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7" r:id="rId4"/>
    <p:sldId id="268" r:id="rId5"/>
    <p:sldId id="272" r:id="rId6"/>
    <p:sldId id="274" r:id="rId7"/>
    <p:sldId id="276" r:id="rId8"/>
    <p:sldId id="277" r:id="rId9"/>
    <p:sldId id="278" r:id="rId10"/>
    <p:sldId id="279" r:id="rId11"/>
    <p:sldId id="280" r:id="rId12"/>
    <p:sldId id="282" r:id="rId13"/>
    <p:sldId id="283" r:id="rId14"/>
    <p:sldId id="284" r:id="rId15"/>
    <p:sldId id="285" r:id="rId16"/>
    <p:sldId id="288" r:id="rId17"/>
    <p:sldId id="289" r:id="rId18"/>
    <p:sldId id="290" r:id="rId19"/>
    <p:sldId id="291" r:id="rId20"/>
    <p:sldId id="292" r:id="rId21"/>
    <p:sldId id="293" r:id="rId22"/>
  </p:sldIdLst>
  <p:sldSz cx="15544800" cy="100584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42" y="-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5860" y="3118104"/>
            <a:ext cx="13213080" cy="21122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59" cy="2514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2/21/2013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2/21/2013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14630400" cy="343484"/>
          </a:xfrm>
          <a:custGeom>
            <a:avLst/>
            <a:gdLst/>
            <a:ahLst/>
            <a:cxnLst/>
            <a:rect l="l" t="t" r="r" b="b"/>
            <a:pathLst>
              <a:path w="14630400" h="343484">
                <a:moveTo>
                  <a:pt x="0" y="343484"/>
                </a:moveTo>
                <a:lnTo>
                  <a:pt x="14630400" y="343484"/>
                </a:lnTo>
                <a:lnTo>
                  <a:pt x="14630400" y="0"/>
                </a:lnTo>
                <a:lnTo>
                  <a:pt x="0" y="0"/>
                </a:lnTo>
                <a:lnTo>
                  <a:pt x="0" y="343484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394176" y="802995"/>
            <a:ext cx="11693423" cy="111404"/>
          </a:xfrm>
          <a:custGeom>
            <a:avLst/>
            <a:gdLst/>
            <a:ahLst/>
            <a:cxnLst/>
            <a:rect l="l" t="t" r="r" b="b"/>
            <a:pathLst>
              <a:path w="11693423" h="111404">
                <a:moveTo>
                  <a:pt x="0" y="111404"/>
                </a:moveTo>
                <a:lnTo>
                  <a:pt x="11693423" y="111404"/>
                </a:lnTo>
                <a:lnTo>
                  <a:pt x="11693423" y="0"/>
                </a:lnTo>
                <a:lnTo>
                  <a:pt x="0" y="0"/>
                </a:lnTo>
                <a:lnTo>
                  <a:pt x="0" y="111404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65848" y="802995"/>
            <a:ext cx="477735" cy="111404"/>
          </a:xfrm>
          <a:custGeom>
            <a:avLst/>
            <a:gdLst/>
            <a:ahLst/>
            <a:cxnLst/>
            <a:rect l="l" t="t" r="r" b="b"/>
            <a:pathLst>
              <a:path w="477735" h="111404">
                <a:moveTo>
                  <a:pt x="0" y="111404"/>
                </a:moveTo>
                <a:lnTo>
                  <a:pt x="477735" y="111404"/>
                </a:lnTo>
                <a:lnTo>
                  <a:pt x="477735" y="0"/>
                </a:lnTo>
                <a:lnTo>
                  <a:pt x="0" y="0"/>
                </a:lnTo>
                <a:lnTo>
                  <a:pt x="0" y="111404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394176" y="802567"/>
            <a:ext cx="11693423" cy="0"/>
          </a:xfrm>
          <a:custGeom>
            <a:avLst/>
            <a:gdLst/>
            <a:ahLst/>
            <a:cxnLst/>
            <a:rect l="l" t="t" r="r" b="b"/>
            <a:pathLst>
              <a:path w="11693423">
                <a:moveTo>
                  <a:pt x="0" y="0"/>
                </a:moveTo>
                <a:lnTo>
                  <a:pt x="11693423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57200" y="802567"/>
            <a:ext cx="486384" cy="0"/>
          </a:xfrm>
          <a:custGeom>
            <a:avLst/>
            <a:gdLst/>
            <a:ahLst/>
            <a:cxnLst/>
            <a:rect l="l" t="t" r="r" b="b"/>
            <a:pathLst>
              <a:path w="486384">
                <a:moveTo>
                  <a:pt x="0" y="0"/>
                </a:moveTo>
                <a:lnTo>
                  <a:pt x="48638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05028" y="7240447"/>
            <a:ext cx="253517" cy="2360752"/>
          </a:xfrm>
          <a:custGeom>
            <a:avLst/>
            <a:gdLst/>
            <a:ahLst/>
            <a:cxnLst/>
            <a:rect l="l" t="t" r="r" b="b"/>
            <a:pathLst>
              <a:path w="253517" h="2360752">
                <a:moveTo>
                  <a:pt x="0" y="2360752"/>
                </a:moveTo>
                <a:lnTo>
                  <a:pt x="253517" y="2360752"/>
                </a:lnTo>
                <a:lnTo>
                  <a:pt x="253517" y="0"/>
                </a:lnTo>
                <a:lnTo>
                  <a:pt x="0" y="0"/>
                </a:lnTo>
                <a:lnTo>
                  <a:pt x="0" y="2360752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03682" y="6022340"/>
            <a:ext cx="253517" cy="1208608"/>
          </a:xfrm>
          <a:custGeom>
            <a:avLst/>
            <a:gdLst/>
            <a:ahLst/>
            <a:cxnLst/>
            <a:rect l="l" t="t" r="r" b="b"/>
            <a:pathLst>
              <a:path w="253517" h="1208608">
                <a:moveTo>
                  <a:pt x="0" y="1208608"/>
                </a:moveTo>
                <a:lnTo>
                  <a:pt x="253517" y="1208608"/>
                </a:lnTo>
                <a:lnTo>
                  <a:pt x="253517" y="0"/>
                </a:lnTo>
                <a:lnTo>
                  <a:pt x="0" y="0"/>
                </a:lnTo>
                <a:lnTo>
                  <a:pt x="0" y="1208608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479792" y="9345168"/>
            <a:ext cx="3913632" cy="256031"/>
          </a:xfrm>
          <a:custGeom>
            <a:avLst/>
            <a:gdLst/>
            <a:ahLst/>
            <a:cxnLst/>
            <a:rect l="l" t="t" r="r" b="b"/>
            <a:pathLst>
              <a:path w="3913632" h="256031">
                <a:moveTo>
                  <a:pt x="0" y="256031"/>
                </a:moveTo>
                <a:lnTo>
                  <a:pt x="3913632" y="256031"/>
                </a:lnTo>
                <a:lnTo>
                  <a:pt x="3913632" y="0"/>
                </a:lnTo>
                <a:lnTo>
                  <a:pt x="0" y="0"/>
                </a:lnTo>
                <a:lnTo>
                  <a:pt x="0" y="256031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1416283" y="9345168"/>
            <a:ext cx="3671316" cy="256031"/>
          </a:xfrm>
          <a:custGeom>
            <a:avLst/>
            <a:gdLst/>
            <a:ahLst/>
            <a:cxnLst/>
            <a:rect l="l" t="t" r="r" b="b"/>
            <a:pathLst>
              <a:path w="3671315" h="256031">
                <a:moveTo>
                  <a:pt x="0" y="256031"/>
                </a:moveTo>
                <a:lnTo>
                  <a:pt x="3671316" y="256031"/>
                </a:lnTo>
                <a:lnTo>
                  <a:pt x="3671316" y="0"/>
                </a:lnTo>
                <a:lnTo>
                  <a:pt x="0" y="0"/>
                </a:lnTo>
                <a:lnTo>
                  <a:pt x="0" y="256031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03682" y="5382259"/>
            <a:ext cx="253517" cy="629920"/>
          </a:xfrm>
          <a:custGeom>
            <a:avLst/>
            <a:gdLst/>
            <a:ahLst/>
            <a:cxnLst/>
            <a:rect l="l" t="t" r="r" b="b"/>
            <a:pathLst>
              <a:path w="253517" h="629920">
                <a:moveTo>
                  <a:pt x="0" y="629920"/>
                </a:moveTo>
                <a:lnTo>
                  <a:pt x="253517" y="629920"/>
                </a:lnTo>
                <a:lnTo>
                  <a:pt x="253517" y="0"/>
                </a:lnTo>
                <a:lnTo>
                  <a:pt x="0" y="0"/>
                </a:lnTo>
                <a:lnTo>
                  <a:pt x="0" y="629920"/>
                </a:lnTo>
                <a:close/>
              </a:path>
            </a:pathLst>
          </a:custGeom>
          <a:solidFill>
            <a:srgbClr val="BFD2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1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2/21/2013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55448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2/21/2013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088945" y="7240447"/>
            <a:ext cx="253517" cy="2360752"/>
          </a:xfrm>
          <a:custGeom>
            <a:avLst/>
            <a:gdLst/>
            <a:ahLst/>
            <a:cxnLst/>
            <a:rect l="l" t="t" r="r" b="b"/>
            <a:pathLst>
              <a:path w="253517" h="2360752">
                <a:moveTo>
                  <a:pt x="0" y="2360752"/>
                </a:moveTo>
                <a:lnTo>
                  <a:pt x="253517" y="2360752"/>
                </a:lnTo>
                <a:lnTo>
                  <a:pt x="253517" y="0"/>
                </a:lnTo>
                <a:lnTo>
                  <a:pt x="0" y="0"/>
                </a:lnTo>
                <a:lnTo>
                  <a:pt x="0" y="2360752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51376" y="9345168"/>
            <a:ext cx="3913632" cy="254584"/>
          </a:xfrm>
          <a:custGeom>
            <a:avLst/>
            <a:gdLst/>
            <a:ahLst/>
            <a:cxnLst/>
            <a:rect l="l" t="t" r="r" b="b"/>
            <a:pathLst>
              <a:path w="3913632" h="254584">
                <a:moveTo>
                  <a:pt x="3913632" y="0"/>
                </a:moveTo>
                <a:lnTo>
                  <a:pt x="0" y="0"/>
                </a:lnTo>
                <a:lnTo>
                  <a:pt x="0" y="254584"/>
                </a:lnTo>
                <a:lnTo>
                  <a:pt x="3913632" y="254584"/>
                </a:lnTo>
                <a:lnTo>
                  <a:pt x="3913632" y="0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7200" y="9345168"/>
            <a:ext cx="3671316" cy="254584"/>
          </a:xfrm>
          <a:custGeom>
            <a:avLst/>
            <a:gdLst/>
            <a:ahLst/>
            <a:cxnLst/>
            <a:rect l="l" t="t" r="r" b="b"/>
            <a:pathLst>
              <a:path w="3671316" h="254584">
                <a:moveTo>
                  <a:pt x="3671316" y="0"/>
                </a:moveTo>
                <a:lnTo>
                  <a:pt x="0" y="0"/>
                </a:lnTo>
                <a:lnTo>
                  <a:pt x="0" y="254584"/>
                </a:lnTo>
                <a:lnTo>
                  <a:pt x="3671316" y="254584"/>
                </a:lnTo>
                <a:lnTo>
                  <a:pt x="3671316" y="0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5087600" y="6022340"/>
            <a:ext cx="253517" cy="1208608"/>
          </a:xfrm>
          <a:custGeom>
            <a:avLst/>
            <a:gdLst/>
            <a:ahLst/>
            <a:cxnLst/>
            <a:rect l="l" t="t" r="r" b="b"/>
            <a:pathLst>
              <a:path w="253517" h="1208608">
                <a:moveTo>
                  <a:pt x="0" y="1208608"/>
                </a:moveTo>
                <a:lnTo>
                  <a:pt x="253517" y="1208608"/>
                </a:lnTo>
                <a:lnTo>
                  <a:pt x="253517" y="0"/>
                </a:lnTo>
                <a:lnTo>
                  <a:pt x="0" y="0"/>
                </a:lnTo>
                <a:lnTo>
                  <a:pt x="0" y="1208608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087600" y="5382259"/>
            <a:ext cx="253517" cy="629920"/>
          </a:xfrm>
          <a:custGeom>
            <a:avLst/>
            <a:gdLst/>
            <a:ahLst/>
            <a:cxnLst/>
            <a:rect l="l" t="t" r="r" b="b"/>
            <a:pathLst>
              <a:path w="253517" h="629920">
                <a:moveTo>
                  <a:pt x="0" y="629920"/>
                </a:moveTo>
                <a:lnTo>
                  <a:pt x="253517" y="629920"/>
                </a:lnTo>
                <a:lnTo>
                  <a:pt x="253517" y="0"/>
                </a:lnTo>
                <a:lnTo>
                  <a:pt x="0" y="0"/>
                </a:lnTo>
                <a:lnTo>
                  <a:pt x="0" y="629920"/>
                </a:lnTo>
                <a:close/>
              </a:path>
            </a:pathLst>
          </a:custGeom>
          <a:solidFill>
            <a:srgbClr val="BFD2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2/21/2013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3411" y="541982"/>
            <a:ext cx="13777976" cy="4595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7754" y="1846452"/>
            <a:ext cx="13169290" cy="65151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5" cy="5029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2/21/2013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2256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227" y="596846"/>
            <a:ext cx="11967210" cy="459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C</a:t>
            </a:r>
            <a:r>
              <a:rPr sz="3000" spc="105" dirty="0" smtClean="0">
                <a:solidFill>
                  <a:srgbClr val="231F20"/>
                </a:solidFill>
                <a:latin typeface="Impact"/>
                <a:cs typeface="Impact"/>
              </a:rPr>
              <a:t>L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C</a:t>
            </a:r>
            <a:r>
              <a:rPr sz="3000" spc="120" dirty="0" smtClean="0">
                <a:solidFill>
                  <a:srgbClr val="231F20"/>
                </a:solidFill>
                <a:latin typeface="Impact"/>
                <a:cs typeface="Impact"/>
              </a:rPr>
              <a:t>W</a:t>
            </a:r>
            <a:r>
              <a:rPr sz="3000" spc="0" dirty="0" smtClean="0">
                <a:solidFill>
                  <a:srgbClr val="231F20"/>
                </a:solidFill>
                <a:latin typeface="Impact"/>
                <a:cs typeface="Impact"/>
              </a:rPr>
              <a:t>A </a:t>
            </a:r>
            <a:r>
              <a:rPr sz="3000" spc="-229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D</a:t>
            </a:r>
            <a:r>
              <a:rPr sz="3000" spc="105" dirty="0" smtClean="0">
                <a:solidFill>
                  <a:srgbClr val="231F20"/>
                </a:solidFill>
                <a:latin typeface="Impact"/>
                <a:cs typeface="Impact"/>
              </a:rPr>
              <a:t>E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T</a:t>
            </a:r>
            <a:r>
              <a:rPr sz="3000" spc="145" dirty="0" smtClean="0">
                <a:solidFill>
                  <a:srgbClr val="231F20"/>
                </a:solidFill>
                <a:latin typeface="Impact"/>
                <a:cs typeface="Impact"/>
              </a:rPr>
              <a:t>EN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TIO</a:t>
            </a:r>
            <a:r>
              <a:rPr sz="3000" spc="0" dirty="0" smtClean="0">
                <a:solidFill>
                  <a:srgbClr val="231F20"/>
                </a:solidFill>
                <a:latin typeface="Impact"/>
                <a:cs typeface="Impact"/>
              </a:rPr>
              <a:t>N </a:t>
            </a:r>
            <a:r>
              <a:rPr sz="3000" spc="-235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3000" spc="90" dirty="0" smtClean="0">
                <a:solidFill>
                  <a:srgbClr val="231F20"/>
                </a:solidFill>
                <a:latin typeface="Impact"/>
                <a:cs typeface="Impact"/>
              </a:rPr>
              <a:t>F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ACILITI</a:t>
            </a:r>
            <a:r>
              <a:rPr sz="3000" spc="145" dirty="0" smtClean="0">
                <a:solidFill>
                  <a:srgbClr val="231F20"/>
                </a:solidFill>
                <a:latin typeface="Impact"/>
                <a:cs typeface="Impact"/>
              </a:rPr>
              <a:t>E</a:t>
            </a:r>
            <a:r>
              <a:rPr sz="3000" spc="0" dirty="0" smtClean="0">
                <a:solidFill>
                  <a:srgbClr val="231F20"/>
                </a:solidFill>
                <a:latin typeface="Impact"/>
                <a:cs typeface="Impact"/>
              </a:rPr>
              <a:t>S </a:t>
            </a:r>
            <a:r>
              <a:rPr sz="3000" spc="-229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A</a:t>
            </a:r>
            <a:r>
              <a:rPr sz="3000" spc="145" dirty="0" smtClean="0">
                <a:solidFill>
                  <a:srgbClr val="231F20"/>
                </a:solidFill>
                <a:latin typeface="Impact"/>
                <a:cs typeface="Impact"/>
              </a:rPr>
              <a:t>N</a:t>
            </a:r>
            <a:r>
              <a:rPr sz="3000" spc="0" dirty="0" smtClean="0">
                <a:solidFill>
                  <a:srgbClr val="231F20"/>
                </a:solidFill>
                <a:latin typeface="Impact"/>
                <a:cs typeface="Impact"/>
              </a:rPr>
              <a:t>D </a:t>
            </a:r>
            <a:r>
              <a:rPr sz="3000" spc="-229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ASSOCI</a:t>
            </a:r>
            <a:r>
              <a:rPr sz="3000" spc="-15" dirty="0" smtClean="0">
                <a:solidFill>
                  <a:srgbClr val="231F20"/>
                </a:solidFill>
                <a:latin typeface="Impact"/>
                <a:cs typeface="Impact"/>
              </a:rPr>
              <a:t>A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T</a:t>
            </a:r>
            <a:r>
              <a:rPr sz="3000" spc="145" dirty="0" smtClean="0">
                <a:solidFill>
                  <a:srgbClr val="231F20"/>
                </a:solidFill>
                <a:latin typeface="Impact"/>
                <a:cs typeface="Impact"/>
              </a:rPr>
              <a:t>E</a:t>
            </a:r>
            <a:r>
              <a:rPr sz="3000" spc="0" dirty="0" smtClean="0">
                <a:solidFill>
                  <a:srgbClr val="231F20"/>
                </a:solidFill>
                <a:latin typeface="Impact"/>
                <a:cs typeface="Impact"/>
              </a:rPr>
              <a:t>D </a:t>
            </a:r>
            <a:r>
              <a:rPr sz="3000" spc="-220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3000" spc="150" dirty="0" smtClean="0">
                <a:solidFill>
                  <a:srgbClr val="89AF56"/>
                </a:solidFill>
                <a:latin typeface="Impact"/>
                <a:cs typeface="Impact"/>
              </a:rPr>
              <a:t>OP</a:t>
            </a:r>
            <a:r>
              <a:rPr sz="3000" spc="145" dirty="0" smtClean="0">
                <a:solidFill>
                  <a:srgbClr val="89AF56"/>
                </a:solidFill>
                <a:latin typeface="Impact"/>
                <a:cs typeface="Impact"/>
              </a:rPr>
              <a:t>E</a:t>
            </a:r>
            <a:r>
              <a:rPr sz="3000" spc="0" dirty="0" smtClean="0">
                <a:solidFill>
                  <a:srgbClr val="89AF56"/>
                </a:solidFill>
                <a:latin typeface="Impact"/>
                <a:cs typeface="Impact"/>
              </a:rPr>
              <a:t>N </a:t>
            </a:r>
            <a:r>
              <a:rPr sz="3000" spc="-235" dirty="0" smtClean="0">
                <a:solidFill>
                  <a:srgbClr val="89AF56"/>
                </a:solidFill>
                <a:latin typeface="Impact"/>
                <a:cs typeface="Impact"/>
              </a:rPr>
              <a:t> </a:t>
            </a:r>
            <a:r>
              <a:rPr sz="3000" spc="150" dirty="0" smtClean="0">
                <a:solidFill>
                  <a:srgbClr val="89AF56"/>
                </a:solidFill>
                <a:latin typeface="Impact"/>
                <a:cs typeface="Impact"/>
              </a:rPr>
              <a:t>S</a:t>
            </a:r>
            <a:r>
              <a:rPr sz="3000" spc="75" dirty="0" smtClean="0">
                <a:solidFill>
                  <a:srgbClr val="89AF56"/>
                </a:solidFill>
                <a:latin typeface="Impact"/>
                <a:cs typeface="Impact"/>
              </a:rPr>
              <a:t>P</a:t>
            </a:r>
            <a:r>
              <a:rPr sz="3000" spc="150" dirty="0" smtClean="0">
                <a:solidFill>
                  <a:srgbClr val="89AF56"/>
                </a:solidFill>
                <a:latin typeface="Impact"/>
                <a:cs typeface="Impact"/>
              </a:rPr>
              <a:t>AC</a:t>
            </a:r>
            <a:r>
              <a:rPr sz="3000" spc="0" dirty="0" smtClean="0">
                <a:solidFill>
                  <a:srgbClr val="89AF56"/>
                </a:solidFill>
                <a:latin typeface="Impact"/>
                <a:cs typeface="Impact"/>
              </a:rPr>
              <a:t>E </a:t>
            </a:r>
            <a:r>
              <a:rPr sz="3000" spc="-229" dirty="0" smtClean="0">
                <a:solidFill>
                  <a:srgbClr val="89AF56"/>
                </a:solidFill>
                <a:latin typeface="Impact"/>
                <a:cs typeface="Impact"/>
              </a:rPr>
              <a:t> </a:t>
            </a:r>
            <a:r>
              <a:rPr sz="3000" spc="0" dirty="0" smtClean="0">
                <a:solidFill>
                  <a:srgbClr val="89AF56"/>
                </a:solidFill>
                <a:latin typeface="Impact"/>
                <a:cs typeface="Impact"/>
              </a:rPr>
              <a:t>&amp; </a:t>
            </a:r>
            <a:r>
              <a:rPr sz="3000" spc="-229" dirty="0" smtClean="0">
                <a:solidFill>
                  <a:srgbClr val="89AF56"/>
                </a:solidFill>
                <a:latin typeface="Impact"/>
                <a:cs typeface="Impact"/>
              </a:rPr>
              <a:t> </a:t>
            </a:r>
            <a:r>
              <a:rPr sz="3000" spc="75" dirty="0" smtClean="0">
                <a:solidFill>
                  <a:srgbClr val="89AF56"/>
                </a:solidFill>
                <a:latin typeface="Impact"/>
                <a:cs typeface="Impact"/>
              </a:rPr>
              <a:t>P</a:t>
            </a:r>
            <a:r>
              <a:rPr sz="3000" spc="150" dirty="0" smtClean="0">
                <a:solidFill>
                  <a:srgbClr val="89AF56"/>
                </a:solidFill>
                <a:latin typeface="Impact"/>
                <a:cs typeface="Impact"/>
              </a:rPr>
              <a:t>AR</a:t>
            </a:r>
            <a:r>
              <a:rPr sz="3000" spc="0" dirty="0" smtClean="0">
                <a:solidFill>
                  <a:srgbClr val="89AF56"/>
                </a:solidFill>
                <a:latin typeface="Impact"/>
                <a:cs typeface="Impact"/>
              </a:rPr>
              <a:t>K </a:t>
            </a:r>
            <a:r>
              <a:rPr sz="3000" spc="-225" dirty="0" smtClean="0">
                <a:solidFill>
                  <a:srgbClr val="89AF56"/>
                </a:solidFill>
                <a:latin typeface="Impact"/>
                <a:cs typeface="Impact"/>
              </a:rPr>
              <a:t> 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P</a:t>
            </a:r>
            <a:r>
              <a:rPr sz="3000" spc="225" dirty="0" smtClean="0">
                <a:solidFill>
                  <a:srgbClr val="231F20"/>
                </a:solidFill>
                <a:latin typeface="Impact"/>
                <a:cs typeface="Impact"/>
              </a:rPr>
              <a:t>L</a:t>
            </a:r>
            <a:r>
              <a:rPr sz="3000" spc="150" dirty="0" smtClean="0">
                <a:solidFill>
                  <a:srgbClr val="231F20"/>
                </a:solidFill>
                <a:latin typeface="Impact"/>
                <a:cs typeface="Impact"/>
              </a:rPr>
              <a:t>AN</a:t>
            </a:r>
            <a:endParaRPr sz="30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033900" y="9171592"/>
            <a:ext cx="2081530" cy="370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spc="120" dirty="0" smtClean="0">
                <a:solidFill>
                  <a:srgbClr val="231F20"/>
                </a:solidFill>
                <a:latin typeface="Impact"/>
                <a:cs typeface="Impact"/>
              </a:rPr>
              <a:t>F</a:t>
            </a:r>
            <a:r>
              <a:rPr sz="2400" spc="114" dirty="0" smtClean="0">
                <a:solidFill>
                  <a:srgbClr val="231F20"/>
                </a:solidFill>
                <a:latin typeface="Impact"/>
                <a:cs typeface="Impact"/>
              </a:rPr>
              <a:t>E</a:t>
            </a:r>
            <a:r>
              <a:rPr sz="2400" spc="120" dirty="0" smtClean="0">
                <a:solidFill>
                  <a:srgbClr val="231F20"/>
                </a:solidFill>
                <a:latin typeface="Impact"/>
                <a:cs typeface="Impact"/>
              </a:rPr>
              <a:t>BRUA</a:t>
            </a:r>
            <a:r>
              <a:rPr sz="2400" spc="114" dirty="0" smtClean="0">
                <a:solidFill>
                  <a:srgbClr val="231F20"/>
                </a:solidFill>
                <a:latin typeface="Impact"/>
                <a:cs typeface="Impact"/>
              </a:rPr>
              <a:t>R</a:t>
            </a:r>
            <a:r>
              <a:rPr sz="2400" spc="0" dirty="0" smtClean="0">
                <a:solidFill>
                  <a:srgbClr val="231F20"/>
                </a:solidFill>
                <a:latin typeface="Impact"/>
                <a:cs typeface="Impact"/>
              </a:rPr>
              <a:t>Y </a:t>
            </a:r>
            <a:r>
              <a:rPr sz="2400" spc="-185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2400" spc="120" dirty="0" smtClean="0">
                <a:solidFill>
                  <a:srgbClr val="231F20"/>
                </a:solidFill>
                <a:latin typeface="Impact"/>
                <a:cs typeface="Impact"/>
              </a:rPr>
              <a:t>2013</a:t>
            </a:r>
            <a:endParaRPr sz="24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077325"/>
            <a:ext cx="147320" cy="143510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23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327366"/>
            <a:ext cx="147320" cy="61023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MASTERP</a:t>
            </a:r>
            <a:r>
              <a:rPr sz="900" spc="20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39444" y="1550816"/>
            <a:ext cx="5676900" cy="11258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003935" algn="just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stor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m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wate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r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capaci</a:t>
            </a:r>
            <a:r>
              <a:rPr sz="2200" spc="150" dirty="0" smtClean="0">
                <a:solidFill>
                  <a:srgbClr val="58595B"/>
                </a:solidFill>
                <a:latin typeface="Impact"/>
                <a:cs typeface="Impact"/>
              </a:rPr>
              <a:t>t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y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enhancements</a:t>
            </a:r>
            <a:endParaRPr sz="2200">
              <a:latin typeface="Impact"/>
              <a:cs typeface="Impact"/>
            </a:endParaRPr>
          </a:p>
          <a:p>
            <a:pPr>
              <a:lnSpc>
                <a:spcPts val="1300"/>
              </a:lnSpc>
              <a:spcBef>
                <a:spcPts val="24"/>
              </a:spcBef>
            </a:pPr>
            <a:endParaRPr sz="1300"/>
          </a:p>
          <a:p>
            <a:pPr marL="30480" marR="403860" algn="just">
              <a:lnSpc>
                <a:spcPct val="100000"/>
              </a:lnSpc>
            </a:pP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summary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illustrations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set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details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recommended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master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plan.</a:t>
            </a:r>
            <a:endParaRPr sz="1000">
              <a:latin typeface="Arial"/>
              <a:cs typeface="Arial"/>
            </a:endParaRPr>
          </a:p>
          <a:p>
            <a:pPr marL="30480" marR="12700" algn="just">
              <a:lnSpc>
                <a:spcPct val="100000"/>
              </a:lnSpc>
            </a:pP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includes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project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built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series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phases.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Recreational features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incorporated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project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allows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illustrated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master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plan.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1232" y="2968845"/>
            <a:ext cx="4209415" cy="1397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79730" indent="-367665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379730" algn="l"/>
              </a:tabLst>
            </a:pPr>
            <a:r>
              <a:rPr sz="1100" b="1" spc="45" dirty="0" smtClean="0">
                <a:solidFill>
                  <a:srgbClr val="231F20"/>
                </a:solidFill>
                <a:latin typeface="Arial"/>
                <a:cs typeface="Arial"/>
              </a:rPr>
              <a:t>Flood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110" dirty="0" smtClean="0">
                <a:solidFill>
                  <a:srgbClr val="231F20"/>
                </a:solidFill>
                <a:latin typeface="Arial"/>
                <a:cs typeface="Arial"/>
              </a:rPr>
              <a:t>Damage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75" dirty="0" smtClean="0">
                <a:solidFill>
                  <a:srgbClr val="231F20"/>
                </a:solidFill>
                <a:latin typeface="Arial"/>
                <a:cs typeface="Arial"/>
              </a:rPr>
              <a:t>Reduction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-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100" b="1" spc="100" dirty="0" smtClean="0">
                <a:solidFill>
                  <a:srgbClr val="231F20"/>
                </a:solidFill>
                <a:latin typeface="Arial"/>
                <a:cs typeface="Arial"/>
              </a:rPr>
              <a:t>eatures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(FDR) </a:t>
            </a:r>
            <a:r>
              <a:rPr sz="1100" b="1" spc="-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100" b="1" spc="100" dirty="0" smtClean="0">
                <a:solidFill>
                  <a:srgbClr val="231F20"/>
                </a:solidFill>
                <a:latin typeface="Arial"/>
                <a:cs typeface="Arial"/>
              </a:rPr>
              <a:t>eatures</a:t>
            </a:r>
            <a:endParaRPr sz="1100">
              <a:latin typeface="Arial"/>
              <a:cs typeface="Arial"/>
            </a:endParaRPr>
          </a:p>
          <a:p>
            <a:pPr marL="608965" lvl="1" indent="-139700">
              <a:lnSpc>
                <a:spcPts val="1180"/>
              </a:lnSpc>
              <a:buClr>
                <a:srgbClr val="231F20"/>
              </a:buClr>
              <a:buFont typeface="Arial"/>
              <a:buAutoNum type="alphaLcPeriod"/>
              <a:tabLst>
                <a:tab pos="608965" algn="l"/>
              </a:tabLst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178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ac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1,680-acr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feet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storm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storage</a:t>
            </a:r>
            <a:endParaRPr sz="1000">
              <a:latin typeface="Arial"/>
              <a:cs typeface="Arial"/>
            </a:endParaRPr>
          </a:p>
          <a:p>
            <a:pPr marL="612775" lvl="1" indent="-14351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2775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storage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depth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13'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24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ermanent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level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6'</a:t>
            </a:r>
            <a:endParaRPr sz="1000">
              <a:latin typeface="Arial"/>
              <a:cs typeface="Arial"/>
            </a:endParaRPr>
          </a:p>
          <a:p>
            <a:pPr marL="612140" lvl="1" indent="-14224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2140" algn="l"/>
              </a:tabLst>
            </a:pPr>
            <a:r>
              <a:rPr sz="1000" spc="-24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ermanent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38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ac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 marL="584200" lvl="1" indent="-114935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584200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etlands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39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ac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g.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Upland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islands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101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ac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h.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FDR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Excavation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3.0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million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cubic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ya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rds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1232" y="4508086"/>
            <a:ext cx="2877185" cy="939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79730" indent="-367665" algn="ctr">
              <a:lnSpc>
                <a:spcPct val="100000"/>
              </a:lnSpc>
              <a:buClr>
                <a:srgbClr val="231F20"/>
              </a:buClr>
              <a:buFont typeface="Arial"/>
              <a:buAutoNum type="arabicPeriod" startAt="2"/>
              <a:tabLst>
                <a:tab pos="367030" algn="l"/>
              </a:tabLst>
            </a:pPr>
            <a:r>
              <a:rPr sz="1100" b="1" spc="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100" b="1" spc="110" dirty="0" smtClean="0">
                <a:solidFill>
                  <a:srgbClr val="231F20"/>
                </a:solidFill>
                <a:latin typeface="Arial"/>
                <a:cs typeface="Arial"/>
              </a:rPr>
              <a:t>ater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70" dirty="0" smtClean="0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9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4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100" b="1" spc="114" dirty="0" smtClean="0">
                <a:solidFill>
                  <a:srgbClr val="231F20"/>
                </a:solidFill>
                <a:latin typeface="Arial"/>
                <a:cs typeface="Arial"/>
              </a:rPr>
              <a:t>ark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-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100" b="1" spc="100" dirty="0" smtClean="0">
                <a:solidFill>
                  <a:srgbClr val="231F20"/>
                </a:solidFill>
                <a:latin typeface="Arial"/>
                <a:cs typeface="Arial"/>
              </a:rPr>
              <a:t>eatures</a:t>
            </a:r>
            <a:endParaRPr sz="1100">
              <a:latin typeface="Arial"/>
              <a:cs typeface="Arial"/>
            </a:endParaRPr>
          </a:p>
          <a:p>
            <a:pPr marL="608965" lvl="1" indent="-139700">
              <a:lnSpc>
                <a:spcPts val="1180"/>
              </a:lnSpc>
              <a:buClr>
                <a:srgbClr val="231F20"/>
              </a:buClr>
              <a:buFont typeface="Arial"/>
              <a:buAutoNum type="alphaLcPeriod"/>
              <a:tabLst>
                <a:tab pos="608965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endParaRPr sz="1000">
              <a:latin typeface="Arial"/>
              <a:cs typeface="Arial"/>
            </a:endParaRPr>
          </a:p>
          <a:p>
            <a:pPr marL="1103630" lvl="2" indent="-177165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1103630" algn="l"/>
              </a:tabLst>
            </a:pP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Eme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rgent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wetland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fringe</a:t>
            </a:r>
            <a:endParaRPr sz="1000">
              <a:latin typeface="Arial"/>
              <a:cs typeface="Arial"/>
            </a:endParaRPr>
          </a:p>
          <a:p>
            <a:pPr marL="1101725" lvl="2" indent="-175260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1101725" algn="l"/>
              </a:tabLst>
            </a:pPr>
            <a:r>
              <a:rPr sz="1000" spc="-28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rash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ceptors</a:t>
            </a:r>
            <a:endParaRPr sz="1000">
              <a:latin typeface="Arial"/>
              <a:cs typeface="Arial"/>
            </a:endParaRPr>
          </a:p>
          <a:p>
            <a:pPr marL="1100455" lvl="2" indent="-173355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1100455" algn="l"/>
              </a:tabLst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Riparian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canopy</a:t>
            </a:r>
            <a:endParaRPr sz="1000">
              <a:latin typeface="Arial"/>
              <a:cs typeface="Arial"/>
            </a:endParaRPr>
          </a:p>
          <a:p>
            <a:pPr marL="1119505" lvl="2" indent="-193040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1119505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eturn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flow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polishing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92832" y="5435186"/>
            <a:ext cx="160782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1.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6m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gpd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45" dirty="0" smtClean="0">
                <a:solidFill>
                  <a:srgbClr val="231F20"/>
                </a:solidFill>
                <a:latin typeface="Arial"/>
                <a:cs typeface="Arial"/>
              </a:rPr>
              <a:t>=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4,166gpm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45" dirty="0" smtClean="0">
                <a:solidFill>
                  <a:srgbClr val="231F20"/>
                </a:solidFill>
                <a:latin typeface="Arial"/>
                <a:cs typeface="Arial"/>
              </a:rPr>
              <a:t>=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9.2cfs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8432" y="5739986"/>
            <a:ext cx="3567429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9385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 startAt="2"/>
              <a:tabLst>
                <a:tab pos="159385" algn="l"/>
              </a:tabLst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Amenity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Featu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(Including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Committee)</a:t>
            </a:r>
            <a:endParaRPr sz="1000">
              <a:latin typeface="Arial"/>
              <a:cs typeface="Arial"/>
            </a:endParaRPr>
          </a:p>
          <a:p>
            <a:pPr marL="646430" lvl="1" indent="-177165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646430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bottom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basin</a:t>
            </a:r>
            <a:endParaRPr sz="1000">
              <a:latin typeface="Arial"/>
              <a:cs typeface="Arial"/>
            </a:endParaRPr>
          </a:p>
          <a:p>
            <a:pPr marL="644525" lvl="1" indent="-175260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644525" algn="l"/>
              </a:tabLst>
            </a:pPr>
            <a:r>
              <a:rPr sz="1000" spc="-175" dirty="0" smtClean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wetlands</a:t>
            </a:r>
            <a:endParaRPr sz="1000">
              <a:latin typeface="Arial"/>
              <a:cs typeface="Arial"/>
            </a:endParaRPr>
          </a:p>
          <a:p>
            <a:pPr marL="643255" lvl="1" indent="-173355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643255" algn="l"/>
              </a:tabLst>
            </a:pPr>
            <a:r>
              <a:rPr sz="1000" spc="-155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forming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shaping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35632" y="6349586"/>
            <a:ext cx="122174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5104" indent="-193040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4"/>
              <a:tabLst>
                <a:tab pos="205104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efo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restation</a:t>
            </a:r>
            <a:endParaRPr sz="1000">
              <a:latin typeface="Arial"/>
              <a:cs typeface="Arial"/>
            </a:endParaRPr>
          </a:p>
          <a:p>
            <a:pPr marL="207010" indent="-194310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4"/>
              <a:tabLst>
                <a:tab pos="207010" algn="l"/>
              </a:tabLst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Habitat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cr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eation</a:t>
            </a:r>
            <a:endParaRPr sz="1000">
              <a:latin typeface="Arial"/>
              <a:cs typeface="Arial"/>
            </a:endParaRPr>
          </a:p>
          <a:p>
            <a:pPr marL="207645" indent="-195580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4"/>
              <a:tabLst>
                <a:tab pos="207645" algn="l"/>
              </a:tabLst>
            </a:pP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arking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estr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ooms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8432" y="6806786"/>
            <a:ext cx="3295650" cy="1231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62940" indent="-19367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7"/>
              <a:tabLst>
                <a:tab pos="662940" algn="l"/>
              </a:tabLst>
            </a:pPr>
            <a:r>
              <a:rPr sz="1000" spc="-19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ower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bench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hike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trails</a:t>
            </a:r>
            <a:endParaRPr sz="1000">
              <a:latin typeface="Arial"/>
              <a:cs typeface="Arial"/>
            </a:endParaRPr>
          </a:p>
          <a:p>
            <a:pPr marL="661670" indent="-19240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7"/>
              <a:tabLst>
                <a:tab pos="661670" algn="l"/>
              </a:tabLst>
            </a:pP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Multi-purpose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athletic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(with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expansion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90" dirty="0" smtClean="0">
                <a:solidFill>
                  <a:srgbClr val="231F20"/>
                </a:solidFill>
                <a:latin typeface="Arial"/>
                <a:cs typeface="Arial"/>
              </a:rPr>
              <a:t>HOA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site)</a:t>
            </a:r>
            <a:endParaRPr sz="1000">
              <a:latin typeface="Arial"/>
              <a:cs typeface="Arial"/>
            </a:endParaRPr>
          </a:p>
          <a:p>
            <a:pPr marL="661670" indent="-19240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7"/>
              <a:tabLst>
                <a:tab pos="661670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90" dirty="0" smtClean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den</a:t>
            </a:r>
            <a:endParaRPr sz="1000">
              <a:latin typeface="Arial"/>
              <a:cs typeface="Arial"/>
            </a:endParaRPr>
          </a:p>
          <a:p>
            <a:pPr marL="663575" indent="-194310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7"/>
              <a:tabLst>
                <a:tab pos="663575" algn="l"/>
              </a:tabLst>
            </a:pP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Dog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ark</a:t>
            </a:r>
            <a:endParaRPr sz="1000">
              <a:latin typeface="Arial"/>
              <a:cs typeface="Arial"/>
            </a:endParaRPr>
          </a:p>
          <a:p>
            <a:pPr marL="661670" indent="-19240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7"/>
              <a:tabLst>
                <a:tab pos="661670" algn="l"/>
              </a:tabLst>
            </a:pP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Natu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playg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ound</a:t>
            </a:r>
            <a:endParaRPr sz="1000">
              <a:latin typeface="Arial"/>
              <a:cs typeface="Arial"/>
            </a:endParaRPr>
          </a:p>
          <a:p>
            <a:pPr marL="155575" indent="-143510">
              <a:lnSpc>
                <a:spcPct val="100000"/>
              </a:lnSpc>
              <a:buClr>
                <a:srgbClr val="231F20"/>
              </a:buClr>
              <a:buFont typeface="Arial"/>
              <a:buAutoNum type="alphaLcPeriod" startAt="3"/>
              <a:tabLst>
                <a:tab pos="155575" algn="l"/>
              </a:tabLst>
            </a:pP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Phasing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Options</a:t>
            </a:r>
            <a:endParaRPr sz="1000">
              <a:latin typeface="Arial"/>
              <a:cs typeface="Arial"/>
            </a:endParaRPr>
          </a:p>
          <a:p>
            <a:pPr marL="646430" lvl="1" indent="-177165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646430" algn="l"/>
              </a:tabLst>
            </a:pP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Interim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uses</a:t>
            </a:r>
            <a:endParaRPr sz="1000">
              <a:latin typeface="Arial"/>
              <a:cs typeface="Arial"/>
            </a:endParaRPr>
          </a:p>
          <a:p>
            <a:pPr marL="644525" lvl="1" indent="-175260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64452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Five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possible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construction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phases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40382" y="3147666"/>
            <a:ext cx="3613785" cy="1231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9385" marR="1836420" indent="-147320" algn="ctr">
              <a:lnSpc>
                <a:spcPct val="100000"/>
              </a:lnSpc>
              <a:buClr>
                <a:srgbClr val="231F20"/>
              </a:buClr>
              <a:buFont typeface="Arial"/>
              <a:buAutoNum type="alphaLcPeriod" startAt="4"/>
              <a:tabLst>
                <a:tab pos="159385" algn="l"/>
              </a:tabLst>
            </a:pPr>
            <a:r>
              <a:rPr sz="1000" spc="-23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otential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Capital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Scenarios</a:t>
            </a:r>
            <a:endParaRPr sz="1000">
              <a:latin typeface="Arial"/>
              <a:cs typeface="Arial"/>
            </a:endParaRPr>
          </a:p>
          <a:p>
            <a:pPr marL="646430" lvl="1" indent="-177165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646430" algn="l"/>
              </a:tabLst>
            </a:pP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sz="1000" spc="-1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etention/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Detention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Only)</a:t>
            </a:r>
            <a:endParaRPr sz="1000">
              <a:latin typeface="Arial"/>
              <a:cs typeface="Arial"/>
            </a:endParaRPr>
          </a:p>
          <a:p>
            <a:pPr marL="647700" indent="-17843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2"/>
              <a:tabLst>
                <a:tab pos="644525" algn="l"/>
              </a:tabLst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Harris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County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Houston</a:t>
            </a:r>
            <a:endParaRPr sz="1000">
              <a:latin typeface="Arial"/>
              <a:cs typeface="Arial"/>
            </a:endParaRPr>
          </a:p>
          <a:p>
            <a:pPr marL="643255" indent="-17335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2"/>
              <a:tabLst>
                <a:tab pos="64325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Corporate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tners</a:t>
            </a:r>
            <a:endParaRPr sz="1000">
              <a:latin typeface="Arial"/>
              <a:cs typeface="Arial"/>
            </a:endParaRPr>
          </a:p>
          <a:p>
            <a:pPr marL="647700" marR="12700" indent="-17843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2"/>
              <a:tabLst>
                <a:tab pos="632460" algn="l"/>
              </a:tabLst>
            </a:pP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Government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Agency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tners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(TX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General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Office,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8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exas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arks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Wildlife,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etc.)</a:t>
            </a:r>
            <a:endParaRPr sz="1000">
              <a:latin typeface="Arial"/>
              <a:cs typeface="Arial"/>
            </a:endParaRPr>
          </a:p>
          <a:p>
            <a:pPr marL="634365" indent="-165100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2"/>
              <a:tabLst>
                <a:tab pos="634365" algn="l"/>
              </a:tabLst>
            </a:pPr>
            <a:r>
              <a:rPr sz="1000" spc="-215" dirty="0" smtClean="0">
                <a:solidFill>
                  <a:srgbClr val="231F20"/>
                </a:solidFill>
                <a:latin typeface="Arial"/>
                <a:cs typeface="Arial"/>
              </a:rPr>
              <a:t>NGO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tners</a:t>
            </a:r>
            <a:endParaRPr sz="1000">
              <a:latin typeface="Arial"/>
              <a:cs typeface="Arial"/>
            </a:endParaRPr>
          </a:p>
          <a:p>
            <a:pPr marL="635000" indent="-16573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2"/>
              <a:tabLst>
                <a:tab pos="635000" algn="l"/>
              </a:tabLst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Foundations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40382" y="4519265"/>
            <a:ext cx="137541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e.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Operations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97582" y="4671665"/>
            <a:ext cx="1897380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9230" indent="-177165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189230" algn="l"/>
              </a:tabLst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Structur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 marL="617855" lvl="1" indent="-14859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617855" algn="l"/>
              </a:tabLst>
            </a:pP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Conservancy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501(c)3</a:t>
            </a:r>
            <a:endParaRPr sz="1000">
              <a:latin typeface="Arial"/>
              <a:cs typeface="Arial"/>
            </a:endParaRPr>
          </a:p>
          <a:p>
            <a:pPr marL="617855" lvl="1" indent="-14859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617855" algn="l"/>
              </a:tabLst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government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tnership</a:t>
            </a:r>
            <a:endParaRPr sz="1000">
              <a:latin typeface="Arial"/>
              <a:cs typeface="Arial"/>
            </a:endParaRPr>
          </a:p>
          <a:p>
            <a:pPr marL="617855" lvl="1" indent="-14859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617855" algn="l"/>
              </a:tabLst>
            </a:pP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Others</a:t>
            </a:r>
            <a:endParaRPr sz="1000">
              <a:latin typeface="Arial"/>
              <a:cs typeface="Arial"/>
            </a:endParaRPr>
          </a:p>
          <a:p>
            <a:pPr marL="187325" indent="-175260">
              <a:lnSpc>
                <a:spcPct val="100000"/>
              </a:lnSpc>
              <a:buClr>
                <a:srgbClr val="231F20"/>
              </a:buClr>
              <a:buFont typeface="Arial"/>
              <a:buAutoNum type="romanLcPeriod"/>
              <a:tabLst>
                <a:tab pos="18732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Operations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97582" y="5433665"/>
            <a:ext cx="3231515" cy="1079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6055" indent="-173355">
              <a:lnSpc>
                <a:spcPct val="100000"/>
              </a:lnSpc>
              <a:buClr>
                <a:srgbClr val="231F20"/>
              </a:buClr>
              <a:buFont typeface="Arial"/>
              <a:buAutoNum type="romanLcPeriod" startAt="3"/>
              <a:tabLst>
                <a:tab pos="186055" algn="l"/>
              </a:tabLst>
            </a:pP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Expenses</a:t>
            </a:r>
            <a:endParaRPr sz="1000">
              <a:latin typeface="Arial"/>
              <a:cs typeface="Arial"/>
            </a:endParaRPr>
          </a:p>
          <a:p>
            <a:pPr marL="588645" lvl="1" indent="-118745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588645" algn="l"/>
              </a:tabLst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Scheduled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items</a:t>
            </a:r>
            <a:endParaRPr sz="1000">
              <a:latin typeface="Arial"/>
              <a:cs typeface="Arial"/>
            </a:endParaRPr>
          </a:p>
          <a:p>
            <a:pPr marL="1075690" marR="12700" lvl="2" indent="-14859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1066165" algn="l"/>
              </a:tabLst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mowing,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trash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emoval,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vegetation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pruning,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trail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maintenance</a:t>
            </a:r>
            <a:endParaRPr sz="1000">
              <a:latin typeface="Arial"/>
              <a:cs typeface="Arial"/>
            </a:endParaRPr>
          </a:p>
          <a:p>
            <a:pPr marL="1073785" lvl="2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1073785" algn="l"/>
              </a:tabLst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invasive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plants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endParaRPr sz="1000">
              <a:latin typeface="Arial"/>
              <a:cs typeface="Arial"/>
            </a:endParaRPr>
          </a:p>
          <a:p>
            <a:pPr marL="617855" lvl="1" indent="-14859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617855" algn="l"/>
              </a:tabLst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Un-scheduled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items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  <a:p>
            <a:pPr marL="1066165" lvl="2" indent="-13970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1066165" algn="l"/>
              </a:tabLst>
            </a:pP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emoval,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osion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contr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ol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60780" y="2874391"/>
            <a:ext cx="13576173" cy="5516626"/>
          </a:xfrm>
          <a:custGeom>
            <a:avLst/>
            <a:gdLst/>
            <a:ahLst/>
            <a:cxnLst/>
            <a:rect l="l" t="t" r="r" b="b"/>
            <a:pathLst>
              <a:path w="13576173" h="5516626">
                <a:moveTo>
                  <a:pt x="0" y="5516626"/>
                </a:moveTo>
                <a:lnTo>
                  <a:pt x="13576173" y="5516626"/>
                </a:lnTo>
                <a:lnTo>
                  <a:pt x="13576173" y="0"/>
                </a:lnTo>
                <a:lnTo>
                  <a:pt x="0" y="0"/>
                </a:lnTo>
                <a:lnTo>
                  <a:pt x="0" y="5516626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18318" y="3055620"/>
            <a:ext cx="4573993" cy="5157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39444" y="1550816"/>
            <a:ext cx="382905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masterpla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n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featur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b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y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system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8994" y="2065807"/>
            <a:ext cx="3781535" cy="3289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8994" y="2065807"/>
            <a:ext cx="3781539" cy="3289388"/>
          </a:xfrm>
          <a:custGeom>
            <a:avLst/>
            <a:gdLst/>
            <a:ahLst/>
            <a:cxnLst/>
            <a:rect l="l" t="t" r="r" b="b"/>
            <a:pathLst>
              <a:path w="3781539" h="3289388">
                <a:moveTo>
                  <a:pt x="0" y="3289388"/>
                </a:moveTo>
                <a:lnTo>
                  <a:pt x="3781539" y="3289388"/>
                </a:lnTo>
                <a:lnTo>
                  <a:pt x="3781539" y="0"/>
                </a:lnTo>
                <a:lnTo>
                  <a:pt x="0" y="0"/>
                </a:lnTo>
                <a:lnTo>
                  <a:pt x="0" y="3289388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60872" y="2079307"/>
            <a:ext cx="3667137" cy="3274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60885" y="2079294"/>
            <a:ext cx="3667137" cy="3279089"/>
          </a:xfrm>
          <a:custGeom>
            <a:avLst/>
            <a:gdLst/>
            <a:ahLst/>
            <a:cxnLst/>
            <a:rect l="l" t="t" r="r" b="b"/>
            <a:pathLst>
              <a:path w="3667137" h="3279089">
                <a:moveTo>
                  <a:pt x="0" y="3279089"/>
                </a:moveTo>
                <a:lnTo>
                  <a:pt x="3667137" y="3279089"/>
                </a:lnTo>
                <a:lnTo>
                  <a:pt x="3667137" y="0"/>
                </a:lnTo>
                <a:lnTo>
                  <a:pt x="0" y="0"/>
                </a:lnTo>
                <a:lnTo>
                  <a:pt x="0" y="3279089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89965" y="2079307"/>
            <a:ext cx="3727825" cy="3284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89960" y="2079294"/>
            <a:ext cx="3727830" cy="3284042"/>
          </a:xfrm>
          <a:custGeom>
            <a:avLst/>
            <a:gdLst/>
            <a:ahLst/>
            <a:cxnLst/>
            <a:rect l="l" t="t" r="r" b="b"/>
            <a:pathLst>
              <a:path w="3727830" h="3284042">
                <a:moveTo>
                  <a:pt x="0" y="3284042"/>
                </a:moveTo>
                <a:lnTo>
                  <a:pt x="3727830" y="3284042"/>
                </a:lnTo>
                <a:lnTo>
                  <a:pt x="3727830" y="0"/>
                </a:lnTo>
                <a:lnTo>
                  <a:pt x="0" y="0"/>
                </a:lnTo>
                <a:lnTo>
                  <a:pt x="0" y="3284042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64060" y="5669279"/>
            <a:ext cx="3681402" cy="3217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64060" y="5669279"/>
            <a:ext cx="3681412" cy="3217557"/>
          </a:xfrm>
          <a:custGeom>
            <a:avLst/>
            <a:gdLst/>
            <a:ahLst/>
            <a:cxnLst/>
            <a:rect l="l" t="t" r="r" b="b"/>
            <a:pathLst>
              <a:path w="3681412" h="3217557">
                <a:moveTo>
                  <a:pt x="0" y="3217557"/>
                </a:moveTo>
                <a:lnTo>
                  <a:pt x="3681412" y="3217557"/>
                </a:lnTo>
                <a:lnTo>
                  <a:pt x="3681412" y="0"/>
                </a:lnTo>
                <a:lnTo>
                  <a:pt x="0" y="0"/>
                </a:lnTo>
                <a:lnTo>
                  <a:pt x="0" y="321755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88563" y="5669279"/>
            <a:ext cx="3686856" cy="3217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88563" y="5669279"/>
            <a:ext cx="3686860" cy="3217557"/>
          </a:xfrm>
          <a:custGeom>
            <a:avLst/>
            <a:gdLst/>
            <a:ahLst/>
            <a:cxnLst/>
            <a:rect l="l" t="t" r="r" b="b"/>
            <a:pathLst>
              <a:path w="3686860" h="3217557">
                <a:moveTo>
                  <a:pt x="0" y="3217557"/>
                </a:moveTo>
                <a:lnTo>
                  <a:pt x="3686860" y="3217557"/>
                </a:lnTo>
                <a:lnTo>
                  <a:pt x="3686860" y="0"/>
                </a:lnTo>
                <a:lnTo>
                  <a:pt x="0" y="0"/>
                </a:lnTo>
                <a:lnTo>
                  <a:pt x="0" y="3217557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53944" y="5359370"/>
            <a:ext cx="38989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61379" y="8914862"/>
            <a:ext cx="10096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REFORESTED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154513" y="8901655"/>
            <a:ext cx="12446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TRAILS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AMENITIES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7309" y="5373594"/>
            <a:ext cx="53530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WETLAND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46969" y="5382738"/>
            <a:ext cx="119062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UPLAND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ISLANDS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82896" y="5669279"/>
            <a:ext cx="3686753" cy="32194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2890" y="5669279"/>
            <a:ext cx="3686860" cy="3220008"/>
          </a:xfrm>
          <a:custGeom>
            <a:avLst/>
            <a:gdLst/>
            <a:ahLst/>
            <a:cxnLst/>
            <a:rect l="l" t="t" r="r" b="b"/>
            <a:pathLst>
              <a:path w="3686860" h="3220008">
                <a:moveTo>
                  <a:pt x="0" y="3220008"/>
                </a:moveTo>
                <a:lnTo>
                  <a:pt x="3686860" y="3220008"/>
                </a:lnTo>
                <a:lnTo>
                  <a:pt x="3686860" y="0"/>
                </a:lnTo>
                <a:lnTo>
                  <a:pt x="0" y="0"/>
                </a:lnTo>
                <a:lnTo>
                  <a:pt x="0" y="3220008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86391" y="8910798"/>
            <a:ext cx="100520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PRESERVED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TREES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spc="-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2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4   </a:t>
                      </a:r>
                      <a:r>
                        <a:rPr sz="900" spc="6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MASTERP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13763" y="1550816"/>
            <a:ext cx="3345815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possi</a:t>
            </a:r>
            <a:r>
              <a:rPr sz="2200" spc="105" dirty="0" smtClean="0">
                <a:solidFill>
                  <a:srgbClr val="58595B"/>
                </a:solidFill>
                <a:latin typeface="Impact"/>
                <a:cs typeface="Impact"/>
              </a:rPr>
              <a:t>b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l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phasin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g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05" dirty="0" smtClean="0">
                <a:solidFill>
                  <a:srgbClr val="58595B"/>
                </a:solidFill>
                <a:latin typeface="Impact"/>
                <a:cs typeface="Impact"/>
              </a:rPr>
              <a:t>d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iagram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26463" y="2075688"/>
            <a:ext cx="7065886" cy="6216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98040" y="367156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25788" y="205764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71305" y="2055842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85308" y="746631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30825" y="7464518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26849" y="2350253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172365" y="2348451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98540" y="5790204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26849" y="266571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48348" y="4473943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26849" y="298576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24553" y="5977666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79297" y="5788411"/>
            <a:ext cx="2265045" cy="3721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 algn="r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81592" y="2668490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03092" y="4476717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81592" y="2988530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126849" y="328980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181592" y="3292568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52783" y="3674331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618744" y="2045179"/>
            <a:ext cx="6343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18744" y="3329910"/>
            <a:ext cx="7613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625094" y="2977867"/>
            <a:ext cx="6978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06807" y="2351502"/>
            <a:ext cx="6343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06807" y="2666970"/>
            <a:ext cx="6343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26   </a:t>
                      </a:r>
                      <a:r>
                        <a:rPr sz="900" spc="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MASTERP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093174"/>
            <a:ext cx="147320" cy="12763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27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327366"/>
            <a:ext cx="147320" cy="61023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MASTERP</a:t>
            </a:r>
            <a:r>
              <a:rPr sz="900" spc="20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39444" y="1532528"/>
            <a:ext cx="321056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propose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d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50" dirty="0" smtClean="0">
                <a:solidFill>
                  <a:srgbClr val="58595B"/>
                </a:solidFill>
                <a:latin typeface="Impact"/>
                <a:cs typeface="Impact"/>
              </a:rPr>
              <a:t>t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ypica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l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section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9444" y="4458609"/>
            <a:ext cx="4338955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propose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d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50" dirty="0" smtClean="0">
                <a:solidFill>
                  <a:srgbClr val="58595B"/>
                </a:solidFill>
                <a:latin typeface="Impact"/>
                <a:cs typeface="Impact"/>
              </a:rPr>
              <a:t>t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ypica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l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sectio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n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i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n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detail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52144" y="2048255"/>
            <a:ext cx="13249656" cy="232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2093" y="4974348"/>
            <a:ext cx="13249706" cy="4297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48007" y="885813"/>
            <a:ext cx="340995" cy="972819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phas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8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3300" spc="0" baseline="1262" dirty="0" smtClean="0">
                <a:solidFill>
                  <a:srgbClr val="58595B"/>
                </a:solidFill>
                <a:latin typeface="Impact"/>
                <a:cs typeface="Impact"/>
              </a:rPr>
              <a:t>1</a:t>
            </a:r>
            <a:endParaRPr sz="3300" baseline="1262">
              <a:latin typeface="Impact"/>
              <a:cs typeface="Impac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42417" y="1518610"/>
            <a:ext cx="155702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036955" algn="l"/>
              </a:tabLst>
            </a:pP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y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s	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1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-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5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3607" y="2088007"/>
            <a:ext cx="7696073" cy="5429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3607" y="2088007"/>
            <a:ext cx="7703184" cy="5431536"/>
          </a:xfrm>
          <a:custGeom>
            <a:avLst/>
            <a:gdLst/>
            <a:ahLst/>
            <a:cxnLst/>
            <a:rect l="l" t="t" r="r" b="b"/>
            <a:pathLst>
              <a:path w="7703184" h="5431536">
                <a:moveTo>
                  <a:pt x="0" y="5431536"/>
                </a:moveTo>
                <a:lnTo>
                  <a:pt x="7703184" y="5431536"/>
                </a:lnTo>
                <a:lnTo>
                  <a:pt x="7703184" y="0"/>
                </a:lnTo>
                <a:lnTo>
                  <a:pt x="0" y="0"/>
                </a:lnTo>
                <a:lnTo>
                  <a:pt x="0" y="5431536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5788" y="210183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26849" y="2407143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26849" y="270990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6849" y="301725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35991" y="4873993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6849" y="333399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35991" y="516533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26849" y="3636760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5991" y="5480803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26849" y="394435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35991" y="5788393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26849" y="4251942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35991" y="608328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25788" y="458138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171305" y="2100039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72365" y="2405346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81585" y="2712687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77255" y="3020027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43866" y="4876779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49733" y="5165818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146241" y="5485871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144006" y="5791116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44006" y="6083787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81865" y="3336726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77534" y="3639456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81865" y="3947076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81865" y="4254695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180048" y="4584108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606788" y="3635625"/>
            <a:ext cx="18288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SPORTS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45" dirty="0" smtClean="0">
                <a:solidFill>
                  <a:srgbClr val="231F20"/>
                </a:solidFill>
                <a:latin typeface="Arial"/>
                <a:cs typeface="Arial"/>
              </a:rPr>
              <a:t>(150’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55" dirty="0" smtClean="0">
                <a:solidFill>
                  <a:srgbClr val="231F20"/>
                </a:solidFill>
                <a:latin typeface="Arial"/>
                <a:cs typeface="Arial"/>
              </a:rPr>
              <a:t>250’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EACH)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06788" y="2127500"/>
            <a:ext cx="269303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MAIN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ENTRANCE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PLAZA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FE</a:t>
            </a:r>
            <a:r>
              <a:rPr sz="1000" b="1" spc="-229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TURE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606788" y="3325999"/>
            <a:ext cx="10350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DETERMINED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606788" y="4255385"/>
            <a:ext cx="842644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WETLAND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606788" y="3020945"/>
            <a:ext cx="24892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RUNNEL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BOULDERS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BRIDGES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06788" y="2715890"/>
            <a:ext cx="155194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PLAZA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20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FE</a:t>
            </a:r>
            <a:r>
              <a:rPr sz="1000" b="1" spc="-229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TURE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606788" y="4560566"/>
            <a:ext cx="86931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HABI</a:t>
            </a:r>
            <a:r>
              <a:rPr sz="1000" b="1" spc="-18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b="1" spc="-24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ISLAND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606788" y="3950331"/>
            <a:ext cx="10096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REFORESTED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606788" y="4865620"/>
            <a:ext cx="103568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PRESERVED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WELLS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606788" y="5170674"/>
            <a:ext cx="100520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PRESERVED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TREES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606788" y="5780909"/>
            <a:ext cx="98742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BRIDGE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CROSSING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606788" y="6085963"/>
            <a:ext cx="108140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GRASS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65" dirty="0" smtClean="0">
                <a:solidFill>
                  <a:srgbClr val="231F20"/>
                </a:solidFill>
                <a:latin typeface="Arial"/>
                <a:cs typeface="Arial"/>
              </a:rPr>
              <a:t>OWER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24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606788" y="5475728"/>
            <a:ext cx="139509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AVED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BANK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TRAIL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606788" y="2423410"/>
            <a:ext cx="126619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ARKING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LOT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45" dirty="0" smtClean="0">
                <a:solidFill>
                  <a:srgbClr val="231F20"/>
                </a:solidFill>
                <a:latin typeface="Arial"/>
                <a:cs typeface="Arial"/>
              </a:rPr>
              <a:t>(352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75" dirty="0" smtClean="0">
                <a:solidFill>
                  <a:srgbClr val="231F20"/>
                </a:solidFill>
                <a:latin typeface="Arial"/>
                <a:cs typeface="Arial"/>
              </a:rPr>
              <a:t>cars)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113013" y="6608033"/>
            <a:ext cx="478980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NOTE: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indicated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uses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activities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show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preliminary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ideas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expand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include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improvements.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795926" y="1486000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246625" y="0"/>
                </a:move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174857" y="10908"/>
                </a:lnTo>
                <a:lnTo>
                  <a:pt x="132290" y="22808"/>
                </a:lnTo>
                <a:lnTo>
                  <a:pt x="94892" y="38161"/>
                </a:lnTo>
                <a:lnTo>
                  <a:pt x="0" y="109929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67151" y="153878"/>
                </a:lnTo>
                <a:lnTo>
                  <a:pt x="324053" y="10044"/>
                </a:lnTo>
                <a:lnTo>
                  <a:pt x="277502" y="2968"/>
                </a:lnTo>
                <a:lnTo>
                  <a:pt x="263466" y="1091"/>
                </a:lnTo>
                <a:lnTo>
                  <a:pt x="253656" y="145"/>
                </a:lnTo>
                <a:lnTo>
                  <a:pt x="246625" y="0"/>
                </a:lnTo>
                <a:close/>
              </a:path>
              <a:path w="324053" h="322819">
                <a:moveTo>
                  <a:pt x="267151" y="153878"/>
                </a:move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267151" y="153878"/>
                </a:lnTo>
                <a:close/>
              </a:path>
            </a:pathLst>
          </a:custGeom>
          <a:solidFill>
            <a:srgbClr val="B23C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95926" y="1486000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0" y="109929"/>
                </a:moveTo>
                <a:lnTo>
                  <a:pt x="1651" y="111872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324053" y="10044"/>
                </a:lnTo>
                <a:lnTo>
                  <a:pt x="277502" y="2968"/>
                </a:lnTo>
                <a:lnTo>
                  <a:pt x="246625" y="0"/>
                </a:ln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215453" y="4633"/>
                </a:lnTo>
                <a:lnTo>
                  <a:pt x="202778" y="6387"/>
                </a:lnTo>
                <a:lnTo>
                  <a:pt x="189038" y="8442"/>
                </a:lnTo>
                <a:lnTo>
                  <a:pt x="147683" y="17515"/>
                </a:lnTo>
                <a:lnTo>
                  <a:pt x="105783" y="33111"/>
                </a:lnTo>
                <a:lnTo>
                  <a:pt x="85726" y="43170"/>
                </a:lnTo>
                <a:lnTo>
                  <a:pt x="0" y="109929"/>
                </a:lnTo>
                <a:close/>
              </a:path>
            </a:pathLst>
          </a:custGeom>
          <a:ln w="8178">
            <a:solidFill>
              <a:srgbClr val="58595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38578" y="1046986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118320" y="39077"/>
                </a:lnTo>
                <a:lnTo>
                  <a:pt x="123958" y="42367"/>
                </a:lnTo>
                <a:lnTo>
                  <a:pt x="134436" y="53035"/>
                </a:lnTo>
                <a:lnTo>
                  <a:pt x="135211" y="53809"/>
                </a:lnTo>
                <a:lnTo>
                  <a:pt x="142472" y="63624"/>
                </a:lnTo>
                <a:lnTo>
                  <a:pt x="148701" y="75323"/>
                </a:lnTo>
                <a:lnTo>
                  <a:pt x="154641" y="86819"/>
                </a:lnTo>
                <a:lnTo>
                  <a:pt x="149785" y="99057"/>
                </a:lnTo>
                <a:lnTo>
                  <a:pt x="144838" y="110982"/>
                </a:lnTo>
                <a:lnTo>
                  <a:pt x="139919" y="122707"/>
                </a:lnTo>
                <a:lnTo>
                  <a:pt x="135150" y="134347"/>
                </a:lnTo>
                <a:lnTo>
                  <a:pt x="130653" y="146015"/>
                </a:lnTo>
                <a:lnTo>
                  <a:pt x="126548" y="157825"/>
                </a:lnTo>
                <a:lnTo>
                  <a:pt x="122957" y="169891"/>
                </a:lnTo>
                <a:lnTo>
                  <a:pt x="119525" y="182297"/>
                </a:lnTo>
                <a:lnTo>
                  <a:pt x="115919" y="194659"/>
                </a:lnTo>
                <a:lnTo>
                  <a:pt x="106290" y="231604"/>
                </a:lnTo>
                <a:lnTo>
                  <a:pt x="101763" y="270629"/>
                </a:lnTo>
                <a:lnTo>
                  <a:pt x="99039" y="308930"/>
                </a:lnTo>
                <a:lnTo>
                  <a:pt x="97513" y="333656"/>
                </a:lnTo>
                <a:lnTo>
                  <a:pt x="96746" y="345875"/>
                </a:lnTo>
                <a:lnTo>
                  <a:pt x="95935" y="358039"/>
                </a:lnTo>
                <a:lnTo>
                  <a:pt x="91469" y="358994"/>
                </a:lnTo>
                <a:lnTo>
                  <a:pt x="79949" y="359197"/>
                </a:lnTo>
                <a:lnTo>
                  <a:pt x="63908" y="358852"/>
                </a:lnTo>
                <a:lnTo>
                  <a:pt x="13957" y="356573"/>
                </a:lnTo>
                <a:lnTo>
                  <a:pt x="4442" y="343600"/>
                </a:lnTo>
                <a:lnTo>
                  <a:pt x="3616" y="330990"/>
                </a:lnTo>
                <a:lnTo>
                  <a:pt x="1075" y="292722"/>
                </a:lnTo>
                <a:lnTo>
                  <a:pt x="0" y="254516"/>
                </a:lnTo>
                <a:lnTo>
                  <a:pt x="313" y="241955"/>
                </a:lnTo>
                <a:lnTo>
                  <a:pt x="6893" y="191786"/>
                </a:lnTo>
                <a:lnTo>
                  <a:pt x="16083" y="154342"/>
                </a:lnTo>
                <a:lnTo>
                  <a:pt x="28002" y="112309"/>
                </a:lnTo>
                <a:lnTo>
                  <a:pt x="42252" y="65680"/>
                </a:lnTo>
                <a:lnTo>
                  <a:pt x="56843" y="19192"/>
                </a:lnTo>
                <a:lnTo>
                  <a:pt x="62648" y="1750"/>
                </a:lnTo>
                <a:lnTo>
                  <a:pt x="6343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000091" y="844713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0" y="96075"/>
                </a:lnTo>
                <a:lnTo>
                  <a:pt x="85915" y="115290"/>
                </a:lnTo>
                <a:lnTo>
                  <a:pt x="229641" y="204673"/>
                </a:lnTo>
                <a:lnTo>
                  <a:pt x="243471" y="152895"/>
                </a:lnTo>
                <a:lnTo>
                  <a:pt x="272884" y="111467"/>
                </a:lnTo>
                <a:lnTo>
                  <a:pt x="47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00091" y="844713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272884" y="111467"/>
                </a:lnTo>
                <a:lnTo>
                  <a:pt x="243471" y="152895"/>
                </a:lnTo>
                <a:lnTo>
                  <a:pt x="229641" y="204673"/>
                </a:lnTo>
                <a:lnTo>
                  <a:pt x="85915" y="115290"/>
                </a:lnTo>
                <a:lnTo>
                  <a:pt x="0" y="96075"/>
                </a:lnTo>
                <a:lnTo>
                  <a:pt x="47561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21406" y="954611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0" y="86626"/>
                </a:lnTo>
                <a:lnTo>
                  <a:pt x="34162" y="118122"/>
                </a:lnTo>
                <a:lnTo>
                  <a:pt x="79717" y="118122"/>
                </a:lnTo>
                <a:lnTo>
                  <a:pt x="113880" y="124421"/>
                </a:lnTo>
                <a:lnTo>
                  <a:pt x="242188" y="182295"/>
                </a:lnTo>
                <a:lnTo>
                  <a:pt x="273836" y="100184"/>
                </a:lnTo>
                <a:lnTo>
                  <a:pt x="68969" y="9969"/>
                </a:lnTo>
                <a:lnTo>
                  <a:pt x="51304" y="2464"/>
                </a:lnTo>
                <a:lnTo>
                  <a:pt x="46479" y="523"/>
                </a:lnTo>
                <a:lnTo>
                  <a:pt x="447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221406" y="954611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81108" y="15220"/>
                </a:lnTo>
                <a:lnTo>
                  <a:pt x="126539" y="35080"/>
                </a:lnTo>
                <a:lnTo>
                  <a:pt x="178131" y="57805"/>
                </a:lnTo>
                <a:lnTo>
                  <a:pt x="226418" y="79158"/>
                </a:lnTo>
                <a:lnTo>
                  <a:pt x="261932" y="94900"/>
                </a:lnTo>
                <a:lnTo>
                  <a:pt x="273836" y="100184"/>
                </a:lnTo>
                <a:lnTo>
                  <a:pt x="242188" y="182295"/>
                </a:lnTo>
                <a:lnTo>
                  <a:pt x="113880" y="124421"/>
                </a:lnTo>
                <a:lnTo>
                  <a:pt x="79717" y="118122"/>
                </a:lnTo>
                <a:lnTo>
                  <a:pt x="34162" y="118122"/>
                </a:lnTo>
                <a:lnTo>
                  <a:pt x="0" y="86626"/>
                </a:lnTo>
                <a:lnTo>
                  <a:pt x="44792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92981" y="522773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139968" y="36080"/>
                </a:lnTo>
                <a:lnTo>
                  <a:pt x="132412" y="53263"/>
                </a:lnTo>
                <a:lnTo>
                  <a:pt x="154591" y="65202"/>
                </a:lnTo>
                <a:lnTo>
                  <a:pt x="160816" y="68552"/>
                </a:lnTo>
                <a:lnTo>
                  <a:pt x="159976" y="74580"/>
                </a:lnTo>
                <a:lnTo>
                  <a:pt x="156072" y="88257"/>
                </a:lnTo>
                <a:lnTo>
                  <a:pt x="150782" y="104984"/>
                </a:lnTo>
                <a:lnTo>
                  <a:pt x="145784" y="120162"/>
                </a:lnTo>
                <a:lnTo>
                  <a:pt x="142756" y="129191"/>
                </a:lnTo>
                <a:lnTo>
                  <a:pt x="138689" y="141325"/>
                </a:lnTo>
                <a:lnTo>
                  <a:pt x="127623" y="177874"/>
                </a:lnTo>
                <a:lnTo>
                  <a:pt x="121313" y="217356"/>
                </a:lnTo>
                <a:lnTo>
                  <a:pt x="119647" y="257308"/>
                </a:lnTo>
                <a:lnTo>
                  <a:pt x="119806" y="269643"/>
                </a:lnTo>
                <a:lnTo>
                  <a:pt x="124003" y="316666"/>
                </a:lnTo>
                <a:lnTo>
                  <a:pt x="133715" y="355031"/>
                </a:lnTo>
                <a:lnTo>
                  <a:pt x="149207" y="389949"/>
                </a:lnTo>
                <a:lnTo>
                  <a:pt x="175818" y="433070"/>
                </a:lnTo>
                <a:lnTo>
                  <a:pt x="199766" y="466632"/>
                </a:lnTo>
                <a:lnTo>
                  <a:pt x="223536" y="497965"/>
                </a:lnTo>
                <a:lnTo>
                  <a:pt x="237278" y="515509"/>
                </a:lnTo>
                <a:lnTo>
                  <a:pt x="230146" y="526558"/>
                </a:lnTo>
                <a:lnTo>
                  <a:pt x="222435" y="536865"/>
                </a:lnTo>
                <a:lnTo>
                  <a:pt x="214265" y="546584"/>
                </a:lnTo>
                <a:lnTo>
                  <a:pt x="205756" y="555867"/>
                </a:lnTo>
                <a:lnTo>
                  <a:pt x="197027" y="564868"/>
                </a:lnTo>
                <a:lnTo>
                  <a:pt x="177751" y="561797"/>
                </a:lnTo>
                <a:lnTo>
                  <a:pt x="168206" y="570127"/>
                </a:lnTo>
                <a:lnTo>
                  <a:pt x="158552" y="578618"/>
                </a:lnTo>
                <a:lnTo>
                  <a:pt x="148620" y="586583"/>
                </a:lnTo>
                <a:lnTo>
                  <a:pt x="120844" y="560135"/>
                </a:lnTo>
                <a:lnTo>
                  <a:pt x="97576" y="529705"/>
                </a:lnTo>
                <a:lnTo>
                  <a:pt x="90001" y="519566"/>
                </a:lnTo>
                <a:lnTo>
                  <a:pt x="63907" y="486893"/>
                </a:lnTo>
                <a:lnTo>
                  <a:pt x="37875" y="446593"/>
                </a:lnTo>
                <a:lnTo>
                  <a:pt x="24247" y="409455"/>
                </a:lnTo>
                <a:lnTo>
                  <a:pt x="14520" y="371377"/>
                </a:lnTo>
                <a:lnTo>
                  <a:pt x="7924" y="333122"/>
                </a:lnTo>
                <a:lnTo>
                  <a:pt x="2666" y="283152"/>
                </a:lnTo>
                <a:lnTo>
                  <a:pt x="151" y="240381"/>
                </a:lnTo>
                <a:lnTo>
                  <a:pt x="0" y="227696"/>
                </a:lnTo>
                <a:lnTo>
                  <a:pt x="259" y="214875"/>
                </a:lnTo>
                <a:lnTo>
                  <a:pt x="3885" y="176352"/>
                </a:lnTo>
                <a:lnTo>
                  <a:pt x="15405" y="132324"/>
                </a:lnTo>
                <a:lnTo>
                  <a:pt x="31767" y="95317"/>
                </a:lnTo>
                <a:lnTo>
                  <a:pt x="38680" y="79923"/>
                </a:lnTo>
                <a:lnTo>
                  <a:pt x="45735" y="64150"/>
                </a:lnTo>
                <a:lnTo>
                  <a:pt x="64231" y="21449"/>
                </a:lnTo>
                <a:lnTo>
                  <a:pt x="71320" y="162"/>
                </a:lnTo>
                <a:lnTo>
                  <a:pt x="7121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92354" y="1107060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85008" y="0"/>
                </a:moveTo>
                <a:lnTo>
                  <a:pt x="10517" y="72417"/>
                </a:lnTo>
                <a:lnTo>
                  <a:pt x="3021" y="79501"/>
                </a:lnTo>
                <a:lnTo>
                  <a:pt x="0" y="82132"/>
                </a:lnTo>
                <a:lnTo>
                  <a:pt x="27136" y="113074"/>
                </a:lnTo>
                <a:lnTo>
                  <a:pt x="65127" y="144395"/>
                </a:lnTo>
                <a:lnTo>
                  <a:pt x="77082" y="149688"/>
                </a:lnTo>
                <a:lnTo>
                  <a:pt x="88930" y="155238"/>
                </a:lnTo>
                <a:lnTo>
                  <a:pt x="127702" y="187700"/>
                </a:lnTo>
                <a:lnTo>
                  <a:pt x="151494" y="218482"/>
                </a:lnTo>
                <a:lnTo>
                  <a:pt x="173551" y="251292"/>
                </a:lnTo>
                <a:lnTo>
                  <a:pt x="194139" y="285225"/>
                </a:lnTo>
                <a:lnTo>
                  <a:pt x="213633" y="319974"/>
                </a:lnTo>
                <a:lnTo>
                  <a:pt x="232406" y="355228"/>
                </a:lnTo>
                <a:lnTo>
                  <a:pt x="256964" y="402487"/>
                </a:lnTo>
                <a:lnTo>
                  <a:pt x="263112" y="414270"/>
                </a:lnTo>
                <a:lnTo>
                  <a:pt x="269290" y="426018"/>
                </a:lnTo>
                <a:lnTo>
                  <a:pt x="275513" y="437719"/>
                </a:lnTo>
                <a:lnTo>
                  <a:pt x="357999" y="373286"/>
                </a:lnTo>
                <a:lnTo>
                  <a:pt x="340710" y="335967"/>
                </a:lnTo>
                <a:lnTo>
                  <a:pt x="322169" y="297455"/>
                </a:lnTo>
                <a:lnTo>
                  <a:pt x="281822" y="214245"/>
                </a:lnTo>
                <a:lnTo>
                  <a:pt x="275778" y="201656"/>
                </a:lnTo>
                <a:lnTo>
                  <a:pt x="257013" y="161496"/>
                </a:lnTo>
                <a:lnTo>
                  <a:pt x="254147" y="154896"/>
                </a:lnTo>
                <a:lnTo>
                  <a:pt x="247858" y="144123"/>
                </a:lnTo>
                <a:lnTo>
                  <a:pt x="240099" y="134591"/>
                </a:lnTo>
                <a:lnTo>
                  <a:pt x="231012" y="125624"/>
                </a:lnTo>
                <a:lnTo>
                  <a:pt x="215222" y="111607"/>
                </a:lnTo>
                <a:lnTo>
                  <a:pt x="160234" y="62372"/>
                </a:lnTo>
                <a:lnTo>
                  <a:pt x="121309" y="28250"/>
                </a:lnTo>
                <a:lnTo>
                  <a:pt x="87340" y="835"/>
                </a:lnTo>
                <a:lnTo>
                  <a:pt x="85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92354" y="1107060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0" y="82132"/>
                </a:moveTo>
                <a:lnTo>
                  <a:pt x="34013" y="49741"/>
                </a:lnTo>
                <a:lnTo>
                  <a:pt x="72083" y="12643"/>
                </a:lnTo>
                <a:lnTo>
                  <a:pt x="85008" y="0"/>
                </a:lnTo>
                <a:lnTo>
                  <a:pt x="87340" y="835"/>
                </a:lnTo>
                <a:lnTo>
                  <a:pt x="121309" y="28250"/>
                </a:lnTo>
                <a:lnTo>
                  <a:pt x="160234" y="62372"/>
                </a:lnTo>
                <a:lnTo>
                  <a:pt x="197372" y="95568"/>
                </a:lnTo>
                <a:lnTo>
                  <a:pt x="207284" y="104475"/>
                </a:lnTo>
                <a:lnTo>
                  <a:pt x="215222" y="111607"/>
                </a:lnTo>
                <a:lnTo>
                  <a:pt x="220743" y="116543"/>
                </a:lnTo>
                <a:lnTo>
                  <a:pt x="231012" y="125624"/>
                </a:lnTo>
                <a:lnTo>
                  <a:pt x="240099" y="134591"/>
                </a:lnTo>
                <a:lnTo>
                  <a:pt x="247858" y="144123"/>
                </a:lnTo>
                <a:lnTo>
                  <a:pt x="254147" y="154896"/>
                </a:lnTo>
                <a:lnTo>
                  <a:pt x="257013" y="161496"/>
                </a:lnTo>
                <a:lnTo>
                  <a:pt x="260703" y="169650"/>
                </a:lnTo>
                <a:lnTo>
                  <a:pt x="281822" y="214245"/>
                </a:lnTo>
                <a:lnTo>
                  <a:pt x="301689" y="255276"/>
                </a:lnTo>
                <a:lnTo>
                  <a:pt x="308574" y="269446"/>
                </a:lnTo>
                <a:lnTo>
                  <a:pt x="315432" y="283565"/>
                </a:lnTo>
                <a:lnTo>
                  <a:pt x="334903" y="323835"/>
                </a:lnTo>
                <a:lnTo>
                  <a:pt x="354756" y="365995"/>
                </a:lnTo>
                <a:lnTo>
                  <a:pt x="357999" y="373286"/>
                </a:lnTo>
                <a:lnTo>
                  <a:pt x="275513" y="437719"/>
                </a:lnTo>
                <a:lnTo>
                  <a:pt x="256964" y="402487"/>
                </a:lnTo>
                <a:lnTo>
                  <a:pt x="244706" y="378860"/>
                </a:lnTo>
                <a:lnTo>
                  <a:pt x="238568" y="367039"/>
                </a:lnTo>
                <a:lnTo>
                  <a:pt x="219952" y="331684"/>
                </a:lnTo>
                <a:lnTo>
                  <a:pt x="200740" y="296733"/>
                </a:lnTo>
                <a:lnTo>
                  <a:pt x="180559" y="262493"/>
                </a:lnTo>
                <a:lnTo>
                  <a:pt x="159033" y="229275"/>
                </a:lnTo>
                <a:lnTo>
                  <a:pt x="135864" y="197550"/>
                </a:lnTo>
                <a:lnTo>
                  <a:pt x="99981" y="161826"/>
                </a:lnTo>
                <a:lnTo>
                  <a:pt x="65127" y="144395"/>
                </a:lnTo>
                <a:lnTo>
                  <a:pt x="53752" y="138578"/>
                </a:lnTo>
                <a:lnTo>
                  <a:pt x="15285" y="99601"/>
                </a:lnTo>
                <a:lnTo>
                  <a:pt x="147" y="82301"/>
                </a:lnTo>
                <a:lnTo>
                  <a:pt x="0" y="82132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86307" y="460375"/>
            <a:ext cx="13444092" cy="1383538"/>
          </a:xfrm>
          <a:custGeom>
            <a:avLst/>
            <a:gdLst/>
            <a:ahLst/>
            <a:cxnLst/>
            <a:rect l="l" t="t" r="r" b="b"/>
            <a:pathLst>
              <a:path w="13444092" h="1383538">
                <a:moveTo>
                  <a:pt x="0" y="0"/>
                </a:moveTo>
                <a:lnTo>
                  <a:pt x="0" y="1383538"/>
                </a:lnTo>
                <a:lnTo>
                  <a:pt x="13444092" y="1383538"/>
                </a:lnTo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22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2200">
                        <a:latin typeface="Impact"/>
                        <a:cs typeface="Impact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22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28   </a:t>
                      </a:r>
                      <a:r>
                        <a:rPr sz="900" spc="1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MASTERP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object 49"/>
          <p:cNvGraphicFramePr>
            <a:graphicFrameLocks noGrp="1"/>
          </p:cNvGraphicFramePr>
          <p:nvPr/>
        </p:nvGraphicFramePr>
        <p:xfrm>
          <a:off x="1169797" y="7884744"/>
          <a:ext cx="5422390" cy="949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079"/>
                <a:gridCol w="982980"/>
                <a:gridCol w="1156715"/>
                <a:gridCol w="972318"/>
                <a:gridCol w="1041298"/>
              </a:tblGrid>
              <a:tr h="553212">
                <a:tc>
                  <a:txBody>
                    <a:bodyPr/>
                    <a:lstStyle/>
                    <a:p>
                      <a:pPr marL="17145" marR="26035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 (ACRE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FT)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6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5104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3114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WETLAND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18859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256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TRAIL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 (MILES)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8178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6233">
                <a:tc>
                  <a:txBody>
                    <a:bodyPr/>
                    <a:lstStyle/>
                    <a:p>
                      <a:pPr marR="10922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6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84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8178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076041"/>
            <a:ext cx="147320" cy="144780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29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327366"/>
            <a:ext cx="147320" cy="61023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MASTERP</a:t>
            </a:r>
            <a:r>
              <a:rPr sz="900" spc="20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39444" y="1550816"/>
            <a:ext cx="235077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phas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1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ent</a:t>
            </a:r>
            <a:r>
              <a:rPr sz="2200" spc="145" dirty="0" smtClean="0">
                <a:solidFill>
                  <a:srgbClr val="58595B"/>
                </a:solidFill>
                <a:latin typeface="Impact"/>
                <a:cs typeface="Impact"/>
              </a:rPr>
              <a:t>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y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plan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0432" y="2047532"/>
            <a:ext cx="9162288" cy="5950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29976" y="2047759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31037" y="234036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31037" y="2655834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31037" y="2975877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40180" y="4781819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31037" y="327992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40180" y="508585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31037" y="3595386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40180" y="5401329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631037" y="3890276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40180" y="5696219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31037" y="4185167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40180" y="5991109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29976" y="448921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39120" y="6295154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39120" y="6628901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675493" y="2045962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76553" y="2338570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685773" y="2658622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85773" y="2978675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644561" y="4784577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53642" y="5086329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50149" y="5406382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644561" y="5699053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53642" y="5991725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653642" y="6293477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638135" y="6634345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685633" y="3282802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685633" y="3598245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685633" y="3893151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685633" y="4188058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683817" y="4492045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122932" y="3882384"/>
            <a:ext cx="10350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DETERMINED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122932" y="2035296"/>
            <a:ext cx="88328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MAIN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ENTRANCE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122932" y="3598921"/>
            <a:ext cx="10350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DETERMINED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122932" y="4504177"/>
            <a:ext cx="247967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5" dirty="0" smtClean="0">
                <a:solidFill>
                  <a:srgbClr val="231F20"/>
                </a:solidFill>
                <a:latin typeface="Arial"/>
                <a:cs typeface="Arial"/>
              </a:rPr>
              <a:t>CASCADE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BOULDERS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BRIDGE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122932" y="3320029"/>
            <a:ext cx="4508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TRELLIS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129282" y="2967984"/>
            <a:ext cx="141986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FLAGSTONE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AVING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PLAZA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129282" y="4792212"/>
            <a:ext cx="33337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RAMP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118488" y="4188709"/>
            <a:ext cx="511809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BENCHES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129282" y="5089392"/>
            <a:ext cx="10096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REFORESTED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129282" y="5418577"/>
            <a:ext cx="8001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65" dirty="0" smtClean="0">
                <a:solidFill>
                  <a:srgbClr val="231F20"/>
                </a:solidFill>
                <a:latin typeface="Arial"/>
                <a:cs typeface="Arial"/>
              </a:rPr>
              <a:t>PEBBLE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BEACH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118488" y="6284971"/>
            <a:ext cx="18288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SPORTS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45" dirty="0" smtClean="0">
                <a:solidFill>
                  <a:srgbClr val="231F20"/>
                </a:solidFill>
                <a:latin typeface="Arial"/>
                <a:cs typeface="Arial"/>
              </a:rPr>
              <a:t>(150’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55" dirty="0" smtClean="0">
                <a:solidFill>
                  <a:srgbClr val="231F20"/>
                </a:solidFill>
                <a:latin typeface="Arial"/>
                <a:cs typeface="Arial"/>
              </a:rPr>
              <a:t>250’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EACH)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122932" y="6618727"/>
            <a:ext cx="842644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WETLAND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129282" y="5711184"/>
            <a:ext cx="139509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AVED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BANK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TRAIL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118488" y="5991854"/>
            <a:ext cx="108140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GRASS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65" dirty="0" smtClean="0">
                <a:solidFill>
                  <a:srgbClr val="231F20"/>
                </a:solidFill>
                <a:latin typeface="Arial"/>
                <a:cs typeface="Arial"/>
              </a:rPr>
              <a:t>OWER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24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118488" y="2341620"/>
            <a:ext cx="144526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FE</a:t>
            </a:r>
            <a:r>
              <a:rPr sz="1000" b="1" spc="-229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TURE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5" dirty="0" smtClean="0">
                <a:solidFill>
                  <a:srgbClr val="231F20"/>
                </a:solidFill>
                <a:latin typeface="Arial"/>
                <a:cs typeface="Arial"/>
              </a:rPr>
              <a:t>POOL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110994" y="2657088"/>
            <a:ext cx="105537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HANDICAP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ARKING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08405" y="2203450"/>
            <a:ext cx="10561320" cy="5268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8405" y="2203450"/>
            <a:ext cx="10561320" cy="5268772"/>
          </a:xfrm>
          <a:custGeom>
            <a:avLst/>
            <a:gdLst/>
            <a:ahLst/>
            <a:cxnLst/>
            <a:rect l="l" t="t" r="r" b="b"/>
            <a:pathLst>
              <a:path w="10561320" h="5268772">
                <a:moveTo>
                  <a:pt x="0" y="5268772"/>
                </a:moveTo>
                <a:lnTo>
                  <a:pt x="10561320" y="5268772"/>
                </a:lnTo>
                <a:lnTo>
                  <a:pt x="10561320" y="0"/>
                </a:lnTo>
                <a:lnTo>
                  <a:pt x="0" y="0"/>
                </a:lnTo>
                <a:lnTo>
                  <a:pt x="0" y="5268772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8007" y="852006"/>
            <a:ext cx="340995" cy="1006475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phas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8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3300" spc="0" baseline="1262" dirty="0" smtClean="0">
                <a:solidFill>
                  <a:srgbClr val="58595B"/>
                </a:solidFill>
                <a:latin typeface="Impact"/>
                <a:cs typeface="Impact"/>
              </a:rPr>
              <a:t>2</a:t>
            </a:r>
            <a:endParaRPr sz="3300" baseline="1262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31496" y="1518610"/>
            <a:ext cx="154940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036955" algn="l"/>
              </a:tabLst>
            </a:pP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y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s	4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 -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7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5926" y="1486000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0" y="109929"/>
                </a:moveTo>
                <a:lnTo>
                  <a:pt x="1651" y="111872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324053" y="10044"/>
                </a:lnTo>
                <a:lnTo>
                  <a:pt x="277502" y="2968"/>
                </a:lnTo>
                <a:lnTo>
                  <a:pt x="246625" y="0"/>
                </a:ln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215453" y="4633"/>
                </a:lnTo>
                <a:lnTo>
                  <a:pt x="202778" y="6387"/>
                </a:lnTo>
                <a:lnTo>
                  <a:pt x="189038" y="8442"/>
                </a:lnTo>
                <a:lnTo>
                  <a:pt x="147683" y="17515"/>
                </a:lnTo>
                <a:lnTo>
                  <a:pt x="105783" y="33111"/>
                </a:lnTo>
                <a:lnTo>
                  <a:pt x="85726" y="43170"/>
                </a:lnTo>
                <a:lnTo>
                  <a:pt x="0" y="109929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38578" y="1046986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47489" y="48821"/>
                </a:lnTo>
                <a:lnTo>
                  <a:pt x="32200" y="98434"/>
                </a:lnTo>
                <a:lnTo>
                  <a:pt x="19448" y="142087"/>
                </a:lnTo>
                <a:lnTo>
                  <a:pt x="9709" y="179226"/>
                </a:lnTo>
                <a:lnTo>
                  <a:pt x="2485" y="216976"/>
                </a:lnTo>
                <a:lnTo>
                  <a:pt x="0" y="254516"/>
                </a:lnTo>
                <a:lnTo>
                  <a:pt x="71" y="267187"/>
                </a:lnTo>
                <a:lnTo>
                  <a:pt x="454" y="279934"/>
                </a:lnTo>
                <a:lnTo>
                  <a:pt x="1075" y="292722"/>
                </a:lnTo>
                <a:lnTo>
                  <a:pt x="1858" y="305517"/>
                </a:lnTo>
                <a:lnTo>
                  <a:pt x="3616" y="330990"/>
                </a:lnTo>
                <a:lnTo>
                  <a:pt x="4442" y="343600"/>
                </a:lnTo>
                <a:lnTo>
                  <a:pt x="5135" y="356079"/>
                </a:lnTo>
                <a:lnTo>
                  <a:pt x="28381" y="357336"/>
                </a:lnTo>
                <a:lnTo>
                  <a:pt x="63908" y="358852"/>
                </a:lnTo>
                <a:lnTo>
                  <a:pt x="79949" y="359197"/>
                </a:lnTo>
                <a:lnTo>
                  <a:pt x="91469" y="358994"/>
                </a:lnTo>
                <a:lnTo>
                  <a:pt x="95935" y="358039"/>
                </a:lnTo>
                <a:lnTo>
                  <a:pt x="96746" y="345875"/>
                </a:lnTo>
                <a:lnTo>
                  <a:pt x="99039" y="308930"/>
                </a:lnTo>
                <a:lnTo>
                  <a:pt x="99859" y="296357"/>
                </a:lnTo>
                <a:lnTo>
                  <a:pt x="102908" y="257410"/>
                </a:lnTo>
                <a:lnTo>
                  <a:pt x="109078" y="219301"/>
                </a:lnTo>
                <a:lnTo>
                  <a:pt x="119525" y="182297"/>
                </a:lnTo>
                <a:lnTo>
                  <a:pt x="122957" y="169891"/>
                </a:lnTo>
                <a:lnTo>
                  <a:pt x="139919" y="122707"/>
                </a:lnTo>
                <a:lnTo>
                  <a:pt x="144838" y="110982"/>
                </a:lnTo>
                <a:lnTo>
                  <a:pt x="149785" y="99057"/>
                </a:lnTo>
                <a:lnTo>
                  <a:pt x="135211" y="53809"/>
                </a:lnTo>
                <a:lnTo>
                  <a:pt x="118320" y="39077"/>
                </a:lnTo>
                <a:lnTo>
                  <a:pt x="63430" y="0"/>
                </a:lnTo>
                <a:close/>
              </a:path>
            </a:pathLst>
          </a:custGeom>
          <a:solidFill>
            <a:srgbClr val="B23C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38578" y="1046986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118320" y="39077"/>
                </a:lnTo>
                <a:lnTo>
                  <a:pt x="123958" y="42367"/>
                </a:lnTo>
                <a:lnTo>
                  <a:pt x="134436" y="53035"/>
                </a:lnTo>
                <a:lnTo>
                  <a:pt x="135211" y="53809"/>
                </a:lnTo>
                <a:lnTo>
                  <a:pt x="142472" y="63624"/>
                </a:lnTo>
                <a:lnTo>
                  <a:pt x="148701" y="75323"/>
                </a:lnTo>
                <a:lnTo>
                  <a:pt x="154641" y="86819"/>
                </a:lnTo>
                <a:lnTo>
                  <a:pt x="149785" y="99057"/>
                </a:lnTo>
                <a:lnTo>
                  <a:pt x="144838" y="110982"/>
                </a:lnTo>
                <a:lnTo>
                  <a:pt x="139919" y="122707"/>
                </a:lnTo>
                <a:lnTo>
                  <a:pt x="135150" y="134347"/>
                </a:lnTo>
                <a:lnTo>
                  <a:pt x="130653" y="146015"/>
                </a:lnTo>
                <a:lnTo>
                  <a:pt x="126548" y="157825"/>
                </a:lnTo>
                <a:lnTo>
                  <a:pt x="122957" y="169891"/>
                </a:lnTo>
                <a:lnTo>
                  <a:pt x="119525" y="182297"/>
                </a:lnTo>
                <a:lnTo>
                  <a:pt x="115919" y="194659"/>
                </a:lnTo>
                <a:lnTo>
                  <a:pt x="106290" y="231604"/>
                </a:lnTo>
                <a:lnTo>
                  <a:pt x="101763" y="270629"/>
                </a:lnTo>
                <a:lnTo>
                  <a:pt x="99039" y="308930"/>
                </a:lnTo>
                <a:lnTo>
                  <a:pt x="97513" y="333656"/>
                </a:lnTo>
                <a:lnTo>
                  <a:pt x="96746" y="345875"/>
                </a:lnTo>
                <a:lnTo>
                  <a:pt x="95935" y="358039"/>
                </a:lnTo>
                <a:lnTo>
                  <a:pt x="91469" y="358994"/>
                </a:lnTo>
                <a:lnTo>
                  <a:pt x="79949" y="359197"/>
                </a:lnTo>
                <a:lnTo>
                  <a:pt x="63908" y="358852"/>
                </a:lnTo>
                <a:lnTo>
                  <a:pt x="13957" y="356573"/>
                </a:lnTo>
                <a:lnTo>
                  <a:pt x="4442" y="343600"/>
                </a:lnTo>
                <a:lnTo>
                  <a:pt x="3616" y="330990"/>
                </a:lnTo>
                <a:lnTo>
                  <a:pt x="1075" y="292722"/>
                </a:lnTo>
                <a:lnTo>
                  <a:pt x="0" y="254516"/>
                </a:lnTo>
                <a:lnTo>
                  <a:pt x="313" y="241955"/>
                </a:lnTo>
                <a:lnTo>
                  <a:pt x="6893" y="191786"/>
                </a:lnTo>
                <a:lnTo>
                  <a:pt x="16083" y="154342"/>
                </a:lnTo>
                <a:lnTo>
                  <a:pt x="28002" y="112309"/>
                </a:lnTo>
                <a:lnTo>
                  <a:pt x="42252" y="65680"/>
                </a:lnTo>
                <a:lnTo>
                  <a:pt x="56843" y="19192"/>
                </a:lnTo>
                <a:lnTo>
                  <a:pt x="62648" y="1750"/>
                </a:lnTo>
                <a:lnTo>
                  <a:pt x="63430" y="0"/>
                </a:lnTo>
                <a:close/>
              </a:path>
            </a:pathLst>
          </a:custGeom>
          <a:ln w="8178">
            <a:solidFill>
              <a:srgbClr val="58595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00091" y="844713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0" y="96075"/>
                </a:lnTo>
                <a:lnTo>
                  <a:pt x="85915" y="115290"/>
                </a:lnTo>
                <a:lnTo>
                  <a:pt x="229641" y="204673"/>
                </a:lnTo>
                <a:lnTo>
                  <a:pt x="243471" y="152895"/>
                </a:lnTo>
                <a:lnTo>
                  <a:pt x="272884" y="111467"/>
                </a:lnTo>
                <a:lnTo>
                  <a:pt x="47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00091" y="844713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272884" y="111467"/>
                </a:lnTo>
                <a:lnTo>
                  <a:pt x="243471" y="152895"/>
                </a:lnTo>
                <a:lnTo>
                  <a:pt x="229641" y="204673"/>
                </a:lnTo>
                <a:lnTo>
                  <a:pt x="85915" y="115290"/>
                </a:lnTo>
                <a:lnTo>
                  <a:pt x="0" y="96075"/>
                </a:lnTo>
                <a:lnTo>
                  <a:pt x="47561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21406" y="954611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0" y="86626"/>
                </a:lnTo>
                <a:lnTo>
                  <a:pt x="34162" y="118122"/>
                </a:lnTo>
                <a:lnTo>
                  <a:pt x="79717" y="118122"/>
                </a:lnTo>
                <a:lnTo>
                  <a:pt x="113880" y="124421"/>
                </a:lnTo>
                <a:lnTo>
                  <a:pt x="242188" y="182295"/>
                </a:lnTo>
                <a:lnTo>
                  <a:pt x="273836" y="100184"/>
                </a:lnTo>
                <a:lnTo>
                  <a:pt x="68969" y="9969"/>
                </a:lnTo>
                <a:lnTo>
                  <a:pt x="51304" y="2464"/>
                </a:lnTo>
                <a:lnTo>
                  <a:pt x="46479" y="523"/>
                </a:lnTo>
                <a:lnTo>
                  <a:pt x="447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21406" y="954611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81108" y="15220"/>
                </a:lnTo>
                <a:lnTo>
                  <a:pt x="126539" y="35080"/>
                </a:lnTo>
                <a:lnTo>
                  <a:pt x="178131" y="57805"/>
                </a:lnTo>
                <a:lnTo>
                  <a:pt x="226418" y="79158"/>
                </a:lnTo>
                <a:lnTo>
                  <a:pt x="261932" y="94900"/>
                </a:lnTo>
                <a:lnTo>
                  <a:pt x="273836" y="100184"/>
                </a:lnTo>
                <a:lnTo>
                  <a:pt x="242188" y="182295"/>
                </a:lnTo>
                <a:lnTo>
                  <a:pt x="113880" y="124421"/>
                </a:lnTo>
                <a:lnTo>
                  <a:pt x="79717" y="118122"/>
                </a:lnTo>
                <a:lnTo>
                  <a:pt x="34162" y="118122"/>
                </a:lnTo>
                <a:lnTo>
                  <a:pt x="0" y="86626"/>
                </a:lnTo>
                <a:lnTo>
                  <a:pt x="44792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92981" y="522773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139968" y="36080"/>
                </a:lnTo>
                <a:lnTo>
                  <a:pt x="132412" y="53263"/>
                </a:lnTo>
                <a:lnTo>
                  <a:pt x="154591" y="65202"/>
                </a:lnTo>
                <a:lnTo>
                  <a:pt x="160816" y="68552"/>
                </a:lnTo>
                <a:lnTo>
                  <a:pt x="159976" y="74580"/>
                </a:lnTo>
                <a:lnTo>
                  <a:pt x="156072" y="88257"/>
                </a:lnTo>
                <a:lnTo>
                  <a:pt x="150782" y="104984"/>
                </a:lnTo>
                <a:lnTo>
                  <a:pt x="145784" y="120162"/>
                </a:lnTo>
                <a:lnTo>
                  <a:pt x="142756" y="129191"/>
                </a:lnTo>
                <a:lnTo>
                  <a:pt x="138689" y="141325"/>
                </a:lnTo>
                <a:lnTo>
                  <a:pt x="127623" y="177874"/>
                </a:lnTo>
                <a:lnTo>
                  <a:pt x="121313" y="217356"/>
                </a:lnTo>
                <a:lnTo>
                  <a:pt x="119647" y="257308"/>
                </a:lnTo>
                <a:lnTo>
                  <a:pt x="119806" y="269643"/>
                </a:lnTo>
                <a:lnTo>
                  <a:pt x="124003" y="316666"/>
                </a:lnTo>
                <a:lnTo>
                  <a:pt x="133715" y="355031"/>
                </a:lnTo>
                <a:lnTo>
                  <a:pt x="149207" y="389949"/>
                </a:lnTo>
                <a:lnTo>
                  <a:pt x="175818" y="433070"/>
                </a:lnTo>
                <a:lnTo>
                  <a:pt x="199766" y="466632"/>
                </a:lnTo>
                <a:lnTo>
                  <a:pt x="223536" y="497965"/>
                </a:lnTo>
                <a:lnTo>
                  <a:pt x="237278" y="515509"/>
                </a:lnTo>
                <a:lnTo>
                  <a:pt x="230146" y="526558"/>
                </a:lnTo>
                <a:lnTo>
                  <a:pt x="222435" y="536865"/>
                </a:lnTo>
                <a:lnTo>
                  <a:pt x="214265" y="546584"/>
                </a:lnTo>
                <a:lnTo>
                  <a:pt x="205756" y="555867"/>
                </a:lnTo>
                <a:lnTo>
                  <a:pt x="197027" y="564868"/>
                </a:lnTo>
                <a:lnTo>
                  <a:pt x="177751" y="561797"/>
                </a:lnTo>
                <a:lnTo>
                  <a:pt x="168206" y="570127"/>
                </a:lnTo>
                <a:lnTo>
                  <a:pt x="158552" y="578618"/>
                </a:lnTo>
                <a:lnTo>
                  <a:pt x="148620" y="586583"/>
                </a:lnTo>
                <a:lnTo>
                  <a:pt x="120844" y="560135"/>
                </a:lnTo>
                <a:lnTo>
                  <a:pt x="97576" y="529705"/>
                </a:lnTo>
                <a:lnTo>
                  <a:pt x="90001" y="519566"/>
                </a:lnTo>
                <a:lnTo>
                  <a:pt x="63907" y="486893"/>
                </a:lnTo>
                <a:lnTo>
                  <a:pt x="37875" y="446593"/>
                </a:lnTo>
                <a:lnTo>
                  <a:pt x="24247" y="409455"/>
                </a:lnTo>
                <a:lnTo>
                  <a:pt x="14520" y="371377"/>
                </a:lnTo>
                <a:lnTo>
                  <a:pt x="7924" y="333122"/>
                </a:lnTo>
                <a:lnTo>
                  <a:pt x="2666" y="283152"/>
                </a:lnTo>
                <a:lnTo>
                  <a:pt x="151" y="240381"/>
                </a:lnTo>
                <a:lnTo>
                  <a:pt x="0" y="227696"/>
                </a:lnTo>
                <a:lnTo>
                  <a:pt x="259" y="214875"/>
                </a:lnTo>
                <a:lnTo>
                  <a:pt x="3885" y="176352"/>
                </a:lnTo>
                <a:lnTo>
                  <a:pt x="15405" y="132324"/>
                </a:lnTo>
                <a:lnTo>
                  <a:pt x="31767" y="95317"/>
                </a:lnTo>
                <a:lnTo>
                  <a:pt x="38680" y="79923"/>
                </a:lnTo>
                <a:lnTo>
                  <a:pt x="45735" y="64150"/>
                </a:lnTo>
                <a:lnTo>
                  <a:pt x="64231" y="21449"/>
                </a:lnTo>
                <a:lnTo>
                  <a:pt x="71320" y="162"/>
                </a:lnTo>
                <a:lnTo>
                  <a:pt x="7121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92354" y="1107060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85008" y="0"/>
                </a:moveTo>
                <a:lnTo>
                  <a:pt x="10517" y="72417"/>
                </a:lnTo>
                <a:lnTo>
                  <a:pt x="3021" y="79501"/>
                </a:lnTo>
                <a:lnTo>
                  <a:pt x="0" y="82132"/>
                </a:lnTo>
                <a:lnTo>
                  <a:pt x="27136" y="113074"/>
                </a:lnTo>
                <a:lnTo>
                  <a:pt x="65127" y="144395"/>
                </a:lnTo>
                <a:lnTo>
                  <a:pt x="77082" y="149688"/>
                </a:lnTo>
                <a:lnTo>
                  <a:pt x="88930" y="155238"/>
                </a:lnTo>
                <a:lnTo>
                  <a:pt x="127702" y="187700"/>
                </a:lnTo>
                <a:lnTo>
                  <a:pt x="151494" y="218482"/>
                </a:lnTo>
                <a:lnTo>
                  <a:pt x="173551" y="251292"/>
                </a:lnTo>
                <a:lnTo>
                  <a:pt x="194139" y="285225"/>
                </a:lnTo>
                <a:lnTo>
                  <a:pt x="213633" y="319974"/>
                </a:lnTo>
                <a:lnTo>
                  <a:pt x="232406" y="355228"/>
                </a:lnTo>
                <a:lnTo>
                  <a:pt x="256964" y="402487"/>
                </a:lnTo>
                <a:lnTo>
                  <a:pt x="263112" y="414270"/>
                </a:lnTo>
                <a:lnTo>
                  <a:pt x="269290" y="426018"/>
                </a:lnTo>
                <a:lnTo>
                  <a:pt x="275513" y="437719"/>
                </a:lnTo>
                <a:lnTo>
                  <a:pt x="357999" y="373286"/>
                </a:lnTo>
                <a:lnTo>
                  <a:pt x="340710" y="335967"/>
                </a:lnTo>
                <a:lnTo>
                  <a:pt x="322169" y="297455"/>
                </a:lnTo>
                <a:lnTo>
                  <a:pt x="281822" y="214245"/>
                </a:lnTo>
                <a:lnTo>
                  <a:pt x="275778" y="201656"/>
                </a:lnTo>
                <a:lnTo>
                  <a:pt x="257013" y="161496"/>
                </a:lnTo>
                <a:lnTo>
                  <a:pt x="254147" y="154896"/>
                </a:lnTo>
                <a:lnTo>
                  <a:pt x="247858" y="144123"/>
                </a:lnTo>
                <a:lnTo>
                  <a:pt x="240099" y="134591"/>
                </a:lnTo>
                <a:lnTo>
                  <a:pt x="231012" y="125624"/>
                </a:lnTo>
                <a:lnTo>
                  <a:pt x="215222" y="111607"/>
                </a:lnTo>
                <a:lnTo>
                  <a:pt x="160234" y="62372"/>
                </a:lnTo>
                <a:lnTo>
                  <a:pt x="121309" y="28250"/>
                </a:lnTo>
                <a:lnTo>
                  <a:pt x="87340" y="835"/>
                </a:lnTo>
                <a:lnTo>
                  <a:pt x="85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92354" y="1107060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0" y="82132"/>
                </a:moveTo>
                <a:lnTo>
                  <a:pt x="34013" y="49741"/>
                </a:lnTo>
                <a:lnTo>
                  <a:pt x="72083" y="12643"/>
                </a:lnTo>
                <a:lnTo>
                  <a:pt x="85008" y="0"/>
                </a:lnTo>
                <a:lnTo>
                  <a:pt x="87340" y="835"/>
                </a:lnTo>
                <a:lnTo>
                  <a:pt x="121309" y="28250"/>
                </a:lnTo>
                <a:lnTo>
                  <a:pt x="160234" y="62372"/>
                </a:lnTo>
                <a:lnTo>
                  <a:pt x="197372" y="95568"/>
                </a:lnTo>
                <a:lnTo>
                  <a:pt x="207284" y="104475"/>
                </a:lnTo>
                <a:lnTo>
                  <a:pt x="215222" y="111607"/>
                </a:lnTo>
                <a:lnTo>
                  <a:pt x="220743" y="116543"/>
                </a:lnTo>
                <a:lnTo>
                  <a:pt x="231012" y="125624"/>
                </a:lnTo>
                <a:lnTo>
                  <a:pt x="240099" y="134591"/>
                </a:lnTo>
                <a:lnTo>
                  <a:pt x="247858" y="144123"/>
                </a:lnTo>
                <a:lnTo>
                  <a:pt x="254147" y="154896"/>
                </a:lnTo>
                <a:lnTo>
                  <a:pt x="257013" y="161496"/>
                </a:lnTo>
                <a:lnTo>
                  <a:pt x="260703" y="169650"/>
                </a:lnTo>
                <a:lnTo>
                  <a:pt x="281822" y="214245"/>
                </a:lnTo>
                <a:lnTo>
                  <a:pt x="301689" y="255276"/>
                </a:lnTo>
                <a:lnTo>
                  <a:pt x="308574" y="269446"/>
                </a:lnTo>
                <a:lnTo>
                  <a:pt x="315432" y="283565"/>
                </a:lnTo>
                <a:lnTo>
                  <a:pt x="334903" y="323835"/>
                </a:lnTo>
                <a:lnTo>
                  <a:pt x="354756" y="365995"/>
                </a:lnTo>
                <a:lnTo>
                  <a:pt x="357999" y="373286"/>
                </a:lnTo>
                <a:lnTo>
                  <a:pt x="275513" y="437719"/>
                </a:lnTo>
                <a:lnTo>
                  <a:pt x="256964" y="402487"/>
                </a:lnTo>
                <a:lnTo>
                  <a:pt x="244706" y="378860"/>
                </a:lnTo>
                <a:lnTo>
                  <a:pt x="238568" y="367039"/>
                </a:lnTo>
                <a:lnTo>
                  <a:pt x="219952" y="331684"/>
                </a:lnTo>
                <a:lnTo>
                  <a:pt x="200740" y="296733"/>
                </a:lnTo>
                <a:lnTo>
                  <a:pt x="180559" y="262493"/>
                </a:lnTo>
                <a:lnTo>
                  <a:pt x="159033" y="229275"/>
                </a:lnTo>
                <a:lnTo>
                  <a:pt x="135864" y="197550"/>
                </a:lnTo>
                <a:lnTo>
                  <a:pt x="99981" y="161826"/>
                </a:lnTo>
                <a:lnTo>
                  <a:pt x="65127" y="144395"/>
                </a:lnTo>
                <a:lnTo>
                  <a:pt x="53752" y="138578"/>
                </a:lnTo>
                <a:lnTo>
                  <a:pt x="15285" y="99601"/>
                </a:lnTo>
                <a:lnTo>
                  <a:pt x="147" y="82301"/>
                </a:lnTo>
                <a:lnTo>
                  <a:pt x="0" y="82132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6307" y="460375"/>
            <a:ext cx="13444092" cy="1383538"/>
          </a:xfrm>
          <a:custGeom>
            <a:avLst/>
            <a:gdLst/>
            <a:ahLst/>
            <a:cxnLst/>
            <a:rect l="l" t="t" r="r" b="b"/>
            <a:pathLst>
              <a:path w="13444092" h="1383538">
                <a:moveTo>
                  <a:pt x="0" y="0"/>
                </a:moveTo>
                <a:lnTo>
                  <a:pt x="0" y="1383538"/>
                </a:lnTo>
                <a:lnTo>
                  <a:pt x="13444092" y="1383538"/>
                </a:lnTo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32   </a:t>
                      </a:r>
                      <a:r>
                        <a:rPr sz="900" spc="1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MASTERP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1282395" y="8073085"/>
          <a:ext cx="5425438" cy="949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492"/>
                <a:gridCol w="982979"/>
                <a:gridCol w="1156716"/>
                <a:gridCol w="972305"/>
                <a:gridCol w="1043946"/>
              </a:tblGrid>
              <a:tr h="553211">
                <a:tc>
                  <a:txBody>
                    <a:bodyPr/>
                    <a:lstStyle/>
                    <a:p>
                      <a:pPr marL="17145" marR="26035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 (ACRE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FT)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62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5104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2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3114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WETLAND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18859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256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TRAIL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 (MILES)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2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6233">
                <a:tc>
                  <a:txBody>
                    <a:bodyPr/>
                    <a:lstStyle/>
                    <a:p>
                      <a:pPr marR="208279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62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2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207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08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097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2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074087"/>
            <a:ext cx="147320" cy="14668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33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327366"/>
            <a:ext cx="147320" cy="61023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MASTERP</a:t>
            </a:r>
            <a:r>
              <a:rPr sz="900" spc="20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0224" y="450714"/>
            <a:ext cx="13444092" cy="1383538"/>
          </a:xfrm>
          <a:custGeom>
            <a:avLst/>
            <a:gdLst/>
            <a:ahLst/>
            <a:cxnLst/>
            <a:rect l="l" t="t" r="r" b="b"/>
            <a:pathLst>
              <a:path w="13444092" h="1383538">
                <a:moveTo>
                  <a:pt x="0" y="0"/>
                </a:moveTo>
                <a:lnTo>
                  <a:pt x="0" y="1383538"/>
                </a:lnTo>
                <a:lnTo>
                  <a:pt x="13444092" y="1383538"/>
                </a:lnTo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0183" y="2197735"/>
            <a:ext cx="10476484" cy="5343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0183" y="2197735"/>
            <a:ext cx="10487025" cy="5343525"/>
          </a:xfrm>
          <a:custGeom>
            <a:avLst/>
            <a:gdLst/>
            <a:ahLst/>
            <a:cxnLst/>
            <a:rect l="l" t="t" r="r" b="b"/>
            <a:pathLst>
              <a:path w="10487025" h="5343525">
                <a:moveTo>
                  <a:pt x="0" y="5343525"/>
                </a:moveTo>
                <a:lnTo>
                  <a:pt x="10487025" y="5343525"/>
                </a:lnTo>
                <a:lnTo>
                  <a:pt x="10487025" y="0"/>
                </a:lnTo>
                <a:lnTo>
                  <a:pt x="0" y="0"/>
                </a:lnTo>
                <a:lnTo>
                  <a:pt x="0" y="5343525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1924" y="834531"/>
            <a:ext cx="340995" cy="1014730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phas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8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3300" spc="0" baseline="1262" dirty="0" smtClean="0">
                <a:solidFill>
                  <a:srgbClr val="58595B"/>
                </a:solidFill>
                <a:latin typeface="Impact"/>
                <a:cs typeface="Impact"/>
              </a:rPr>
              <a:t>3</a:t>
            </a:r>
            <a:endParaRPr sz="3300" baseline="1262">
              <a:latin typeface="Impact"/>
              <a:cs typeface="Impac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38052" y="1508958"/>
            <a:ext cx="1561465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036955" algn="l"/>
              </a:tabLst>
            </a:pP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y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s	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7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-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9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09843" y="1476348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246625" y="0"/>
                </a:move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174857" y="10908"/>
                </a:lnTo>
                <a:lnTo>
                  <a:pt x="132290" y="22808"/>
                </a:lnTo>
                <a:lnTo>
                  <a:pt x="94892" y="38161"/>
                </a:lnTo>
                <a:lnTo>
                  <a:pt x="0" y="109929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67151" y="153878"/>
                </a:lnTo>
                <a:lnTo>
                  <a:pt x="324053" y="10044"/>
                </a:lnTo>
                <a:lnTo>
                  <a:pt x="277502" y="2968"/>
                </a:lnTo>
                <a:lnTo>
                  <a:pt x="263466" y="1091"/>
                </a:lnTo>
                <a:lnTo>
                  <a:pt x="253656" y="145"/>
                </a:lnTo>
                <a:lnTo>
                  <a:pt x="246625" y="0"/>
                </a:lnTo>
                <a:close/>
              </a:path>
              <a:path w="324053" h="322819">
                <a:moveTo>
                  <a:pt x="267151" y="153878"/>
                </a:move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267151" y="153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09843" y="1476348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0" y="109929"/>
                </a:moveTo>
                <a:lnTo>
                  <a:pt x="1651" y="111872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324053" y="10044"/>
                </a:lnTo>
                <a:lnTo>
                  <a:pt x="277502" y="2968"/>
                </a:lnTo>
                <a:lnTo>
                  <a:pt x="246625" y="0"/>
                </a:ln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215453" y="4633"/>
                </a:lnTo>
                <a:lnTo>
                  <a:pt x="202778" y="6387"/>
                </a:lnTo>
                <a:lnTo>
                  <a:pt x="189038" y="8442"/>
                </a:lnTo>
                <a:lnTo>
                  <a:pt x="147683" y="17515"/>
                </a:lnTo>
                <a:lnTo>
                  <a:pt x="105783" y="33111"/>
                </a:lnTo>
                <a:lnTo>
                  <a:pt x="85726" y="43170"/>
                </a:lnTo>
                <a:lnTo>
                  <a:pt x="0" y="109929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2494" y="1037334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47489" y="48821"/>
                </a:lnTo>
                <a:lnTo>
                  <a:pt x="32200" y="98434"/>
                </a:lnTo>
                <a:lnTo>
                  <a:pt x="19448" y="142087"/>
                </a:lnTo>
                <a:lnTo>
                  <a:pt x="9709" y="179226"/>
                </a:lnTo>
                <a:lnTo>
                  <a:pt x="2485" y="216976"/>
                </a:lnTo>
                <a:lnTo>
                  <a:pt x="0" y="254516"/>
                </a:lnTo>
                <a:lnTo>
                  <a:pt x="71" y="267187"/>
                </a:lnTo>
                <a:lnTo>
                  <a:pt x="454" y="279934"/>
                </a:lnTo>
                <a:lnTo>
                  <a:pt x="1075" y="292722"/>
                </a:lnTo>
                <a:lnTo>
                  <a:pt x="1858" y="305517"/>
                </a:lnTo>
                <a:lnTo>
                  <a:pt x="3616" y="330990"/>
                </a:lnTo>
                <a:lnTo>
                  <a:pt x="4442" y="343600"/>
                </a:lnTo>
                <a:lnTo>
                  <a:pt x="5135" y="356079"/>
                </a:lnTo>
                <a:lnTo>
                  <a:pt x="28381" y="357336"/>
                </a:lnTo>
                <a:lnTo>
                  <a:pt x="63908" y="358852"/>
                </a:lnTo>
                <a:lnTo>
                  <a:pt x="79949" y="359197"/>
                </a:lnTo>
                <a:lnTo>
                  <a:pt x="91469" y="358994"/>
                </a:lnTo>
                <a:lnTo>
                  <a:pt x="95935" y="358039"/>
                </a:lnTo>
                <a:lnTo>
                  <a:pt x="96746" y="345875"/>
                </a:lnTo>
                <a:lnTo>
                  <a:pt x="99039" y="308930"/>
                </a:lnTo>
                <a:lnTo>
                  <a:pt x="99859" y="296357"/>
                </a:lnTo>
                <a:lnTo>
                  <a:pt x="102908" y="257410"/>
                </a:lnTo>
                <a:lnTo>
                  <a:pt x="109078" y="219301"/>
                </a:lnTo>
                <a:lnTo>
                  <a:pt x="119525" y="182297"/>
                </a:lnTo>
                <a:lnTo>
                  <a:pt x="122957" y="169891"/>
                </a:lnTo>
                <a:lnTo>
                  <a:pt x="139919" y="122707"/>
                </a:lnTo>
                <a:lnTo>
                  <a:pt x="144838" y="110982"/>
                </a:lnTo>
                <a:lnTo>
                  <a:pt x="149785" y="99057"/>
                </a:lnTo>
                <a:lnTo>
                  <a:pt x="135211" y="53809"/>
                </a:lnTo>
                <a:lnTo>
                  <a:pt x="118320" y="39077"/>
                </a:lnTo>
                <a:lnTo>
                  <a:pt x="63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52494" y="1037334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118320" y="39077"/>
                </a:lnTo>
                <a:lnTo>
                  <a:pt x="123958" y="42367"/>
                </a:lnTo>
                <a:lnTo>
                  <a:pt x="134436" y="53035"/>
                </a:lnTo>
                <a:lnTo>
                  <a:pt x="135211" y="53809"/>
                </a:lnTo>
                <a:lnTo>
                  <a:pt x="142472" y="63624"/>
                </a:lnTo>
                <a:lnTo>
                  <a:pt x="148701" y="75323"/>
                </a:lnTo>
                <a:lnTo>
                  <a:pt x="154641" y="86819"/>
                </a:lnTo>
                <a:lnTo>
                  <a:pt x="149785" y="99057"/>
                </a:lnTo>
                <a:lnTo>
                  <a:pt x="144838" y="110982"/>
                </a:lnTo>
                <a:lnTo>
                  <a:pt x="139919" y="122707"/>
                </a:lnTo>
                <a:lnTo>
                  <a:pt x="135150" y="134347"/>
                </a:lnTo>
                <a:lnTo>
                  <a:pt x="130653" y="146015"/>
                </a:lnTo>
                <a:lnTo>
                  <a:pt x="126548" y="157825"/>
                </a:lnTo>
                <a:lnTo>
                  <a:pt x="122957" y="169891"/>
                </a:lnTo>
                <a:lnTo>
                  <a:pt x="119525" y="182297"/>
                </a:lnTo>
                <a:lnTo>
                  <a:pt x="115919" y="194659"/>
                </a:lnTo>
                <a:lnTo>
                  <a:pt x="106290" y="231604"/>
                </a:lnTo>
                <a:lnTo>
                  <a:pt x="101763" y="270629"/>
                </a:lnTo>
                <a:lnTo>
                  <a:pt x="99039" y="308930"/>
                </a:lnTo>
                <a:lnTo>
                  <a:pt x="97513" y="333656"/>
                </a:lnTo>
                <a:lnTo>
                  <a:pt x="96746" y="345875"/>
                </a:lnTo>
                <a:lnTo>
                  <a:pt x="95935" y="358039"/>
                </a:lnTo>
                <a:lnTo>
                  <a:pt x="91469" y="358994"/>
                </a:lnTo>
                <a:lnTo>
                  <a:pt x="79949" y="359197"/>
                </a:lnTo>
                <a:lnTo>
                  <a:pt x="63908" y="358852"/>
                </a:lnTo>
                <a:lnTo>
                  <a:pt x="13957" y="356573"/>
                </a:lnTo>
                <a:lnTo>
                  <a:pt x="4442" y="343600"/>
                </a:lnTo>
                <a:lnTo>
                  <a:pt x="3616" y="330990"/>
                </a:lnTo>
                <a:lnTo>
                  <a:pt x="1075" y="292722"/>
                </a:lnTo>
                <a:lnTo>
                  <a:pt x="0" y="254516"/>
                </a:lnTo>
                <a:lnTo>
                  <a:pt x="313" y="241955"/>
                </a:lnTo>
                <a:lnTo>
                  <a:pt x="6893" y="191786"/>
                </a:lnTo>
                <a:lnTo>
                  <a:pt x="16083" y="154342"/>
                </a:lnTo>
                <a:lnTo>
                  <a:pt x="28002" y="112309"/>
                </a:lnTo>
                <a:lnTo>
                  <a:pt x="42252" y="65680"/>
                </a:lnTo>
                <a:lnTo>
                  <a:pt x="56843" y="19192"/>
                </a:lnTo>
                <a:lnTo>
                  <a:pt x="62648" y="1750"/>
                </a:lnTo>
                <a:lnTo>
                  <a:pt x="6343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14007" y="835061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0" y="96075"/>
                </a:lnTo>
                <a:lnTo>
                  <a:pt x="85915" y="115290"/>
                </a:lnTo>
                <a:lnTo>
                  <a:pt x="229641" y="204673"/>
                </a:lnTo>
                <a:lnTo>
                  <a:pt x="243471" y="152895"/>
                </a:lnTo>
                <a:lnTo>
                  <a:pt x="272884" y="111467"/>
                </a:lnTo>
                <a:lnTo>
                  <a:pt x="47561" y="0"/>
                </a:lnTo>
                <a:close/>
              </a:path>
            </a:pathLst>
          </a:custGeom>
          <a:solidFill>
            <a:srgbClr val="B23C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14007" y="835061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272884" y="111467"/>
                </a:lnTo>
                <a:lnTo>
                  <a:pt x="243471" y="152895"/>
                </a:lnTo>
                <a:lnTo>
                  <a:pt x="229641" y="204673"/>
                </a:lnTo>
                <a:lnTo>
                  <a:pt x="85915" y="115290"/>
                </a:lnTo>
                <a:lnTo>
                  <a:pt x="0" y="96075"/>
                </a:lnTo>
                <a:lnTo>
                  <a:pt x="47561" y="0"/>
                </a:lnTo>
                <a:close/>
              </a:path>
            </a:pathLst>
          </a:custGeom>
          <a:ln w="8178">
            <a:solidFill>
              <a:srgbClr val="58595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35324" y="944958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0" y="86626"/>
                </a:lnTo>
                <a:lnTo>
                  <a:pt x="34162" y="118122"/>
                </a:lnTo>
                <a:lnTo>
                  <a:pt x="79717" y="118122"/>
                </a:lnTo>
                <a:lnTo>
                  <a:pt x="113880" y="124421"/>
                </a:lnTo>
                <a:lnTo>
                  <a:pt x="242188" y="182295"/>
                </a:lnTo>
                <a:lnTo>
                  <a:pt x="273836" y="100184"/>
                </a:lnTo>
                <a:lnTo>
                  <a:pt x="68969" y="9969"/>
                </a:lnTo>
                <a:lnTo>
                  <a:pt x="51304" y="2464"/>
                </a:lnTo>
                <a:lnTo>
                  <a:pt x="46479" y="523"/>
                </a:lnTo>
                <a:lnTo>
                  <a:pt x="44792" y="0"/>
                </a:lnTo>
                <a:close/>
              </a:path>
            </a:pathLst>
          </a:custGeom>
          <a:solidFill>
            <a:srgbClr val="B23C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5324" y="944958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81108" y="15220"/>
                </a:lnTo>
                <a:lnTo>
                  <a:pt x="126539" y="35080"/>
                </a:lnTo>
                <a:lnTo>
                  <a:pt x="178131" y="57805"/>
                </a:lnTo>
                <a:lnTo>
                  <a:pt x="226418" y="79158"/>
                </a:lnTo>
                <a:lnTo>
                  <a:pt x="261932" y="94900"/>
                </a:lnTo>
                <a:lnTo>
                  <a:pt x="273836" y="100184"/>
                </a:lnTo>
                <a:lnTo>
                  <a:pt x="242188" y="182295"/>
                </a:lnTo>
                <a:lnTo>
                  <a:pt x="113880" y="124421"/>
                </a:lnTo>
                <a:lnTo>
                  <a:pt x="79717" y="118122"/>
                </a:lnTo>
                <a:lnTo>
                  <a:pt x="34162" y="118122"/>
                </a:lnTo>
                <a:lnTo>
                  <a:pt x="0" y="86626"/>
                </a:lnTo>
                <a:lnTo>
                  <a:pt x="44792" y="0"/>
                </a:lnTo>
                <a:close/>
              </a:path>
            </a:pathLst>
          </a:custGeom>
          <a:ln w="8178">
            <a:solidFill>
              <a:srgbClr val="58595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06899" y="513121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52580" y="48686"/>
                </a:lnTo>
                <a:lnTo>
                  <a:pt x="25348" y="109642"/>
                </a:lnTo>
                <a:lnTo>
                  <a:pt x="19777" y="122207"/>
                </a:lnTo>
                <a:lnTo>
                  <a:pt x="6170" y="163739"/>
                </a:lnTo>
                <a:lnTo>
                  <a:pt x="968" y="201995"/>
                </a:lnTo>
                <a:lnTo>
                  <a:pt x="0" y="227696"/>
                </a:lnTo>
                <a:lnTo>
                  <a:pt x="151" y="240381"/>
                </a:lnTo>
                <a:lnTo>
                  <a:pt x="2666" y="283152"/>
                </a:lnTo>
                <a:lnTo>
                  <a:pt x="7924" y="333122"/>
                </a:lnTo>
                <a:lnTo>
                  <a:pt x="14520" y="371377"/>
                </a:lnTo>
                <a:lnTo>
                  <a:pt x="24247" y="409455"/>
                </a:lnTo>
                <a:lnTo>
                  <a:pt x="37875" y="446593"/>
                </a:lnTo>
                <a:lnTo>
                  <a:pt x="63907" y="486893"/>
                </a:lnTo>
                <a:lnTo>
                  <a:pt x="90001" y="519566"/>
                </a:lnTo>
                <a:lnTo>
                  <a:pt x="97576" y="529705"/>
                </a:lnTo>
                <a:lnTo>
                  <a:pt x="120844" y="560135"/>
                </a:lnTo>
                <a:lnTo>
                  <a:pt x="148620" y="586583"/>
                </a:lnTo>
                <a:lnTo>
                  <a:pt x="158656" y="578527"/>
                </a:lnTo>
                <a:lnTo>
                  <a:pt x="177751" y="561797"/>
                </a:lnTo>
                <a:lnTo>
                  <a:pt x="200006" y="561797"/>
                </a:lnTo>
                <a:lnTo>
                  <a:pt x="230146" y="526558"/>
                </a:lnTo>
                <a:lnTo>
                  <a:pt x="237278" y="515509"/>
                </a:lnTo>
                <a:lnTo>
                  <a:pt x="223536" y="497965"/>
                </a:lnTo>
                <a:lnTo>
                  <a:pt x="216158" y="488427"/>
                </a:lnTo>
                <a:lnTo>
                  <a:pt x="190503" y="453898"/>
                </a:lnTo>
                <a:lnTo>
                  <a:pt x="168723" y="422535"/>
                </a:lnTo>
                <a:lnTo>
                  <a:pt x="143510" y="378624"/>
                </a:lnTo>
                <a:lnTo>
                  <a:pt x="129749" y="342680"/>
                </a:lnTo>
                <a:lnTo>
                  <a:pt x="122421" y="305063"/>
                </a:lnTo>
                <a:lnTo>
                  <a:pt x="119670" y="259119"/>
                </a:lnTo>
                <a:lnTo>
                  <a:pt x="119716" y="252857"/>
                </a:lnTo>
                <a:lnTo>
                  <a:pt x="122585" y="202732"/>
                </a:lnTo>
                <a:lnTo>
                  <a:pt x="134718" y="153459"/>
                </a:lnTo>
                <a:lnTo>
                  <a:pt x="145784" y="120162"/>
                </a:lnTo>
                <a:lnTo>
                  <a:pt x="150782" y="104984"/>
                </a:lnTo>
                <a:lnTo>
                  <a:pt x="156072" y="88257"/>
                </a:lnTo>
                <a:lnTo>
                  <a:pt x="159976" y="74580"/>
                </a:lnTo>
                <a:lnTo>
                  <a:pt x="160816" y="68552"/>
                </a:lnTo>
                <a:lnTo>
                  <a:pt x="132412" y="53263"/>
                </a:lnTo>
                <a:lnTo>
                  <a:pt x="139968" y="36080"/>
                </a:lnTo>
                <a:lnTo>
                  <a:pt x="71210" y="0"/>
                </a:lnTo>
                <a:close/>
              </a:path>
              <a:path w="237278" h="586583">
                <a:moveTo>
                  <a:pt x="200006" y="561797"/>
                </a:moveTo>
                <a:lnTo>
                  <a:pt x="177751" y="561797"/>
                </a:lnTo>
                <a:lnTo>
                  <a:pt x="197027" y="564868"/>
                </a:lnTo>
                <a:lnTo>
                  <a:pt x="200006" y="5617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06899" y="513121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139968" y="36080"/>
                </a:lnTo>
                <a:lnTo>
                  <a:pt x="132412" y="53263"/>
                </a:lnTo>
                <a:lnTo>
                  <a:pt x="154591" y="65202"/>
                </a:lnTo>
                <a:lnTo>
                  <a:pt x="160816" y="68552"/>
                </a:lnTo>
                <a:lnTo>
                  <a:pt x="159976" y="74580"/>
                </a:lnTo>
                <a:lnTo>
                  <a:pt x="156072" y="88257"/>
                </a:lnTo>
                <a:lnTo>
                  <a:pt x="150782" y="104984"/>
                </a:lnTo>
                <a:lnTo>
                  <a:pt x="145784" y="120162"/>
                </a:lnTo>
                <a:lnTo>
                  <a:pt x="142756" y="129191"/>
                </a:lnTo>
                <a:lnTo>
                  <a:pt x="138689" y="141325"/>
                </a:lnTo>
                <a:lnTo>
                  <a:pt x="127623" y="177874"/>
                </a:lnTo>
                <a:lnTo>
                  <a:pt x="121313" y="217356"/>
                </a:lnTo>
                <a:lnTo>
                  <a:pt x="119647" y="257308"/>
                </a:lnTo>
                <a:lnTo>
                  <a:pt x="119806" y="269643"/>
                </a:lnTo>
                <a:lnTo>
                  <a:pt x="124003" y="316666"/>
                </a:lnTo>
                <a:lnTo>
                  <a:pt x="133715" y="355031"/>
                </a:lnTo>
                <a:lnTo>
                  <a:pt x="149207" y="389949"/>
                </a:lnTo>
                <a:lnTo>
                  <a:pt x="175818" y="433070"/>
                </a:lnTo>
                <a:lnTo>
                  <a:pt x="199766" y="466632"/>
                </a:lnTo>
                <a:lnTo>
                  <a:pt x="223536" y="497965"/>
                </a:lnTo>
                <a:lnTo>
                  <a:pt x="237278" y="515509"/>
                </a:lnTo>
                <a:lnTo>
                  <a:pt x="230146" y="526558"/>
                </a:lnTo>
                <a:lnTo>
                  <a:pt x="222435" y="536865"/>
                </a:lnTo>
                <a:lnTo>
                  <a:pt x="214265" y="546584"/>
                </a:lnTo>
                <a:lnTo>
                  <a:pt x="205756" y="555867"/>
                </a:lnTo>
                <a:lnTo>
                  <a:pt x="197027" y="564868"/>
                </a:lnTo>
                <a:lnTo>
                  <a:pt x="177751" y="561797"/>
                </a:lnTo>
                <a:lnTo>
                  <a:pt x="168206" y="570127"/>
                </a:lnTo>
                <a:lnTo>
                  <a:pt x="158552" y="578618"/>
                </a:lnTo>
                <a:lnTo>
                  <a:pt x="148620" y="586583"/>
                </a:lnTo>
                <a:lnTo>
                  <a:pt x="120844" y="560135"/>
                </a:lnTo>
                <a:lnTo>
                  <a:pt x="97576" y="529705"/>
                </a:lnTo>
                <a:lnTo>
                  <a:pt x="90001" y="519566"/>
                </a:lnTo>
                <a:lnTo>
                  <a:pt x="63907" y="486893"/>
                </a:lnTo>
                <a:lnTo>
                  <a:pt x="37875" y="446593"/>
                </a:lnTo>
                <a:lnTo>
                  <a:pt x="24247" y="409455"/>
                </a:lnTo>
                <a:lnTo>
                  <a:pt x="14520" y="371377"/>
                </a:lnTo>
                <a:lnTo>
                  <a:pt x="7924" y="333122"/>
                </a:lnTo>
                <a:lnTo>
                  <a:pt x="2666" y="283152"/>
                </a:lnTo>
                <a:lnTo>
                  <a:pt x="151" y="240381"/>
                </a:lnTo>
                <a:lnTo>
                  <a:pt x="0" y="227696"/>
                </a:lnTo>
                <a:lnTo>
                  <a:pt x="259" y="214875"/>
                </a:lnTo>
                <a:lnTo>
                  <a:pt x="3885" y="176352"/>
                </a:lnTo>
                <a:lnTo>
                  <a:pt x="15405" y="132324"/>
                </a:lnTo>
                <a:lnTo>
                  <a:pt x="31767" y="95317"/>
                </a:lnTo>
                <a:lnTo>
                  <a:pt x="38680" y="79923"/>
                </a:lnTo>
                <a:lnTo>
                  <a:pt x="45735" y="64150"/>
                </a:lnTo>
                <a:lnTo>
                  <a:pt x="64231" y="21449"/>
                </a:lnTo>
                <a:lnTo>
                  <a:pt x="71320" y="162"/>
                </a:lnTo>
                <a:lnTo>
                  <a:pt x="7121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06272" y="1097408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85008" y="0"/>
                </a:moveTo>
                <a:lnTo>
                  <a:pt x="10517" y="72417"/>
                </a:lnTo>
                <a:lnTo>
                  <a:pt x="3021" y="79501"/>
                </a:lnTo>
                <a:lnTo>
                  <a:pt x="0" y="82132"/>
                </a:lnTo>
                <a:lnTo>
                  <a:pt x="27136" y="113074"/>
                </a:lnTo>
                <a:lnTo>
                  <a:pt x="65127" y="144395"/>
                </a:lnTo>
                <a:lnTo>
                  <a:pt x="77082" y="149688"/>
                </a:lnTo>
                <a:lnTo>
                  <a:pt x="88930" y="155238"/>
                </a:lnTo>
                <a:lnTo>
                  <a:pt x="127702" y="187700"/>
                </a:lnTo>
                <a:lnTo>
                  <a:pt x="151494" y="218482"/>
                </a:lnTo>
                <a:lnTo>
                  <a:pt x="173551" y="251292"/>
                </a:lnTo>
                <a:lnTo>
                  <a:pt x="194139" y="285225"/>
                </a:lnTo>
                <a:lnTo>
                  <a:pt x="213633" y="319974"/>
                </a:lnTo>
                <a:lnTo>
                  <a:pt x="232406" y="355228"/>
                </a:lnTo>
                <a:lnTo>
                  <a:pt x="256964" y="402487"/>
                </a:lnTo>
                <a:lnTo>
                  <a:pt x="263112" y="414270"/>
                </a:lnTo>
                <a:lnTo>
                  <a:pt x="269290" y="426018"/>
                </a:lnTo>
                <a:lnTo>
                  <a:pt x="275513" y="437719"/>
                </a:lnTo>
                <a:lnTo>
                  <a:pt x="357999" y="373286"/>
                </a:lnTo>
                <a:lnTo>
                  <a:pt x="340710" y="335967"/>
                </a:lnTo>
                <a:lnTo>
                  <a:pt x="322169" y="297455"/>
                </a:lnTo>
                <a:lnTo>
                  <a:pt x="281822" y="214245"/>
                </a:lnTo>
                <a:lnTo>
                  <a:pt x="275778" y="201656"/>
                </a:lnTo>
                <a:lnTo>
                  <a:pt x="257013" y="161496"/>
                </a:lnTo>
                <a:lnTo>
                  <a:pt x="254147" y="154896"/>
                </a:lnTo>
                <a:lnTo>
                  <a:pt x="247858" y="144123"/>
                </a:lnTo>
                <a:lnTo>
                  <a:pt x="240099" y="134591"/>
                </a:lnTo>
                <a:lnTo>
                  <a:pt x="231012" y="125624"/>
                </a:lnTo>
                <a:lnTo>
                  <a:pt x="215222" y="111607"/>
                </a:lnTo>
                <a:lnTo>
                  <a:pt x="160234" y="62372"/>
                </a:lnTo>
                <a:lnTo>
                  <a:pt x="121309" y="28250"/>
                </a:lnTo>
                <a:lnTo>
                  <a:pt x="87340" y="835"/>
                </a:lnTo>
                <a:lnTo>
                  <a:pt x="85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06272" y="1097408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0" y="82132"/>
                </a:moveTo>
                <a:lnTo>
                  <a:pt x="34013" y="49741"/>
                </a:lnTo>
                <a:lnTo>
                  <a:pt x="72083" y="12643"/>
                </a:lnTo>
                <a:lnTo>
                  <a:pt x="85008" y="0"/>
                </a:lnTo>
                <a:lnTo>
                  <a:pt x="87340" y="835"/>
                </a:lnTo>
                <a:lnTo>
                  <a:pt x="121309" y="28250"/>
                </a:lnTo>
                <a:lnTo>
                  <a:pt x="160234" y="62372"/>
                </a:lnTo>
                <a:lnTo>
                  <a:pt x="197372" y="95568"/>
                </a:lnTo>
                <a:lnTo>
                  <a:pt x="207284" y="104475"/>
                </a:lnTo>
                <a:lnTo>
                  <a:pt x="215222" y="111607"/>
                </a:lnTo>
                <a:lnTo>
                  <a:pt x="220743" y="116543"/>
                </a:lnTo>
                <a:lnTo>
                  <a:pt x="231012" y="125624"/>
                </a:lnTo>
                <a:lnTo>
                  <a:pt x="240099" y="134591"/>
                </a:lnTo>
                <a:lnTo>
                  <a:pt x="247858" y="144123"/>
                </a:lnTo>
                <a:lnTo>
                  <a:pt x="254147" y="154896"/>
                </a:lnTo>
                <a:lnTo>
                  <a:pt x="257013" y="161496"/>
                </a:lnTo>
                <a:lnTo>
                  <a:pt x="260703" y="169650"/>
                </a:lnTo>
                <a:lnTo>
                  <a:pt x="281822" y="214245"/>
                </a:lnTo>
                <a:lnTo>
                  <a:pt x="301689" y="255276"/>
                </a:lnTo>
                <a:lnTo>
                  <a:pt x="308574" y="269446"/>
                </a:lnTo>
                <a:lnTo>
                  <a:pt x="315432" y="283565"/>
                </a:lnTo>
                <a:lnTo>
                  <a:pt x="334903" y="323835"/>
                </a:lnTo>
                <a:lnTo>
                  <a:pt x="354756" y="365995"/>
                </a:lnTo>
                <a:lnTo>
                  <a:pt x="357999" y="373286"/>
                </a:lnTo>
                <a:lnTo>
                  <a:pt x="275513" y="437719"/>
                </a:lnTo>
                <a:lnTo>
                  <a:pt x="256964" y="402487"/>
                </a:lnTo>
                <a:lnTo>
                  <a:pt x="244706" y="378860"/>
                </a:lnTo>
                <a:lnTo>
                  <a:pt x="238568" y="367039"/>
                </a:lnTo>
                <a:lnTo>
                  <a:pt x="219952" y="331684"/>
                </a:lnTo>
                <a:lnTo>
                  <a:pt x="200740" y="296733"/>
                </a:lnTo>
                <a:lnTo>
                  <a:pt x="180559" y="262493"/>
                </a:lnTo>
                <a:lnTo>
                  <a:pt x="159033" y="229275"/>
                </a:lnTo>
                <a:lnTo>
                  <a:pt x="135864" y="197550"/>
                </a:lnTo>
                <a:lnTo>
                  <a:pt x="99981" y="161826"/>
                </a:lnTo>
                <a:lnTo>
                  <a:pt x="65127" y="144395"/>
                </a:lnTo>
                <a:lnTo>
                  <a:pt x="53752" y="138578"/>
                </a:lnTo>
                <a:lnTo>
                  <a:pt x="15285" y="99601"/>
                </a:lnTo>
                <a:lnTo>
                  <a:pt x="147" y="82301"/>
                </a:lnTo>
                <a:lnTo>
                  <a:pt x="0" y="82132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1223848" y="8073720"/>
          <a:ext cx="5425431" cy="949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485"/>
                <a:gridCol w="982979"/>
                <a:gridCol w="1156716"/>
                <a:gridCol w="972318"/>
                <a:gridCol w="1043933"/>
              </a:tblGrid>
              <a:tr h="553212">
                <a:tc>
                  <a:txBody>
                    <a:bodyPr/>
                    <a:lstStyle/>
                    <a:p>
                      <a:pPr marL="17145" marR="26035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 (ACRE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FT)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2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5104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2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3114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WETLAND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2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18859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62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256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TRAIL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 (MILES)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2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6233"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1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1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1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61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61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86307" y="460375"/>
            <a:ext cx="13444092" cy="1383538"/>
          </a:xfrm>
          <a:custGeom>
            <a:avLst/>
            <a:gdLst/>
            <a:ahLst/>
            <a:cxnLst/>
            <a:rect l="l" t="t" r="r" b="b"/>
            <a:pathLst>
              <a:path w="13444092" h="1383538">
                <a:moveTo>
                  <a:pt x="0" y="0"/>
                </a:moveTo>
                <a:lnTo>
                  <a:pt x="0" y="1383538"/>
                </a:lnTo>
                <a:lnTo>
                  <a:pt x="13444092" y="1383538"/>
                </a:lnTo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0183" y="2203450"/>
            <a:ext cx="10548747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0183" y="2203450"/>
            <a:ext cx="10548747" cy="5257800"/>
          </a:xfrm>
          <a:custGeom>
            <a:avLst/>
            <a:gdLst/>
            <a:ahLst/>
            <a:cxnLst/>
            <a:rect l="l" t="t" r="r" b="b"/>
            <a:pathLst>
              <a:path w="10548747" h="5257800">
                <a:moveTo>
                  <a:pt x="0" y="5257800"/>
                </a:moveTo>
                <a:lnTo>
                  <a:pt x="10548747" y="5257800"/>
                </a:lnTo>
                <a:lnTo>
                  <a:pt x="10548747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8007" y="852564"/>
            <a:ext cx="340995" cy="1006475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phas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8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3300" spc="0" baseline="1262" dirty="0" smtClean="0">
                <a:solidFill>
                  <a:srgbClr val="58595B"/>
                </a:solidFill>
                <a:latin typeface="Impact"/>
                <a:cs typeface="Impact"/>
              </a:rPr>
              <a:t>4</a:t>
            </a:r>
            <a:endParaRPr sz="3300" baseline="1262">
              <a:latin typeface="Impact"/>
              <a:cs typeface="Impac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63216" y="1495953"/>
            <a:ext cx="175387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036955" algn="l"/>
              </a:tabLst>
            </a:pP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y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s	9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 -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1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2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95926" y="1486000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246625" y="0"/>
                </a:move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174857" y="10908"/>
                </a:lnTo>
                <a:lnTo>
                  <a:pt x="132290" y="22808"/>
                </a:lnTo>
                <a:lnTo>
                  <a:pt x="94892" y="38161"/>
                </a:lnTo>
                <a:lnTo>
                  <a:pt x="0" y="109929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67151" y="153878"/>
                </a:lnTo>
                <a:lnTo>
                  <a:pt x="324053" y="10044"/>
                </a:lnTo>
                <a:lnTo>
                  <a:pt x="277502" y="2968"/>
                </a:lnTo>
                <a:lnTo>
                  <a:pt x="263466" y="1091"/>
                </a:lnTo>
                <a:lnTo>
                  <a:pt x="253656" y="145"/>
                </a:lnTo>
                <a:lnTo>
                  <a:pt x="246625" y="0"/>
                </a:lnTo>
                <a:close/>
              </a:path>
              <a:path w="324053" h="322819">
                <a:moveTo>
                  <a:pt x="267151" y="153878"/>
                </a:move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267151" y="153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5926" y="1486000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0" y="109929"/>
                </a:moveTo>
                <a:lnTo>
                  <a:pt x="1651" y="111872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324053" y="10044"/>
                </a:lnTo>
                <a:lnTo>
                  <a:pt x="277502" y="2968"/>
                </a:lnTo>
                <a:lnTo>
                  <a:pt x="246625" y="0"/>
                </a:ln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215453" y="4633"/>
                </a:lnTo>
                <a:lnTo>
                  <a:pt x="202778" y="6387"/>
                </a:lnTo>
                <a:lnTo>
                  <a:pt x="189038" y="8442"/>
                </a:lnTo>
                <a:lnTo>
                  <a:pt x="147683" y="17515"/>
                </a:lnTo>
                <a:lnTo>
                  <a:pt x="105783" y="33111"/>
                </a:lnTo>
                <a:lnTo>
                  <a:pt x="85726" y="43170"/>
                </a:lnTo>
                <a:lnTo>
                  <a:pt x="0" y="109929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8578" y="1046986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47489" y="48821"/>
                </a:lnTo>
                <a:lnTo>
                  <a:pt x="32200" y="98434"/>
                </a:lnTo>
                <a:lnTo>
                  <a:pt x="19448" y="142087"/>
                </a:lnTo>
                <a:lnTo>
                  <a:pt x="9709" y="179226"/>
                </a:lnTo>
                <a:lnTo>
                  <a:pt x="2485" y="216976"/>
                </a:lnTo>
                <a:lnTo>
                  <a:pt x="0" y="254516"/>
                </a:lnTo>
                <a:lnTo>
                  <a:pt x="71" y="267187"/>
                </a:lnTo>
                <a:lnTo>
                  <a:pt x="454" y="279934"/>
                </a:lnTo>
                <a:lnTo>
                  <a:pt x="1075" y="292722"/>
                </a:lnTo>
                <a:lnTo>
                  <a:pt x="1858" y="305517"/>
                </a:lnTo>
                <a:lnTo>
                  <a:pt x="3616" y="330990"/>
                </a:lnTo>
                <a:lnTo>
                  <a:pt x="4442" y="343600"/>
                </a:lnTo>
                <a:lnTo>
                  <a:pt x="5135" y="356079"/>
                </a:lnTo>
                <a:lnTo>
                  <a:pt x="28381" y="357336"/>
                </a:lnTo>
                <a:lnTo>
                  <a:pt x="63908" y="358852"/>
                </a:lnTo>
                <a:lnTo>
                  <a:pt x="79949" y="359197"/>
                </a:lnTo>
                <a:lnTo>
                  <a:pt x="91469" y="358994"/>
                </a:lnTo>
                <a:lnTo>
                  <a:pt x="95935" y="358039"/>
                </a:lnTo>
                <a:lnTo>
                  <a:pt x="96746" y="345875"/>
                </a:lnTo>
                <a:lnTo>
                  <a:pt x="99039" y="308930"/>
                </a:lnTo>
                <a:lnTo>
                  <a:pt x="99859" y="296357"/>
                </a:lnTo>
                <a:lnTo>
                  <a:pt x="102908" y="257410"/>
                </a:lnTo>
                <a:lnTo>
                  <a:pt x="109078" y="219301"/>
                </a:lnTo>
                <a:lnTo>
                  <a:pt x="119525" y="182297"/>
                </a:lnTo>
                <a:lnTo>
                  <a:pt x="122957" y="169891"/>
                </a:lnTo>
                <a:lnTo>
                  <a:pt x="139919" y="122707"/>
                </a:lnTo>
                <a:lnTo>
                  <a:pt x="144838" y="110982"/>
                </a:lnTo>
                <a:lnTo>
                  <a:pt x="149785" y="99057"/>
                </a:lnTo>
                <a:lnTo>
                  <a:pt x="135211" y="53809"/>
                </a:lnTo>
                <a:lnTo>
                  <a:pt x="118320" y="39077"/>
                </a:lnTo>
                <a:lnTo>
                  <a:pt x="63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38578" y="1046986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118320" y="39077"/>
                </a:lnTo>
                <a:lnTo>
                  <a:pt x="123958" y="42367"/>
                </a:lnTo>
                <a:lnTo>
                  <a:pt x="134436" y="53035"/>
                </a:lnTo>
                <a:lnTo>
                  <a:pt x="135211" y="53809"/>
                </a:lnTo>
                <a:lnTo>
                  <a:pt x="142472" y="63624"/>
                </a:lnTo>
                <a:lnTo>
                  <a:pt x="148701" y="75323"/>
                </a:lnTo>
                <a:lnTo>
                  <a:pt x="154641" y="86819"/>
                </a:lnTo>
                <a:lnTo>
                  <a:pt x="149785" y="99057"/>
                </a:lnTo>
                <a:lnTo>
                  <a:pt x="144838" y="110982"/>
                </a:lnTo>
                <a:lnTo>
                  <a:pt x="139919" y="122707"/>
                </a:lnTo>
                <a:lnTo>
                  <a:pt x="135150" y="134347"/>
                </a:lnTo>
                <a:lnTo>
                  <a:pt x="130653" y="146015"/>
                </a:lnTo>
                <a:lnTo>
                  <a:pt x="126548" y="157825"/>
                </a:lnTo>
                <a:lnTo>
                  <a:pt x="122957" y="169891"/>
                </a:lnTo>
                <a:lnTo>
                  <a:pt x="119525" y="182297"/>
                </a:lnTo>
                <a:lnTo>
                  <a:pt x="115919" y="194659"/>
                </a:lnTo>
                <a:lnTo>
                  <a:pt x="106290" y="231604"/>
                </a:lnTo>
                <a:lnTo>
                  <a:pt x="101763" y="270629"/>
                </a:lnTo>
                <a:lnTo>
                  <a:pt x="99039" y="308930"/>
                </a:lnTo>
                <a:lnTo>
                  <a:pt x="97513" y="333656"/>
                </a:lnTo>
                <a:lnTo>
                  <a:pt x="96746" y="345875"/>
                </a:lnTo>
                <a:lnTo>
                  <a:pt x="95935" y="358039"/>
                </a:lnTo>
                <a:lnTo>
                  <a:pt x="91469" y="358994"/>
                </a:lnTo>
                <a:lnTo>
                  <a:pt x="79949" y="359197"/>
                </a:lnTo>
                <a:lnTo>
                  <a:pt x="63908" y="358852"/>
                </a:lnTo>
                <a:lnTo>
                  <a:pt x="13957" y="356573"/>
                </a:lnTo>
                <a:lnTo>
                  <a:pt x="4442" y="343600"/>
                </a:lnTo>
                <a:lnTo>
                  <a:pt x="3616" y="330990"/>
                </a:lnTo>
                <a:lnTo>
                  <a:pt x="1075" y="292722"/>
                </a:lnTo>
                <a:lnTo>
                  <a:pt x="0" y="254516"/>
                </a:lnTo>
                <a:lnTo>
                  <a:pt x="313" y="241955"/>
                </a:lnTo>
                <a:lnTo>
                  <a:pt x="6893" y="191786"/>
                </a:lnTo>
                <a:lnTo>
                  <a:pt x="16083" y="154342"/>
                </a:lnTo>
                <a:lnTo>
                  <a:pt x="28002" y="112309"/>
                </a:lnTo>
                <a:lnTo>
                  <a:pt x="42252" y="65680"/>
                </a:lnTo>
                <a:lnTo>
                  <a:pt x="56843" y="19192"/>
                </a:lnTo>
                <a:lnTo>
                  <a:pt x="62648" y="1750"/>
                </a:lnTo>
                <a:lnTo>
                  <a:pt x="6343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0091" y="844713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0" y="96075"/>
                </a:lnTo>
                <a:lnTo>
                  <a:pt x="85915" y="115290"/>
                </a:lnTo>
                <a:lnTo>
                  <a:pt x="229641" y="204673"/>
                </a:lnTo>
                <a:lnTo>
                  <a:pt x="243471" y="152895"/>
                </a:lnTo>
                <a:lnTo>
                  <a:pt x="272884" y="111467"/>
                </a:lnTo>
                <a:lnTo>
                  <a:pt x="47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00091" y="844713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272884" y="111467"/>
                </a:lnTo>
                <a:lnTo>
                  <a:pt x="243471" y="152895"/>
                </a:lnTo>
                <a:lnTo>
                  <a:pt x="229641" y="204673"/>
                </a:lnTo>
                <a:lnTo>
                  <a:pt x="85915" y="115290"/>
                </a:lnTo>
                <a:lnTo>
                  <a:pt x="0" y="96075"/>
                </a:lnTo>
                <a:lnTo>
                  <a:pt x="47561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21406" y="954611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0" y="86626"/>
                </a:lnTo>
                <a:lnTo>
                  <a:pt x="34162" y="118122"/>
                </a:lnTo>
                <a:lnTo>
                  <a:pt x="79717" y="118122"/>
                </a:lnTo>
                <a:lnTo>
                  <a:pt x="113880" y="124421"/>
                </a:lnTo>
                <a:lnTo>
                  <a:pt x="242188" y="182295"/>
                </a:lnTo>
                <a:lnTo>
                  <a:pt x="273836" y="100184"/>
                </a:lnTo>
                <a:lnTo>
                  <a:pt x="68969" y="9969"/>
                </a:lnTo>
                <a:lnTo>
                  <a:pt x="51304" y="2464"/>
                </a:lnTo>
                <a:lnTo>
                  <a:pt x="46479" y="523"/>
                </a:lnTo>
                <a:lnTo>
                  <a:pt x="447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21406" y="954611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81108" y="15220"/>
                </a:lnTo>
                <a:lnTo>
                  <a:pt x="126539" y="35080"/>
                </a:lnTo>
                <a:lnTo>
                  <a:pt x="178131" y="57805"/>
                </a:lnTo>
                <a:lnTo>
                  <a:pt x="226418" y="79158"/>
                </a:lnTo>
                <a:lnTo>
                  <a:pt x="261932" y="94900"/>
                </a:lnTo>
                <a:lnTo>
                  <a:pt x="273836" y="100184"/>
                </a:lnTo>
                <a:lnTo>
                  <a:pt x="242188" y="182295"/>
                </a:lnTo>
                <a:lnTo>
                  <a:pt x="113880" y="124421"/>
                </a:lnTo>
                <a:lnTo>
                  <a:pt x="79717" y="118122"/>
                </a:lnTo>
                <a:lnTo>
                  <a:pt x="34162" y="118122"/>
                </a:lnTo>
                <a:lnTo>
                  <a:pt x="0" y="86626"/>
                </a:lnTo>
                <a:lnTo>
                  <a:pt x="44792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2981" y="522773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52580" y="48686"/>
                </a:lnTo>
                <a:lnTo>
                  <a:pt x="25348" y="109642"/>
                </a:lnTo>
                <a:lnTo>
                  <a:pt x="19777" y="122207"/>
                </a:lnTo>
                <a:lnTo>
                  <a:pt x="6170" y="163739"/>
                </a:lnTo>
                <a:lnTo>
                  <a:pt x="968" y="201995"/>
                </a:lnTo>
                <a:lnTo>
                  <a:pt x="0" y="227696"/>
                </a:lnTo>
                <a:lnTo>
                  <a:pt x="151" y="240381"/>
                </a:lnTo>
                <a:lnTo>
                  <a:pt x="2666" y="283152"/>
                </a:lnTo>
                <a:lnTo>
                  <a:pt x="7924" y="333122"/>
                </a:lnTo>
                <a:lnTo>
                  <a:pt x="14520" y="371377"/>
                </a:lnTo>
                <a:lnTo>
                  <a:pt x="24247" y="409455"/>
                </a:lnTo>
                <a:lnTo>
                  <a:pt x="37875" y="446593"/>
                </a:lnTo>
                <a:lnTo>
                  <a:pt x="63907" y="486893"/>
                </a:lnTo>
                <a:lnTo>
                  <a:pt x="90001" y="519566"/>
                </a:lnTo>
                <a:lnTo>
                  <a:pt x="97576" y="529705"/>
                </a:lnTo>
                <a:lnTo>
                  <a:pt x="120844" y="560135"/>
                </a:lnTo>
                <a:lnTo>
                  <a:pt x="148620" y="586583"/>
                </a:lnTo>
                <a:lnTo>
                  <a:pt x="158656" y="578527"/>
                </a:lnTo>
                <a:lnTo>
                  <a:pt x="177751" y="561797"/>
                </a:lnTo>
                <a:lnTo>
                  <a:pt x="200006" y="561797"/>
                </a:lnTo>
                <a:lnTo>
                  <a:pt x="230146" y="526558"/>
                </a:lnTo>
                <a:lnTo>
                  <a:pt x="237278" y="515509"/>
                </a:lnTo>
                <a:lnTo>
                  <a:pt x="223536" y="497965"/>
                </a:lnTo>
                <a:lnTo>
                  <a:pt x="216158" y="488427"/>
                </a:lnTo>
                <a:lnTo>
                  <a:pt x="190503" y="453898"/>
                </a:lnTo>
                <a:lnTo>
                  <a:pt x="168723" y="422535"/>
                </a:lnTo>
                <a:lnTo>
                  <a:pt x="143510" y="378624"/>
                </a:lnTo>
                <a:lnTo>
                  <a:pt x="129749" y="342680"/>
                </a:lnTo>
                <a:lnTo>
                  <a:pt x="122421" y="305063"/>
                </a:lnTo>
                <a:lnTo>
                  <a:pt x="119670" y="259119"/>
                </a:lnTo>
                <a:lnTo>
                  <a:pt x="119716" y="252857"/>
                </a:lnTo>
                <a:lnTo>
                  <a:pt x="122585" y="202732"/>
                </a:lnTo>
                <a:lnTo>
                  <a:pt x="134718" y="153459"/>
                </a:lnTo>
                <a:lnTo>
                  <a:pt x="145784" y="120162"/>
                </a:lnTo>
                <a:lnTo>
                  <a:pt x="150782" y="104984"/>
                </a:lnTo>
                <a:lnTo>
                  <a:pt x="156072" y="88257"/>
                </a:lnTo>
                <a:lnTo>
                  <a:pt x="159976" y="74580"/>
                </a:lnTo>
                <a:lnTo>
                  <a:pt x="160816" y="68552"/>
                </a:lnTo>
                <a:lnTo>
                  <a:pt x="132412" y="53263"/>
                </a:lnTo>
                <a:lnTo>
                  <a:pt x="139968" y="36080"/>
                </a:lnTo>
                <a:lnTo>
                  <a:pt x="71210" y="0"/>
                </a:lnTo>
                <a:close/>
              </a:path>
              <a:path w="237278" h="586583">
                <a:moveTo>
                  <a:pt x="200006" y="561797"/>
                </a:moveTo>
                <a:lnTo>
                  <a:pt x="177751" y="561797"/>
                </a:lnTo>
                <a:lnTo>
                  <a:pt x="197027" y="564868"/>
                </a:lnTo>
                <a:lnTo>
                  <a:pt x="200006" y="5617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92981" y="522773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139968" y="36080"/>
                </a:lnTo>
                <a:lnTo>
                  <a:pt x="132412" y="53263"/>
                </a:lnTo>
                <a:lnTo>
                  <a:pt x="154591" y="65202"/>
                </a:lnTo>
                <a:lnTo>
                  <a:pt x="160816" y="68552"/>
                </a:lnTo>
                <a:lnTo>
                  <a:pt x="159976" y="74580"/>
                </a:lnTo>
                <a:lnTo>
                  <a:pt x="156072" y="88257"/>
                </a:lnTo>
                <a:lnTo>
                  <a:pt x="150782" y="104984"/>
                </a:lnTo>
                <a:lnTo>
                  <a:pt x="145784" y="120162"/>
                </a:lnTo>
                <a:lnTo>
                  <a:pt x="142756" y="129191"/>
                </a:lnTo>
                <a:lnTo>
                  <a:pt x="138689" y="141325"/>
                </a:lnTo>
                <a:lnTo>
                  <a:pt x="127623" y="177874"/>
                </a:lnTo>
                <a:lnTo>
                  <a:pt x="121313" y="217356"/>
                </a:lnTo>
                <a:lnTo>
                  <a:pt x="119647" y="257308"/>
                </a:lnTo>
                <a:lnTo>
                  <a:pt x="119806" y="269643"/>
                </a:lnTo>
                <a:lnTo>
                  <a:pt x="124003" y="316666"/>
                </a:lnTo>
                <a:lnTo>
                  <a:pt x="133715" y="355031"/>
                </a:lnTo>
                <a:lnTo>
                  <a:pt x="149207" y="389949"/>
                </a:lnTo>
                <a:lnTo>
                  <a:pt x="175818" y="433070"/>
                </a:lnTo>
                <a:lnTo>
                  <a:pt x="199766" y="466632"/>
                </a:lnTo>
                <a:lnTo>
                  <a:pt x="223536" y="497965"/>
                </a:lnTo>
                <a:lnTo>
                  <a:pt x="237278" y="515509"/>
                </a:lnTo>
                <a:lnTo>
                  <a:pt x="230146" y="526558"/>
                </a:lnTo>
                <a:lnTo>
                  <a:pt x="222435" y="536865"/>
                </a:lnTo>
                <a:lnTo>
                  <a:pt x="214265" y="546584"/>
                </a:lnTo>
                <a:lnTo>
                  <a:pt x="205756" y="555867"/>
                </a:lnTo>
                <a:lnTo>
                  <a:pt x="197027" y="564868"/>
                </a:lnTo>
                <a:lnTo>
                  <a:pt x="177751" y="561797"/>
                </a:lnTo>
                <a:lnTo>
                  <a:pt x="168206" y="570127"/>
                </a:lnTo>
                <a:lnTo>
                  <a:pt x="158552" y="578618"/>
                </a:lnTo>
                <a:lnTo>
                  <a:pt x="148620" y="586583"/>
                </a:lnTo>
                <a:lnTo>
                  <a:pt x="120844" y="560135"/>
                </a:lnTo>
                <a:lnTo>
                  <a:pt x="97576" y="529705"/>
                </a:lnTo>
                <a:lnTo>
                  <a:pt x="90001" y="519566"/>
                </a:lnTo>
                <a:lnTo>
                  <a:pt x="63907" y="486893"/>
                </a:lnTo>
                <a:lnTo>
                  <a:pt x="37875" y="446593"/>
                </a:lnTo>
                <a:lnTo>
                  <a:pt x="24247" y="409455"/>
                </a:lnTo>
                <a:lnTo>
                  <a:pt x="14520" y="371377"/>
                </a:lnTo>
                <a:lnTo>
                  <a:pt x="7924" y="333122"/>
                </a:lnTo>
                <a:lnTo>
                  <a:pt x="2666" y="283152"/>
                </a:lnTo>
                <a:lnTo>
                  <a:pt x="151" y="240381"/>
                </a:lnTo>
                <a:lnTo>
                  <a:pt x="0" y="227696"/>
                </a:lnTo>
                <a:lnTo>
                  <a:pt x="259" y="214875"/>
                </a:lnTo>
                <a:lnTo>
                  <a:pt x="3885" y="176352"/>
                </a:lnTo>
                <a:lnTo>
                  <a:pt x="15405" y="132324"/>
                </a:lnTo>
                <a:lnTo>
                  <a:pt x="31767" y="95317"/>
                </a:lnTo>
                <a:lnTo>
                  <a:pt x="38680" y="79923"/>
                </a:lnTo>
                <a:lnTo>
                  <a:pt x="45735" y="64150"/>
                </a:lnTo>
                <a:lnTo>
                  <a:pt x="64231" y="21449"/>
                </a:lnTo>
                <a:lnTo>
                  <a:pt x="71320" y="162"/>
                </a:lnTo>
                <a:lnTo>
                  <a:pt x="7121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92354" y="1107060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85008" y="0"/>
                </a:moveTo>
                <a:lnTo>
                  <a:pt x="10517" y="72417"/>
                </a:lnTo>
                <a:lnTo>
                  <a:pt x="3021" y="79501"/>
                </a:lnTo>
                <a:lnTo>
                  <a:pt x="0" y="82132"/>
                </a:lnTo>
                <a:lnTo>
                  <a:pt x="27136" y="113074"/>
                </a:lnTo>
                <a:lnTo>
                  <a:pt x="65127" y="144395"/>
                </a:lnTo>
                <a:lnTo>
                  <a:pt x="77082" y="149688"/>
                </a:lnTo>
                <a:lnTo>
                  <a:pt x="88930" y="155238"/>
                </a:lnTo>
                <a:lnTo>
                  <a:pt x="127702" y="187700"/>
                </a:lnTo>
                <a:lnTo>
                  <a:pt x="151494" y="218482"/>
                </a:lnTo>
                <a:lnTo>
                  <a:pt x="173551" y="251292"/>
                </a:lnTo>
                <a:lnTo>
                  <a:pt x="194139" y="285225"/>
                </a:lnTo>
                <a:lnTo>
                  <a:pt x="213633" y="319974"/>
                </a:lnTo>
                <a:lnTo>
                  <a:pt x="232406" y="355228"/>
                </a:lnTo>
                <a:lnTo>
                  <a:pt x="256964" y="402487"/>
                </a:lnTo>
                <a:lnTo>
                  <a:pt x="263112" y="414270"/>
                </a:lnTo>
                <a:lnTo>
                  <a:pt x="269290" y="426018"/>
                </a:lnTo>
                <a:lnTo>
                  <a:pt x="275513" y="437719"/>
                </a:lnTo>
                <a:lnTo>
                  <a:pt x="357999" y="373286"/>
                </a:lnTo>
                <a:lnTo>
                  <a:pt x="340710" y="335967"/>
                </a:lnTo>
                <a:lnTo>
                  <a:pt x="322169" y="297455"/>
                </a:lnTo>
                <a:lnTo>
                  <a:pt x="281822" y="214245"/>
                </a:lnTo>
                <a:lnTo>
                  <a:pt x="275778" y="201656"/>
                </a:lnTo>
                <a:lnTo>
                  <a:pt x="257013" y="161496"/>
                </a:lnTo>
                <a:lnTo>
                  <a:pt x="254147" y="154896"/>
                </a:lnTo>
                <a:lnTo>
                  <a:pt x="247858" y="144123"/>
                </a:lnTo>
                <a:lnTo>
                  <a:pt x="240099" y="134591"/>
                </a:lnTo>
                <a:lnTo>
                  <a:pt x="231012" y="125624"/>
                </a:lnTo>
                <a:lnTo>
                  <a:pt x="215222" y="111607"/>
                </a:lnTo>
                <a:lnTo>
                  <a:pt x="160234" y="62372"/>
                </a:lnTo>
                <a:lnTo>
                  <a:pt x="121309" y="28250"/>
                </a:lnTo>
                <a:lnTo>
                  <a:pt x="87340" y="835"/>
                </a:lnTo>
                <a:lnTo>
                  <a:pt x="85008" y="0"/>
                </a:lnTo>
                <a:close/>
              </a:path>
            </a:pathLst>
          </a:custGeom>
          <a:solidFill>
            <a:srgbClr val="B23C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92354" y="1107060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0" y="82132"/>
                </a:moveTo>
                <a:lnTo>
                  <a:pt x="34013" y="49741"/>
                </a:lnTo>
                <a:lnTo>
                  <a:pt x="72083" y="12643"/>
                </a:lnTo>
                <a:lnTo>
                  <a:pt x="85008" y="0"/>
                </a:lnTo>
                <a:lnTo>
                  <a:pt x="87340" y="835"/>
                </a:lnTo>
                <a:lnTo>
                  <a:pt x="121309" y="28250"/>
                </a:lnTo>
                <a:lnTo>
                  <a:pt x="160234" y="62372"/>
                </a:lnTo>
                <a:lnTo>
                  <a:pt x="197372" y="95568"/>
                </a:lnTo>
                <a:lnTo>
                  <a:pt x="207284" y="104475"/>
                </a:lnTo>
                <a:lnTo>
                  <a:pt x="215222" y="111607"/>
                </a:lnTo>
                <a:lnTo>
                  <a:pt x="220743" y="116543"/>
                </a:lnTo>
                <a:lnTo>
                  <a:pt x="231012" y="125624"/>
                </a:lnTo>
                <a:lnTo>
                  <a:pt x="240099" y="134591"/>
                </a:lnTo>
                <a:lnTo>
                  <a:pt x="247858" y="144123"/>
                </a:lnTo>
                <a:lnTo>
                  <a:pt x="254147" y="154896"/>
                </a:lnTo>
                <a:lnTo>
                  <a:pt x="257013" y="161496"/>
                </a:lnTo>
                <a:lnTo>
                  <a:pt x="260703" y="169650"/>
                </a:lnTo>
                <a:lnTo>
                  <a:pt x="281822" y="214245"/>
                </a:lnTo>
                <a:lnTo>
                  <a:pt x="301689" y="255276"/>
                </a:lnTo>
                <a:lnTo>
                  <a:pt x="308574" y="269446"/>
                </a:lnTo>
                <a:lnTo>
                  <a:pt x="315432" y="283565"/>
                </a:lnTo>
                <a:lnTo>
                  <a:pt x="334903" y="323835"/>
                </a:lnTo>
                <a:lnTo>
                  <a:pt x="354756" y="365995"/>
                </a:lnTo>
                <a:lnTo>
                  <a:pt x="357999" y="373286"/>
                </a:lnTo>
                <a:lnTo>
                  <a:pt x="275513" y="437719"/>
                </a:lnTo>
                <a:lnTo>
                  <a:pt x="256964" y="402487"/>
                </a:lnTo>
                <a:lnTo>
                  <a:pt x="244706" y="378860"/>
                </a:lnTo>
                <a:lnTo>
                  <a:pt x="238568" y="367039"/>
                </a:lnTo>
                <a:lnTo>
                  <a:pt x="219952" y="331684"/>
                </a:lnTo>
                <a:lnTo>
                  <a:pt x="200740" y="296733"/>
                </a:lnTo>
                <a:lnTo>
                  <a:pt x="180559" y="262493"/>
                </a:lnTo>
                <a:lnTo>
                  <a:pt x="159033" y="229275"/>
                </a:lnTo>
                <a:lnTo>
                  <a:pt x="135864" y="197550"/>
                </a:lnTo>
                <a:lnTo>
                  <a:pt x="99981" y="161826"/>
                </a:lnTo>
                <a:lnTo>
                  <a:pt x="65127" y="144395"/>
                </a:lnTo>
                <a:lnTo>
                  <a:pt x="53752" y="138578"/>
                </a:lnTo>
                <a:lnTo>
                  <a:pt x="15285" y="99601"/>
                </a:lnTo>
                <a:lnTo>
                  <a:pt x="147" y="82301"/>
                </a:lnTo>
                <a:lnTo>
                  <a:pt x="0" y="82132"/>
                </a:lnTo>
                <a:close/>
              </a:path>
            </a:pathLst>
          </a:custGeom>
          <a:ln w="8178">
            <a:solidFill>
              <a:srgbClr val="58595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34   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MASTERP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223848" y="7893887"/>
          <a:ext cx="5425431" cy="949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485"/>
                <a:gridCol w="982979"/>
                <a:gridCol w="1156716"/>
                <a:gridCol w="972318"/>
                <a:gridCol w="1043933"/>
              </a:tblGrid>
              <a:tr h="553211">
                <a:tc>
                  <a:txBody>
                    <a:bodyPr/>
                    <a:lstStyle/>
                    <a:p>
                      <a:pPr marL="17145" marR="26035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 (ACRE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FT)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5104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3114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WETLAND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18859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256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TRAIL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 (MILES)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6233"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073362"/>
            <a:ext cx="147320" cy="14795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35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327366"/>
            <a:ext cx="147320" cy="61023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MASTERP</a:t>
            </a:r>
            <a:r>
              <a:rPr sz="900" spc="20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0224" y="450714"/>
            <a:ext cx="13444092" cy="1383538"/>
          </a:xfrm>
          <a:custGeom>
            <a:avLst/>
            <a:gdLst/>
            <a:ahLst/>
            <a:cxnLst/>
            <a:rect l="l" t="t" r="r" b="b"/>
            <a:pathLst>
              <a:path w="13444092" h="1383538">
                <a:moveTo>
                  <a:pt x="0" y="0"/>
                </a:moveTo>
                <a:lnTo>
                  <a:pt x="0" y="1383538"/>
                </a:lnTo>
                <a:lnTo>
                  <a:pt x="13444092" y="1383538"/>
                </a:lnTo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8471" y="2197735"/>
            <a:ext cx="10494137" cy="5216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8471" y="2197735"/>
            <a:ext cx="10494137" cy="5227193"/>
          </a:xfrm>
          <a:custGeom>
            <a:avLst/>
            <a:gdLst/>
            <a:ahLst/>
            <a:cxnLst/>
            <a:rect l="l" t="t" r="r" b="b"/>
            <a:pathLst>
              <a:path w="10494137" h="5227193">
                <a:moveTo>
                  <a:pt x="0" y="5227193"/>
                </a:moveTo>
                <a:lnTo>
                  <a:pt x="10494137" y="5227193"/>
                </a:lnTo>
                <a:lnTo>
                  <a:pt x="10494137" y="0"/>
                </a:lnTo>
                <a:lnTo>
                  <a:pt x="0" y="0"/>
                </a:lnTo>
                <a:lnTo>
                  <a:pt x="0" y="5227193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1924" y="832575"/>
            <a:ext cx="340995" cy="1016635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phas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8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3300" spc="0" baseline="1262" dirty="0" smtClean="0">
                <a:solidFill>
                  <a:srgbClr val="58595B"/>
                </a:solidFill>
                <a:latin typeface="Impact"/>
                <a:cs typeface="Impact"/>
              </a:rPr>
              <a:t>5</a:t>
            </a:r>
            <a:endParaRPr sz="3300" baseline="1262">
              <a:latin typeface="Impact"/>
              <a:cs typeface="Impac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35866" y="1514241"/>
            <a:ext cx="191516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036955" algn="l"/>
              </a:tabLst>
            </a:pP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y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r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s	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1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2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-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1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 5</a:t>
            </a:r>
            <a:r>
              <a:rPr sz="2200" spc="5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09843" y="1476348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246625" y="0"/>
                </a:move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174857" y="10908"/>
                </a:lnTo>
                <a:lnTo>
                  <a:pt x="132290" y="22808"/>
                </a:lnTo>
                <a:lnTo>
                  <a:pt x="94892" y="38161"/>
                </a:lnTo>
                <a:lnTo>
                  <a:pt x="0" y="109929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67151" y="153878"/>
                </a:lnTo>
                <a:lnTo>
                  <a:pt x="324053" y="10044"/>
                </a:lnTo>
                <a:lnTo>
                  <a:pt x="277502" y="2968"/>
                </a:lnTo>
                <a:lnTo>
                  <a:pt x="263466" y="1091"/>
                </a:lnTo>
                <a:lnTo>
                  <a:pt x="253656" y="145"/>
                </a:lnTo>
                <a:lnTo>
                  <a:pt x="246625" y="0"/>
                </a:lnTo>
                <a:close/>
              </a:path>
              <a:path w="324053" h="322819">
                <a:moveTo>
                  <a:pt x="267151" y="153878"/>
                </a:move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267151" y="153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09843" y="1476348"/>
            <a:ext cx="324053" cy="322819"/>
          </a:xfrm>
          <a:custGeom>
            <a:avLst/>
            <a:gdLst/>
            <a:ahLst/>
            <a:cxnLst/>
            <a:rect l="l" t="t" r="r" b="b"/>
            <a:pathLst>
              <a:path w="324053" h="322819">
                <a:moveTo>
                  <a:pt x="0" y="109929"/>
                </a:moveTo>
                <a:lnTo>
                  <a:pt x="1651" y="111872"/>
                </a:lnTo>
                <a:lnTo>
                  <a:pt x="159613" y="296619"/>
                </a:lnTo>
                <a:lnTo>
                  <a:pt x="203136" y="322819"/>
                </a:lnTo>
                <a:lnTo>
                  <a:pt x="256336" y="222921"/>
                </a:lnTo>
                <a:lnTo>
                  <a:pt x="228930" y="214729"/>
                </a:lnTo>
                <a:lnTo>
                  <a:pt x="211201" y="188529"/>
                </a:lnTo>
                <a:lnTo>
                  <a:pt x="208024" y="170937"/>
                </a:lnTo>
                <a:lnTo>
                  <a:pt x="212280" y="164322"/>
                </a:lnTo>
                <a:lnTo>
                  <a:pt x="224897" y="157161"/>
                </a:lnTo>
                <a:lnTo>
                  <a:pt x="234778" y="153878"/>
                </a:lnTo>
                <a:lnTo>
                  <a:pt x="252701" y="157592"/>
                </a:lnTo>
                <a:lnTo>
                  <a:pt x="264122" y="161533"/>
                </a:lnTo>
                <a:lnTo>
                  <a:pt x="324053" y="10044"/>
                </a:lnTo>
                <a:lnTo>
                  <a:pt x="277502" y="2968"/>
                </a:lnTo>
                <a:lnTo>
                  <a:pt x="246625" y="0"/>
                </a:lnTo>
                <a:lnTo>
                  <a:pt x="240921" y="523"/>
                </a:lnTo>
                <a:lnTo>
                  <a:pt x="235097" y="1583"/>
                </a:lnTo>
                <a:lnTo>
                  <a:pt x="226435" y="3068"/>
                </a:lnTo>
                <a:lnTo>
                  <a:pt x="215453" y="4633"/>
                </a:lnTo>
                <a:lnTo>
                  <a:pt x="202778" y="6387"/>
                </a:lnTo>
                <a:lnTo>
                  <a:pt x="189038" y="8442"/>
                </a:lnTo>
                <a:lnTo>
                  <a:pt x="147683" y="17515"/>
                </a:lnTo>
                <a:lnTo>
                  <a:pt x="105783" y="33111"/>
                </a:lnTo>
                <a:lnTo>
                  <a:pt x="85726" y="43170"/>
                </a:lnTo>
                <a:lnTo>
                  <a:pt x="0" y="109929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2494" y="1037334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47489" y="48821"/>
                </a:lnTo>
                <a:lnTo>
                  <a:pt x="32200" y="98434"/>
                </a:lnTo>
                <a:lnTo>
                  <a:pt x="19448" y="142087"/>
                </a:lnTo>
                <a:lnTo>
                  <a:pt x="9709" y="179226"/>
                </a:lnTo>
                <a:lnTo>
                  <a:pt x="2485" y="216976"/>
                </a:lnTo>
                <a:lnTo>
                  <a:pt x="0" y="254516"/>
                </a:lnTo>
                <a:lnTo>
                  <a:pt x="71" y="267187"/>
                </a:lnTo>
                <a:lnTo>
                  <a:pt x="454" y="279934"/>
                </a:lnTo>
                <a:lnTo>
                  <a:pt x="1075" y="292722"/>
                </a:lnTo>
                <a:lnTo>
                  <a:pt x="1858" y="305517"/>
                </a:lnTo>
                <a:lnTo>
                  <a:pt x="3616" y="330990"/>
                </a:lnTo>
                <a:lnTo>
                  <a:pt x="4442" y="343600"/>
                </a:lnTo>
                <a:lnTo>
                  <a:pt x="5135" y="356079"/>
                </a:lnTo>
                <a:lnTo>
                  <a:pt x="28381" y="357336"/>
                </a:lnTo>
                <a:lnTo>
                  <a:pt x="63908" y="358852"/>
                </a:lnTo>
                <a:lnTo>
                  <a:pt x="79949" y="359197"/>
                </a:lnTo>
                <a:lnTo>
                  <a:pt x="91469" y="358994"/>
                </a:lnTo>
                <a:lnTo>
                  <a:pt x="95935" y="358039"/>
                </a:lnTo>
                <a:lnTo>
                  <a:pt x="96746" y="345875"/>
                </a:lnTo>
                <a:lnTo>
                  <a:pt x="99039" y="308930"/>
                </a:lnTo>
                <a:lnTo>
                  <a:pt x="99859" y="296357"/>
                </a:lnTo>
                <a:lnTo>
                  <a:pt x="102908" y="257410"/>
                </a:lnTo>
                <a:lnTo>
                  <a:pt x="109078" y="219301"/>
                </a:lnTo>
                <a:lnTo>
                  <a:pt x="119525" y="182297"/>
                </a:lnTo>
                <a:lnTo>
                  <a:pt x="122957" y="169891"/>
                </a:lnTo>
                <a:lnTo>
                  <a:pt x="139919" y="122707"/>
                </a:lnTo>
                <a:lnTo>
                  <a:pt x="144838" y="110982"/>
                </a:lnTo>
                <a:lnTo>
                  <a:pt x="149785" y="99057"/>
                </a:lnTo>
                <a:lnTo>
                  <a:pt x="135211" y="53809"/>
                </a:lnTo>
                <a:lnTo>
                  <a:pt x="118320" y="39077"/>
                </a:lnTo>
                <a:lnTo>
                  <a:pt x="63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52494" y="1037334"/>
            <a:ext cx="154641" cy="359197"/>
          </a:xfrm>
          <a:custGeom>
            <a:avLst/>
            <a:gdLst/>
            <a:ahLst/>
            <a:cxnLst/>
            <a:rect l="l" t="t" r="r" b="b"/>
            <a:pathLst>
              <a:path w="154641" h="359197">
                <a:moveTo>
                  <a:pt x="63430" y="0"/>
                </a:moveTo>
                <a:lnTo>
                  <a:pt x="118320" y="39077"/>
                </a:lnTo>
                <a:lnTo>
                  <a:pt x="123958" y="42367"/>
                </a:lnTo>
                <a:lnTo>
                  <a:pt x="134436" y="53035"/>
                </a:lnTo>
                <a:lnTo>
                  <a:pt x="135211" y="53809"/>
                </a:lnTo>
                <a:lnTo>
                  <a:pt x="142472" y="63624"/>
                </a:lnTo>
                <a:lnTo>
                  <a:pt x="148701" y="75323"/>
                </a:lnTo>
                <a:lnTo>
                  <a:pt x="154641" y="86819"/>
                </a:lnTo>
                <a:lnTo>
                  <a:pt x="149785" y="99057"/>
                </a:lnTo>
                <a:lnTo>
                  <a:pt x="144838" y="110982"/>
                </a:lnTo>
                <a:lnTo>
                  <a:pt x="139919" y="122707"/>
                </a:lnTo>
                <a:lnTo>
                  <a:pt x="135150" y="134347"/>
                </a:lnTo>
                <a:lnTo>
                  <a:pt x="130653" y="146015"/>
                </a:lnTo>
                <a:lnTo>
                  <a:pt x="126548" y="157825"/>
                </a:lnTo>
                <a:lnTo>
                  <a:pt x="122957" y="169891"/>
                </a:lnTo>
                <a:lnTo>
                  <a:pt x="119525" y="182297"/>
                </a:lnTo>
                <a:lnTo>
                  <a:pt x="115919" y="194659"/>
                </a:lnTo>
                <a:lnTo>
                  <a:pt x="106290" y="231604"/>
                </a:lnTo>
                <a:lnTo>
                  <a:pt x="101763" y="270629"/>
                </a:lnTo>
                <a:lnTo>
                  <a:pt x="99039" y="308930"/>
                </a:lnTo>
                <a:lnTo>
                  <a:pt x="97513" y="333656"/>
                </a:lnTo>
                <a:lnTo>
                  <a:pt x="96746" y="345875"/>
                </a:lnTo>
                <a:lnTo>
                  <a:pt x="95935" y="358039"/>
                </a:lnTo>
                <a:lnTo>
                  <a:pt x="91469" y="358994"/>
                </a:lnTo>
                <a:lnTo>
                  <a:pt x="79949" y="359197"/>
                </a:lnTo>
                <a:lnTo>
                  <a:pt x="63908" y="358852"/>
                </a:lnTo>
                <a:lnTo>
                  <a:pt x="13957" y="356573"/>
                </a:lnTo>
                <a:lnTo>
                  <a:pt x="4442" y="343600"/>
                </a:lnTo>
                <a:lnTo>
                  <a:pt x="3616" y="330990"/>
                </a:lnTo>
                <a:lnTo>
                  <a:pt x="1075" y="292722"/>
                </a:lnTo>
                <a:lnTo>
                  <a:pt x="0" y="254516"/>
                </a:lnTo>
                <a:lnTo>
                  <a:pt x="313" y="241955"/>
                </a:lnTo>
                <a:lnTo>
                  <a:pt x="6893" y="191786"/>
                </a:lnTo>
                <a:lnTo>
                  <a:pt x="16083" y="154342"/>
                </a:lnTo>
                <a:lnTo>
                  <a:pt x="28002" y="112309"/>
                </a:lnTo>
                <a:lnTo>
                  <a:pt x="42252" y="65680"/>
                </a:lnTo>
                <a:lnTo>
                  <a:pt x="56843" y="19192"/>
                </a:lnTo>
                <a:lnTo>
                  <a:pt x="62648" y="1750"/>
                </a:lnTo>
                <a:lnTo>
                  <a:pt x="63430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14007" y="835061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0" y="96075"/>
                </a:lnTo>
                <a:lnTo>
                  <a:pt x="85915" y="115290"/>
                </a:lnTo>
                <a:lnTo>
                  <a:pt x="229641" y="204673"/>
                </a:lnTo>
                <a:lnTo>
                  <a:pt x="243471" y="152895"/>
                </a:lnTo>
                <a:lnTo>
                  <a:pt x="272884" y="111467"/>
                </a:lnTo>
                <a:lnTo>
                  <a:pt x="47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14007" y="835061"/>
            <a:ext cx="272884" cy="204673"/>
          </a:xfrm>
          <a:custGeom>
            <a:avLst/>
            <a:gdLst/>
            <a:ahLst/>
            <a:cxnLst/>
            <a:rect l="l" t="t" r="r" b="b"/>
            <a:pathLst>
              <a:path w="272884" h="204673">
                <a:moveTo>
                  <a:pt x="47561" y="0"/>
                </a:moveTo>
                <a:lnTo>
                  <a:pt x="272884" y="111467"/>
                </a:lnTo>
                <a:lnTo>
                  <a:pt x="243471" y="152895"/>
                </a:lnTo>
                <a:lnTo>
                  <a:pt x="229641" y="204673"/>
                </a:lnTo>
                <a:lnTo>
                  <a:pt x="85915" y="115290"/>
                </a:lnTo>
                <a:lnTo>
                  <a:pt x="0" y="96075"/>
                </a:lnTo>
                <a:lnTo>
                  <a:pt x="47561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35324" y="944958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0" y="86626"/>
                </a:lnTo>
                <a:lnTo>
                  <a:pt x="34162" y="118122"/>
                </a:lnTo>
                <a:lnTo>
                  <a:pt x="79717" y="118122"/>
                </a:lnTo>
                <a:lnTo>
                  <a:pt x="113880" y="124421"/>
                </a:lnTo>
                <a:lnTo>
                  <a:pt x="242188" y="182295"/>
                </a:lnTo>
                <a:lnTo>
                  <a:pt x="273836" y="100184"/>
                </a:lnTo>
                <a:lnTo>
                  <a:pt x="68969" y="9969"/>
                </a:lnTo>
                <a:lnTo>
                  <a:pt x="51304" y="2464"/>
                </a:lnTo>
                <a:lnTo>
                  <a:pt x="46479" y="523"/>
                </a:lnTo>
                <a:lnTo>
                  <a:pt x="447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5324" y="944958"/>
            <a:ext cx="273836" cy="182295"/>
          </a:xfrm>
          <a:custGeom>
            <a:avLst/>
            <a:gdLst/>
            <a:ahLst/>
            <a:cxnLst/>
            <a:rect l="l" t="t" r="r" b="b"/>
            <a:pathLst>
              <a:path w="273836" h="182295">
                <a:moveTo>
                  <a:pt x="44792" y="0"/>
                </a:moveTo>
                <a:lnTo>
                  <a:pt x="81108" y="15220"/>
                </a:lnTo>
                <a:lnTo>
                  <a:pt x="126539" y="35080"/>
                </a:lnTo>
                <a:lnTo>
                  <a:pt x="178131" y="57805"/>
                </a:lnTo>
                <a:lnTo>
                  <a:pt x="226418" y="79158"/>
                </a:lnTo>
                <a:lnTo>
                  <a:pt x="261932" y="94900"/>
                </a:lnTo>
                <a:lnTo>
                  <a:pt x="273836" y="100184"/>
                </a:lnTo>
                <a:lnTo>
                  <a:pt x="242188" y="182295"/>
                </a:lnTo>
                <a:lnTo>
                  <a:pt x="113880" y="124421"/>
                </a:lnTo>
                <a:lnTo>
                  <a:pt x="79717" y="118122"/>
                </a:lnTo>
                <a:lnTo>
                  <a:pt x="34162" y="118122"/>
                </a:lnTo>
                <a:lnTo>
                  <a:pt x="0" y="86626"/>
                </a:lnTo>
                <a:lnTo>
                  <a:pt x="44792" y="0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06899" y="513121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52580" y="48686"/>
                </a:lnTo>
                <a:lnTo>
                  <a:pt x="25348" y="109642"/>
                </a:lnTo>
                <a:lnTo>
                  <a:pt x="19777" y="122207"/>
                </a:lnTo>
                <a:lnTo>
                  <a:pt x="6170" y="163739"/>
                </a:lnTo>
                <a:lnTo>
                  <a:pt x="968" y="201995"/>
                </a:lnTo>
                <a:lnTo>
                  <a:pt x="0" y="227696"/>
                </a:lnTo>
                <a:lnTo>
                  <a:pt x="151" y="240381"/>
                </a:lnTo>
                <a:lnTo>
                  <a:pt x="2666" y="283152"/>
                </a:lnTo>
                <a:lnTo>
                  <a:pt x="7924" y="333122"/>
                </a:lnTo>
                <a:lnTo>
                  <a:pt x="14520" y="371377"/>
                </a:lnTo>
                <a:lnTo>
                  <a:pt x="24247" y="409455"/>
                </a:lnTo>
                <a:lnTo>
                  <a:pt x="37875" y="446593"/>
                </a:lnTo>
                <a:lnTo>
                  <a:pt x="63907" y="486893"/>
                </a:lnTo>
                <a:lnTo>
                  <a:pt x="90001" y="519566"/>
                </a:lnTo>
                <a:lnTo>
                  <a:pt x="97576" y="529705"/>
                </a:lnTo>
                <a:lnTo>
                  <a:pt x="120844" y="560135"/>
                </a:lnTo>
                <a:lnTo>
                  <a:pt x="148620" y="586583"/>
                </a:lnTo>
                <a:lnTo>
                  <a:pt x="158656" y="578527"/>
                </a:lnTo>
                <a:lnTo>
                  <a:pt x="177751" y="561797"/>
                </a:lnTo>
                <a:lnTo>
                  <a:pt x="200006" y="561797"/>
                </a:lnTo>
                <a:lnTo>
                  <a:pt x="230146" y="526558"/>
                </a:lnTo>
                <a:lnTo>
                  <a:pt x="237278" y="515509"/>
                </a:lnTo>
                <a:lnTo>
                  <a:pt x="223536" y="497965"/>
                </a:lnTo>
                <a:lnTo>
                  <a:pt x="216158" y="488427"/>
                </a:lnTo>
                <a:lnTo>
                  <a:pt x="190503" y="453898"/>
                </a:lnTo>
                <a:lnTo>
                  <a:pt x="168723" y="422535"/>
                </a:lnTo>
                <a:lnTo>
                  <a:pt x="143510" y="378624"/>
                </a:lnTo>
                <a:lnTo>
                  <a:pt x="129749" y="342680"/>
                </a:lnTo>
                <a:lnTo>
                  <a:pt x="122421" y="305063"/>
                </a:lnTo>
                <a:lnTo>
                  <a:pt x="119670" y="259119"/>
                </a:lnTo>
                <a:lnTo>
                  <a:pt x="119716" y="252857"/>
                </a:lnTo>
                <a:lnTo>
                  <a:pt x="122585" y="202732"/>
                </a:lnTo>
                <a:lnTo>
                  <a:pt x="134718" y="153459"/>
                </a:lnTo>
                <a:lnTo>
                  <a:pt x="145784" y="120162"/>
                </a:lnTo>
                <a:lnTo>
                  <a:pt x="150782" y="104984"/>
                </a:lnTo>
                <a:lnTo>
                  <a:pt x="156072" y="88257"/>
                </a:lnTo>
                <a:lnTo>
                  <a:pt x="159976" y="74580"/>
                </a:lnTo>
                <a:lnTo>
                  <a:pt x="160816" y="68552"/>
                </a:lnTo>
                <a:lnTo>
                  <a:pt x="132412" y="53263"/>
                </a:lnTo>
                <a:lnTo>
                  <a:pt x="139968" y="36080"/>
                </a:lnTo>
                <a:lnTo>
                  <a:pt x="71210" y="0"/>
                </a:lnTo>
                <a:close/>
              </a:path>
              <a:path w="237278" h="586583">
                <a:moveTo>
                  <a:pt x="200006" y="561797"/>
                </a:moveTo>
                <a:lnTo>
                  <a:pt x="177751" y="561797"/>
                </a:lnTo>
                <a:lnTo>
                  <a:pt x="197027" y="564868"/>
                </a:lnTo>
                <a:lnTo>
                  <a:pt x="200006" y="561797"/>
                </a:lnTo>
                <a:close/>
              </a:path>
            </a:pathLst>
          </a:custGeom>
          <a:solidFill>
            <a:srgbClr val="B23C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06899" y="513121"/>
            <a:ext cx="237278" cy="586583"/>
          </a:xfrm>
          <a:custGeom>
            <a:avLst/>
            <a:gdLst/>
            <a:ahLst/>
            <a:cxnLst/>
            <a:rect l="l" t="t" r="r" b="b"/>
            <a:pathLst>
              <a:path w="237278" h="586583">
                <a:moveTo>
                  <a:pt x="71210" y="0"/>
                </a:moveTo>
                <a:lnTo>
                  <a:pt x="139968" y="36080"/>
                </a:lnTo>
                <a:lnTo>
                  <a:pt x="132412" y="53263"/>
                </a:lnTo>
                <a:lnTo>
                  <a:pt x="154591" y="65202"/>
                </a:lnTo>
                <a:lnTo>
                  <a:pt x="160816" y="68552"/>
                </a:lnTo>
                <a:lnTo>
                  <a:pt x="159976" y="74580"/>
                </a:lnTo>
                <a:lnTo>
                  <a:pt x="156072" y="88257"/>
                </a:lnTo>
                <a:lnTo>
                  <a:pt x="150782" y="104984"/>
                </a:lnTo>
                <a:lnTo>
                  <a:pt x="145784" y="120162"/>
                </a:lnTo>
                <a:lnTo>
                  <a:pt x="142756" y="129191"/>
                </a:lnTo>
                <a:lnTo>
                  <a:pt x="138689" y="141325"/>
                </a:lnTo>
                <a:lnTo>
                  <a:pt x="127623" y="177874"/>
                </a:lnTo>
                <a:lnTo>
                  <a:pt x="121313" y="217356"/>
                </a:lnTo>
                <a:lnTo>
                  <a:pt x="119647" y="257308"/>
                </a:lnTo>
                <a:lnTo>
                  <a:pt x="119806" y="269643"/>
                </a:lnTo>
                <a:lnTo>
                  <a:pt x="124003" y="316666"/>
                </a:lnTo>
                <a:lnTo>
                  <a:pt x="133715" y="355031"/>
                </a:lnTo>
                <a:lnTo>
                  <a:pt x="149207" y="389949"/>
                </a:lnTo>
                <a:lnTo>
                  <a:pt x="175818" y="433070"/>
                </a:lnTo>
                <a:lnTo>
                  <a:pt x="199766" y="466632"/>
                </a:lnTo>
                <a:lnTo>
                  <a:pt x="223536" y="497965"/>
                </a:lnTo>
                <a:lnTo>
                  <a:pt x="237278" y="515509"/>
                </a:lnTo>
                <a:lnTo>
                  <a:pt x="230146" y="526558"/>
                </a:lnTo>
                <a:lnTo>
                  <a:pt x="222435" y="536865"/>
                </a:lnTo>
                <a:lnTo>
                  <a:pt x="214265" y="546584"/>
                </a:lnTo>
                <a:lnTo>
                  <a:pt x="205756" y="555867"/>
                </a:lnTo>
                <a:lnTo>
                  <a:pt x="197027" y="564868"/>
                </a:lnTo>
                <a:lnTo>
                  <a:pt x="177751" y="561797"/>
                </a:lnTo>
                <a:lnTo>
                  <a:pt x="168206" y="570127"/>
                </a:lnTo>
                <a:lnTo>
                  <a:pt x="158552" y="578618"/>
                </a:lnTo>
                <a:lnTo>
                  <a:pt x="148620" y="586583"/>
                </a:lnTo>
                <a:lnTo>
                  <a:pt x="120844" y="560135"/>
                </a:lnTo>
                <a:lnTo>
                  <a:pt x="97576" y="529705"/>
                </a:lnTo>
                <a:lnTo>
                  <a:pt x="90001" y="519566"/>
                </a:lnTo>
                <a:lnTo>
                  <a:pt x="63907" y="486893"/>
                </a:lnTo>
                <a:lnTo>
                  <a:pt x="37875" y="446593"/>
                </a:lnTo>
                <a:lnTo>
                  <a:pt x="24247" y="409455"/>
                </a:lnTo>
                <a:lnTo>
                  <a:pt x="14520" y="371377"/>
                </a:lnTo>
                <a:lnTo>
                  <a:pt x="7924" y="333122"/>
                </a:lnTo>
                <a:lnTo>
                  <a:pt x="2666" y="283152"/>
                </a:lnTo>
                <a:lnTo>
                  <a:pt x="151" y="240381"/>
                </a:lnTo>
                <a:lnTo>
                  <a:pt x="0" y="227696"/>
                </a:lnTo>
                <a:lnTo>
                  <a:pt x="259" y="214875"/>
                </a:lnTo>
                <a:lnTo>
                  <a:pt x="3885" y="176352"/>
                </a:lnTo>
                <a:lnTo>
                  <a:pt x="15405" y="132324"/>
                </a:lnTo>
                <a:lnTo>
                  <a:pt x="31767" y="95317"/>
                </a:lnTo>
                <a:lnTo>
                  <a:pt x="38680" y="79923"/>
                </a:lnTo>
                <a:lnTo>
                  <a:pt x="45735" y="64150"/>
                </a:lnTo>
                <a:lnTo>
                  <a:pt x="64231" y="21449"/>
                </a:lnTo>
                <a:lnTo>
                  <a:pt x="71320" y="162"/>
                </a:lnTo>
                <a:lnTo>
                  <a:pt x="71210" y="0"/>
                </a:lnTo>
                <a:close/>
              </a:path>
            </a:pathLst>
          </a:custGeom>
          <a:ln w="8178">
            <a:solidFill>
              <a:srgbClr val="58595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06272" y="1097408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85008" y="0"/>
                </a:moveTo>
                <a:lnTo>
                  <a:pt x="10517" y="72417"/>
                </a:lnTo>
                <a:lnTo>
                  <a:pt x="3021" y="79501"/>
                </a:lnTo>
                <a:lnTo>
                  <a:pt x="0" y="82132"/>
                </a:lnTo>
                <a:lnTo>
                  <a:pt x="27136" y="113074"/>
                </a:lnTo>
                <a:lnTo>
                  <a:pt x="65127" y="144395"/>
                </a:lnTo>
                <a:lnTo>
                  <a:pt x="77082" y="149688"/>
                </a:lnTo>
                <a:lnTo>
                  <a:pt x="88930" y="155238"/>
                </a:lnTo>
                <a:lnTo>
                  <a:pt x="127702" y="187700"/>
                </a:lnTo>
                <a:lnTo>
                  <a:pt x="151494" y="218482"/>
                </a:lnTo>
                <a:lnTo>
                  <a:pt x="173551" y="251292"/>
                </a:lnTo>
                <a:lnTo>
                  <a:pt x="194139" y="285225"/>
                </a:lnTo>
                <a:lnTo>
                  <a:pt x="213633" y="319974"/>
                </a:lnTo>
                <a:lnTo>
                  <a:pt x="232406" y="355228"/>
                </a:lnTo>
                <a:lnTo>
                  <a:pt x="256964" y="402487"/>
                </a:lnTo>
                <a:lnTo>
                  <a:pt x="263112" y="414270"/>
                </a:lnTo>
                <a:lnTo>
                  <a:pt x="269290" y="426018"/>
                </a:lnTo>
                <a:lnTo>
                  <a:pt x="275513" y="437719"/>
                </a:lnTo>
                <a:lnTo>
                  <a:pt x="357999" y="373286"/>
                </a:lnTo>
                <a:lnTo>
                  <a:pt x="340710" y="335967"/>
                </a:lnTo>
                <a:lnTo>
                  <a:pt x="322169" y="297455"/>
                </a:lnTo>
                <a:lnTo>
                  <a:pt x="281822" y="214245"/>
                </a:lnTo>
                <a:lnTo>
                  <a:pt x="275778" y="201656"/>
                </a:lnTo>
                <a:lnTo>
                  <a:pt x="257013" y="161496"/>
                </a:lnTo>
                <a:lnTo>
                  <a:pt x="254147" y="154896"/>
                </a:lnTo>
                <a:lnTo>
                  <a:pt x="247858" y="144123"/>
                </a:lnTo>
                <a:lnTo>
                  <a:pt x="240099" y="134591"/>
                </a:lnTo>
                <a:lnTo>
                  <a:pt x="231012" y="125624"/>
                </a:lnTo>
                <a:lnTo>
                  <a:pt x="215222" y="111607"/>
                </a:lnTo>
                <a:lnTo>
                  <a:pt x="160234" y="62372"/>
                </a:lnTo>
                <a:lnTo>
                  <a:pt x="121309" y="28250"/>
                </a:lnTo>
                <a:lnTo>
                  <a:pt x="87340" y="835"/>
                </a:lnTo>
                <a:lnTo>
                  <a:pt x="85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06272" y="1097408"/>
            <a:ext cx="357999" cy="437719"/>
          </a:xfrm>
          <a:custGeom>
            <a:avLst/>
            <a:gdLst/>
            <a:ahLst/>
            <a:cxnLst/>
            <a:rect l="l" t="t" r="r" b="b"/>
            <a:pathLst>
              <a:path w="357999" h="437719">
                <a:moveTo>
                  <a:pt x="0" y="82132"/>
                </a:moveTo>
                <a:lnTo>
                  <a:pt x="34013" y="49741"/>
                </a:lnTo>
                <a:lnTo>
                  <a:pt x="72083" y="12643"/>
                </a:lnTo>
                <a:lnTo>
                  <a:pt x="85008" y="0"/>
                </a:lnTo>
                <a:lnTo>
                  <a:pt x="87340" y="835"/>
                </a:lnTo>
                <a:lnTo>
                  <a:pt x="121309" y="28250"/>
                </a:lnTo>
                <a:lnTo>
                  <a:pt x="160234" y="62372"/>
                </a:lnTo>
                <a:lnTo>
                  <a:pt x="197372" y="95568"/>
                </a:lnTo>
                <a:lnTo>
                  <a:pt x="207284" y="104475"/>
                </a:lnTo>
                <a:lnTo>
                  <a:pt x="215222" y="111607"/>
                </a:lnTo>
                <a:lnTo>
                  <a:pt x="220743" y="116543"/>
                </a:lnTo>
                <a:lnTo>
                  <a:pt x="231012" y="125624"/>
                </a:lnTo>
                <a:lnTo>
                  <a:pt x="240099" y="134591"/>
                </a:lnTo>
                <a:lnTo>
                  <a:pt x="247858" y="144123"/>
                </a:lnTo>
                <a:lnTo>
                  <a:pt x="254147" y="154896"/>
                </a:lnTo>
                <a:lnTo>
                  <a:pt x="257013" y="161496"/>
                </a:lnTo>
                <a:lnTo>
                  <a:pt x="260703" y="169650"/>
                </a:lnTo>
                <a:lnTo>
                  <a:pt x="281822" y="214245"/>
                </a:lnTo>
                <a:lnTo>
                  <a:pt x="301689" y="255276"/>
                </a:lnTo>
                <a:lnTo>
                  <a:pt x="308574" y="269446"/>
                </a:lnTo>
                <a:lnTo>
                  <a:pt x="315432" y="283565"/>
                </a:lnTo>
                <a:lnTo>
                  <a:pt x="334903" y="323835"/>
                </a:lnTo>
                <a:lnTo>
                  <a:pt x="354756" y="365995"/>
                </a:lnTo>
                <a:lnTo>
                  <a:pt x="357999" y="373286"/>
                </a:lnTo>
                <a:lnTo>
                  <a:pt x="275513" y="437719"/>
                </a:lnTo>
                <a:lnTo>
                  <a:pt x="256964" y="402487"/>
                </a:lnTo>
                <a:lnTo>
                  <a:pt x="244706" y="378860"/>
                </a:lnTo>
                <a:lnTo>
                  <a:pt x="238568" y="367039"/>
                </a:lnTo>
                <a:lnTo>
                  <a:pt x="219952" y="331684"/>
                </a:lnTo>
                <a:lnTo>
                  <a:pt x="200740" y="296733"/>
                </a:lnTo>
                <a:lnTo>
                  <a:pt x="180559" y="262493"/>
                </a:lnTo>
                <a:lnTo>
                  <a:pt x="159033" y="229275"/>
                </a:lnTo>
                <a:lnTo>
                  <a:pt x="135864" y="197550"/>
                </a:lnTo>
                <a:lnTo>
                  <a:pt x="99981" y="161826"/>
                </a:lnTo>
                <a:lnTo>
                  <a:pt x="65127" y="144395"/>
                </a:lnTo>
                <a:lnTo>
                  <a:pt x="53752" y="138578"/>
                </a:lnTo>
                <a:lnTo>
                  <a:pt x="15285" y="99601"/>
                </a:lnTo>
                <a:lnTo>
                  <a:pt x="147" y="82301"/>
                </a:lnTo>
                <a:lnTo>
                  <a:pt x="0" y="82132"/>
                </a:lnTo>
                <a:close/>
              </a:path>
            </a:pathLst>
          </a:custGeom>
          <a:ln w="8178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1242136" y="7927035"/>
          <a:ext cx="5425431" cy="949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485"/>
                <a:gridCol w="982980"/>
                <a:gridCol w="1156715"/>
                <a:gridCol w="972318"/>
                <a:gridCol w="1043933"/>
              </a:tblGrid>
              <a:tr h="553211">
                <a:tc>
                  <a:txBody>
                    <a:bodyPr/>
                    <a:lstStyle/>
                    <a:p>
                      <a:pPr marL="17145" marR="26035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 (ACRE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FT)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5104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31140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WETLAND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18859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ISLAND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marR="202565">
                        <a:lnSpc>
                          <a:spcPct val="108200"/>
                        </a:lnSpc>
                      </a:pPr>
                      <a:r>
                        <a:rPr sz="110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TRAIL</a:t>
                      </a:r>
                      <a:r>
                        <a:rPr sz="1100" spc="-35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 (MILES)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49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6233">
                <a:tc>
                  <a:txBody>
                    <a:bodyPr/>
                    <a:lstStyle/>
                    <a:p>
                      <a:pPr marR="4508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49">
                      <a:solidFill>
                        <a:srgbClr val="231F20"/>
                      </a:solidFill>
                      <a:prstDash val="solid"/>
                    </a:lnL>
                    <a:lnR w="13461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3461">
                      <a:solidFill>
                        <a:srgbClr val="231F20"/>
                      </a:solidFill>
                      <a:prstDash val="solid"/>
                    </a:lnL>
                    <a:lnR w="13449">
                      <a:solidFill>
                        <a:srgbClr val="231F20"/>
                      </a:solidFill>
                      <a:prstDash val="solid"/>
                    </a:lnR>
                    <a:lnT w="13449">
                      <a:solidFill>
                        <a:srgbClr val="231F20"/>
                      </a:solidFill>
                      <a:prstDash val="solid"/>
                    </a:lnT>
                    <a:lnB w="13461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133971"/>
            <a:ext cx="147320" cy="8699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5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241362"/>
            <a:ext cx="147320" cy="69659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INTRODUCTION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5320" y="2310139"/>
            <a:ext cx="7517647" cy="6614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5319" y="2310142"/>
            <a:ext cx="7517650" cy="6614401"/>
          </a:xfrm>
          <a:custGeom>
            <a:avLst/>
            <a:gdLst/>
            <a:ahLst/>
            <a:cxnLst/>
            <a:rect l="l" t="t" r="r" b="b"/>
            <a:pathLst>
              <a:path w="7517650" h="6614401">
                <a:moveTo>
                  <a:pt x="0" y="6614401"/>
                </a:moveTo>
                <a:lnTo>
                  <a:pt x="7517650" y="6614401"/>
                </a:lnTo>
                <a:lnTo>
                  <a:pt x="7517650" y="0"/>
                </a:lnTo>
                <a:lnTo>
                  <a:pt x="0" y="0"/>
                </a:lnTo>
                <a:lnTo>
                  <a:pt x="0" y="661440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41497" y="2255491"/>
            <a:ext cx="329565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Master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is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founded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components: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 marL="12700">
              <a:lnSpc>
                <a:spcPct val="100000"/>
              </a:lnSpc>
            </a:pP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eatures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1497" y="2712691"/>
            <a:ext cx="10033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98697" y="2712691"/>
            <a:ext cx="1915795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48105" algn="just">
              <a:lnSpc>
                <a:spcPct val="100000"/>
              </a:lnSpc>
            </a:pP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178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acres</a:t>
            </a:r>
            <a:endParaRPr sz="1000">
              <a:latin typeface="Arial"/>
              <a:cs typeface="Arial"/>
            </a:endParaRPr>
          </a:p>
          <a:p>
            <a:pPr marL="12700" marR="12700" algn="just">
              <a:lnSpc>
                <a:spcPct val="100000"/>
              </a:lnSpc>
            </a:pP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Upland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islands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101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acres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ermanent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water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38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acres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etlands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area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39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acres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41497" y="3474690"/>
            <a:ext cx="146494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Mitigation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eatures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41497" y="3627090"/>
            <a:ext cx="10033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98697" y="3627090"/>
            <a:ext cx="218186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7780">
              <a:lnSpc>
                <a:spcPct val="100000"/>
              </a:lnSpc>
            </a:pP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1,680-acre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feet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storm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water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storage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ater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Storage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Depth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13’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ermanent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ater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Depth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5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6’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Maximum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41497" y="4236690"/>
            <a:ext cx="131191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ater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eatures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41497" y="4389090"/>
            <a:ext cx="10033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98697" y="4389090"/>
            <a:ext cx="156083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1176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Emergent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wetland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fringe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rash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Interceptor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baskets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ree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canopy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Return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water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flow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polishing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41497" y="5151090"/>
            <a:ext cx="101282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Amenity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eatures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41497" y="5303490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98697" y="5303490"/>
            <a:ext cx="35560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Land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forming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variable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slopes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create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natural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character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41497" y="5455890"/>
            <a:ext cx="100330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98697" y="5455890"/>
            <a:ext cx="1626870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615950">
              <a:lnSpc>
                <a:spcPct val="100000"/>
              </a:lnSpc>
            </a:pP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bottom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basin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Reforestation</a:t>
            </a:r>
            <a:endParaRPr sz="1000">
              <a:latin typeface="Arial"/>
              <a:cs typeface="Arial"/>
            </a:endParaRPr>
          </a:p>
          <a:p>
            <a:pPr marL="12700" marR="35687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Islands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(habitat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areas)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rails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Nature-friendly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habitat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41497" y="6370290"/>
            <a:ext cx="122682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Recreation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eatures*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41497" y="6522690"/>
            <a:ext cx="100330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98697" y="6522690"/>
            <a:ext cx="1715135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Athletic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Sports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Fields Entrance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plaza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water feature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arking</a:t>
            </a:r>
            <a:endParaRPr sz="1000">
              <a:latin typeface="Arial"/>
              <a:cs typeface="Arial"/>
            </a:endParaRPr>
          </a:p>
          <a:p>
            <a:pPr marL="12700" marR="7747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Picnic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game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areas Hike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trails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41497" y="7437091"/>
            <a:ext cx="464693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000" spc="105" dirty="0" smtClean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is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partial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list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include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features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determined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funded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separate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apart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mitigation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water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quality improvements.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39444" y="1770273"/>
            <a:ext cx="2994025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conceptua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l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masterplan</a:t>
            </a:r>
            <a:endParaRPr sz="22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0432" y="2084832"/>
            <a:ext cx="12529527" cy="6327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7732" y="1569104"/>
            <a:ext cx="3578225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sit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ren</a:t>
            </a:r>
            <a:r>
              <a:rPr sz="2200" spc="105" dirty="0" smtClean="0">
                <a:solidFill>
                  <a:srgbClr val="58595B"/>
                </a:solidFill>
                <a:latin typeface="Impact"/>
                <a:cs typeface="Impact"/>
              </a:rPr>
              <a:t>d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erin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g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: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uplan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d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view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7732" y="8569309"/>
            <a:ext cx="90671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Six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miles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trails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convenient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trail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loops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connect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178-acre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property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adjoining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neighborhoods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regional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Clear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Lake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pedestrian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system.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36   </a:t>
                      </a:r>
                      <a:r>
                        <a:rPr sz="900" spc="-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MASTERP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144" y="2066544"/>
            <a:ext cx="12547396" cy="6391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9444" y="8569309"/>
            <a:ext cx="820864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Storm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water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storage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water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features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combine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permanent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pools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natural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habitats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create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enhanced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recreational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experiences.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088945" y="7240447"/>
            <a:ext cx="253517" cy="2360752"/>
          </a:xfrm>
          <a:custGeom>
            <a:avLst/>
            <a:gdLst/>
            <a:ahLst/>
            <a:cxnLst/>
            <a:rect l="l" t="t" r="r" b="b"/>
            <a:pathLst>
              <a:path w="253517" h="2360752">
                <a:moveTo>
                  <a:pt x="0" y="2360752"/>
                </a:moveTo>
                <a:lnTo>
                  <a:pt x="253517" y="2360752"/>
                </a:lnTo>
                <a:lnTo>
                  <a:pt x="253517" y="0"/>
                </a:lnTo>
                <a:lnTo>
                  <a:pt x="0" y="0"/>
                </a:lnTo>
                <a:lnTo>
                  <a:pt x="0" y="2360752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51376" y="9345168"/>
            <a:ext cx="3913632" cy="254584"/>
          </a:xfrm>
          <a:custGeom>
            <a:avLst/>
            <a:gdLst/>
            <a:ahLst/>
            <a:cxnLst/>
            <a:rect l="l" t="t" r="r" b="b"/>
            <a:pathLst>
              <a:path w="3913632" h="254584">
                <a:moveTo>
                  <a:pt x="3913632" y="0"/>
                </a:moveTo>
                <a:lnTo>
                  <a:pt x="0" y="0"/>
                </a:lnTo>
                <a:lnTo>
                  <a:pt x="0" y="254584"/>
                </a:lnTo>
                <a:lnTo>
                  <a:pt x="3913632" y="254584"/>
                </a:lnTo>
                <a:lnTo>
                  <a:pt x="3913632" y="0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9345168"/>
            <a:ext cx="3671316" cy="254584"/>
          </a:xfrm>
          <a:custGeom>
            <a:avLst/>
            <a:gdLst/>
            <a:ahLst/>
            <a:cxnLst/>
            <a:rect l="l" t="t" r="r" b="b"/>
            <a:pathLst>
              <a:path w="3671316" h="254584">
                <a:moveTo>
                  <a:pt x="3671316" y="0"/>
                </a:moveTo>
                <a:lnTo>
                  <a:pt x="0" y="0"/>
                </a:lnTo>
                <a:lnTo>
                  <a:pt x="0" y="254584"/>
                </a:lnTo>
                <a:lnTo>
                  <a:pt x="3671316" y="254584"/>
                </a:lnTo>
                <a:lnTo>
                  <a:pt x="3671316" y="0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87600" y="6022340"/>
            <a:ext cx="253517" cy="1208608"/>
          </a:xfrm>
          <a:custGeom>
            <a:avLst/>
            <a:gdLst/>
            <a:ahLst/>
            <a:cxnLst/>
            <a:rect l="l" t="t" r="r" b="b"/>
            <a:pathLst>
              <a:path w="253517" h="1208608">
                <a:moveTo>
                  <a:pt x="0" y="1208608"/>
                </a:moveTo>
                <a:lnTo>
                  <a:pt x="253517" y="1208608"/>
                </a:lnTo>
                <a:lnTo>
                  <a:pt x="253517" y="0"/>
                </a:lnTo>
                <a:lnTo>
                  <a:pt x="0" y="0"/>
                </a:lnTo>
                <a:lnTo>
                  <a:pt x="0" y="1208608"/>
                </a:lnTo>
                <a:close/>
              </a:path>
            </a:pathLst>
          </a:custGeom>
          <a:solidFill>
            <a:srgbClr val="7FA5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87600" y="5382259"/>
            <a:ext cx="253517" cy="629920"/>
          </a:xfrm>
          <a:custGeom>
            <a:avLst/>
            <a:gdLst/>
            <a:ahLst/>
            <a:cxnLst/>
            <a:rect l="l" t="t" r="r" b="b"/>
            <a:pathLst>
              <a:path w="253517" h="629920">
                <a:moveTo>
                  <a:pt x="0" y="629920"/>
                </a:moveTo>
                <a:lnTo>
                  <a:pt x="253517" y="629920"/>
                </a:lnTo>
                <a:lnTo>
                  <a:pt x="253517" y="0"/>
                </a:lnTo>
                <a:lnTo>
                  <a:pt x="0" y="0"/>
                </a:lnTo>
                <a:lnTo>
                  <a:pt x="0" y="629920"/>
                </a:lnTo>
                <a:close/>
              </a:path>
            </a:pathLst>
          </a:custGeom>
          <a:solidFill>
            <a:srgbClr val="BFD2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147656" y="9091053"/>
            <a:ext cx="147320" cy="12890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 smtClean="0">
                <a:solidFill>
                  <a:srgbClr val="FFFFFF"/>
                </a:solidFill>
                <a:latin typeface="Impact"/>
                <a:cs typeface="Impact"/>
              </a:rPr>
              <a:t>37</a:t>
            </a:r>
            <a:endParaRPr sz="900">
              <a:latin typeface="Impact"/>
              <a:cs typeface="Impac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47656" y="8327366"/>
            <a:ext cx="147320" cy="61023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MASTERP</a:t>
            </a:r>
            <a:r>
              <a:rPr sz="900" spc="20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39444" y="1550816"/>
            <a:ext cx="340487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sit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ren</a:t>
            </a:r>
            <a:r>
              <a:rPr sz="2200" spc="105" dirty="0" smtClean="0">
                <a:solidFill>
                  <a:srgbClr val="58595B"/>
                </a:solidFill>
                <a:latin typeface="Impact"/>
                <a:cs typeface="Impact"/>
              </a:rPr>
              <a:t>d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erin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g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: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05" dirty="0" smtClean="0">
                <a:solidFill>
                  <a:srgbClr val="58595B"/>
                </a:solidFill>
                <a:latin typeface="Impact"/>
                <a:cs typeface="Impact"/>
              </a:rPr>
              <a:t>b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asi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n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view</a:t>
            </a:r>
            <a:endParaRPr sz="22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108243"/>
            <a:ext cx="147320" cy="113030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11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260059"/>
            <a:ext cx="147320" cy="677545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SITE  ANA</a:t>
            </a:r>
            <a:r>
              <a:rPr sz="900" spc="-60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YSIS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42606" y="1569104"/>
            <a:ext cx="1483995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floodplains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31500" y="2774667"/>
            <a:ext cx="3445510" cy="2146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Flooding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result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storm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run-of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Flooding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increases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development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covers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ground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impervious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surfaces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ground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longer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soak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rain.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last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30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years,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flooding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grown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issue for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Clear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Lake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area.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TSARP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ropical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Storm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Allison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Recovery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Project)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study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“100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year”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peak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 flow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rate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Horsepen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Bayou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watershed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increased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20%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during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1980’s.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Detention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now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becoming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recognized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the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best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meth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control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flooding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along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1000" spc="9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exas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Gulf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Coast.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Previousl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favored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practice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had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make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drainage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waterways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wide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deeper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straighte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increasing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urban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development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exas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Gulf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Coast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approach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increasingly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unaffordable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local jurisdictions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unsupportable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local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communities.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31500" y="5060666"/>
            <a:ext cx="344551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CLC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A   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objectives   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include:   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1)   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Preventing   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increased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rainwater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runoff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due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development;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and,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sz="1000" spc="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reducing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current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floodin</a:t>
            </a:r>
            <a:r>
              <a:rPr sz="1000" spc="35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where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possib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le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through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effective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proven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methods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detention.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70349" y="2014759"/>
            <a:ext cx="6991060" cy="5986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86003" y="5767927"/>
            <a:ext cx="1539138" cy="2233072"/>
          </a:xfrm>
          <a:custGeom>
            <a:avLst/>
            <a:gdLst/>
            <a:ahLst/>
            <a:cxnLst/>
            <a:rect l="l" t="t" r="r" b="b"/>
            <a:pathLst>
              <a:path w="1539138" h="2233072">
                <a:moveTo>
                  <a:pt x="0" y="0"/>
                </a:moveTo>
                <a:lnTo>
                  <a:pt x="194259" y="89649"/>
                </a:lnTo>
                <a:lnTo>
                  <a:pt x="216674" y="104597"/>
                </a:lnTo>
                <a:lnTo>
                  <a:pt x="739686" y="358622"/>
                </a:lnTo>
                <a:lnTo>
                  <a:pt x="829335" y="403466"/>
                </a:lnTo>
                <a:lnTo>
                  <a:pt x="956348" y="463232"/>
                </a:lnTo>
                <a:lnTo>
                  <a:pt x="978776" y="478180"/>
                </a:lnTo>
                <a:lnTo>
                  <a:pt x="993711" y="485635"/>
                </a:lnTo>
                <a:lnTo>
                  <a:pt x="1038542" y="508063"/>
                </a:lnTo>
                <a:lnTo>
                  <a:pt x="1038542" y="530479"/>
                </a:lnTo>
                <a:lnTo>
                  <a:pt x="1031062" y="530479"/>
                </a:lnTo>
                <a:lnTo>
                  <a:pt x="1001179" y="537946"/>
                </a:lnTo>
                <a:lnTo>
                  <a:pt x="993711" y="545426"/>
                </a:lnTo>
                <a:lnTo>
                  <a:pt x="993711" y="552881"/>
                </a:lnTo>
                <a:lnTo>
                  <a:pt x="993711" y="560362"/>
                </a:lnTo>
                <a:lnTo>
                  <a:pt x="1001179" y="560362"/>
                </a:lnTo>
                <a:lnTo>
                  <a:pt x="1001179" y="552881"/>
                </a:lnTo>
                <a:lnTo>
                  <a:pt x="1001179" y="545426"/>
                </a:lnTo>
                <a:lnTo>
                  <a:pt x="1008659" y="545426"/>
                </a:lnTo>
                <a:lnTo>
                  <a:pt x="1016114" y="545426"/>
                </a:lnTo>
                <a:lnTo>
                  <a:pt x="1023594" y="545426"/>
                </a:lnTo>
                <a:lnTo>
                  <a:pt x="1038542" y="545426"/>
                </a:lnTo>
                <a:lnTo>
                  <a:pt x="1038542" y="537946"/>
                </a:lnTo>
                <a:lnTo>
                  <a:pt x="1046010" y="605180"/>
                </a:lnTo>
                <a:lnTo>
                  <a:pt x="1053490" y="732205"/>
                </a:lnTo>
                <a:lnTo>
                  <a:pt x="1090841" y="1300060"/>
                </a:lnTo>
                <a:lnTo>
                  <a:pt x="1232801" y="1486852"/>
                </a:lnTo>
                <a:lnTo>
                  <a:pt x="1471891" y="1793176"/>
                </a:lnTo>
                <a:lnTo>
                  <a:pt x="1539138" y="1882825"/>
                </a:lnTo>
                <a:lnTo>
                  <a:pt x="1509242" y="1927682"/>
                </a:lnTo>
                <a:lnTo>
                  <a:pt x="1501775" y="1942617"/>
                </a:lnTo>
                <a:lnTo>
                  <a:pt x="1501775" y="1950085"/>
                </a:lnTo>
                <a:lnTo>
                  <a:pt x="1494294" y="1950085"/>
                </a:lnTo>
                <a:lnTo>
                  <a:pt x="1494294" y="1957565"/>
                </a:lnTo>
                <a:lnTo>
                  <a:pt x="1486827" y="1965020"/>
                </a:lnTo>
                <a:lnTo>
                  <a:pt x="1486827" y="1972500"/>
                </a:lnTo>
                <a:lnTo>
                  <a:pt x="1479359" y="1972500"/>
                </a:lnTo>
                <a:lnTo>
                  <a:pt x="1479359" y="1979968"/>
                </a:lnTo>
                <a:lnTo>
                  <a:pt x="1471891" y="1987448"/>
                </a:lnTo>
                <a:lnTo>
                  <a:pt x="1471891" y="1994903"/>
                </a:lnTo>
                <a:lnTo>
                  <a:pt x="1464411" y="1994903"/>
                </a:lnTo>
                <a:lnTo>
                  <a:pt x="1456944" y="2002383"/>
                </a:lnTo>
                <a:lnTo>
                  <a:pt x="1456944" y="2009851"/>
                </a:lnTo>
                <a:lnTo>
                  <a:pt x="1449463" y="2009851"/>
                </a:lnTo>
                <a:lnTo>
                  <a:pt x="1449463" y="2017331"/>
                </a:lnTo>
                <a:lnTo>
                  <a:pt x="1442008" y="2024811"/>
                </a:lnTo>
                <a:lnTo>
                  <a:pt x="1434528" y="2024811"/>
                </a:lnTo>
                <a:lnTo>
                  <a:pt x="1434528" y="2032266"/>
                </a:lnTo>
                <a:lnTo>
                  <a:pt x="1427060" y="2039747"/>
                </a:lnTo>
                <a:lnTo>
                  <a:pt x="1419593" y="2039747"/>
                </a:lnTo>
                <a:lnTo>
                  <a:pt x="1419593" y="2047214"/>
                </a:lnTo>
                <a:lnTo>
                  <a:pt x="1412125" y="2047214"/>
                </a:lnTo>
                <a:lnTo>
                  <a:pt x="1404645" y="2054694"/>
                </a:lnTo>
                <a:lnTo>
                  <a:pt x="1397165" y="2062162"/>
                </a:lnTo>
                <a:lnTo>
                  <a:pt x="1389697" y="2069630"/>
                </a:lnTo>
                <a:lnTo>
                  <a:pt x="1382217" y="2069630"/>
                </a:lnTo>
                <a:lnTo>
                  <a:pt x="1374762" y="2077097"/>
                </a:lnTo>
                <a:lnTo>
                  <a:pt x="1367282" y="2084577"/>
                </a:lnTo>
                <a:lnTo>
                  <a:pt x="1359814" y="2084577"/>
                </a:lnTo>
                <a:lnTo>
                  <a:pt x="1352334" y="2092032"/>
                </a:lnTo>
                <a:lnTo>
                  <a:pt x="1344879" y="2092032"/>
                </a:lnTo>
                <a:lnTo>
                  <a:pt x="1344879" y="2099513"/>
                </a:lnTo>
                <a:lnTo>
                  <a:pt x="1337398" y="2099513"/>
                </a:lnTo>
                <a:lnTo>
                  <a:pt x="1329931" y="2099513"/>
                </a:lnTo>
                <a:lnTo>
                  <a:pt x="1322451" y="2106980"/>
                </a:lnTo>
                <a:lnTo>
                  <a:pt x="1314996" y="2106980"/>
                </a:lnTo>
                <a:lnTo>
                  <a:pt x="1314996" y="2114461"/>
                </a:lnTo>
                <a:lnTo>
                  <a:pt x="1307515" y="2114461"/>
                </a:lnTo>
                <a:lnTo>
                  <a:pt x="1300048" y="2114461"/>
                </a:lnTo>
                <a:lnTo>
                  <a:pt x="1292567" y="2121928"/>
                </a:lnTo>
                <a:lnTo>
                  <a:pt x="971145" y="223307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8370" y="5611031"/>
            <a:ext cx="1277632" cy="2389968"/>
          </a:xfrm>
          <a:custGeom>
            <a:avLst/>
            <a:gdLst/>
            <a:ahLst/>
            <a:cxnLst/>
            <a:rect l="l" t="t" r="r" b="b"/>
            <a:pathLst>
              <a:path w="1277632" h="2389968">
                <a:moveTo>
                  <a:pt x="177472" y="2389968"/>
                </a:moveTo>
                <a:lnTo>
                  <a:pt x="149440" y="2375954"/>
                </a:lnTo>
                <a:lnTo>
                  <a:pt x="97129" y="2353538"/>
                </a:lnTo>
                <a:lnTo>
                  <a:pt x="156908" y="2316175"/>
                </a:lnTo>
                <a:lnTo>
                  <a:pt x="246557" y="2248928"/>
                </a:lnTo>
                <a:lnTo>
                  <a:pt x="306336" y="2121916"/>
                </a:lnTo>
                <a:lnTo>
                  <a:pt x="276453" y="2099513"/>
                </a:lnTo>
                <a:lnTo>
                  <a:pt x="89662" y="2009851"/>
                </a:lnTo>
                <a:lnTo>
                  <a:pt x="0" y="1965020"/>
                </a:lnTo>
                <a:lnTo>
                  <a:pt x="0" y="1957539"/>
                </a:lnTo>
                <a:lnTo>
                  <a:pt x="7467" y="1942604"/>
                </a:lnTo>
                <a:lnTo>
                  <a:pt x="537946" y="859218"/>
                </a:lnTo>
                <a:lnTo>
                  <a:pt x="545426" y="851738"/>
                </a:lnTo>
                <a:lnTo>
                  <a:pt x="552894" y="836802"/>
                </a:lnTo>
                <a:lnTo>
                  <a:pt x="664959" y="620128"/>
                </a:lnTo>
                <a:lnTo>
                  <a:pt x="739686" y="463232"/>
                </a:lnTo>
                <a:lnTo>
                  <a:pt x="963815" y="7467"/>
                </a:lnTo>
                <a:lnTo>
                  <a:pt x="971296" y="0"/>
                </a:lnTo>
                <a:lnTo>
                  <a:pt x="1255204" y="141947"/>
                </a:lnTo>
                <a:lnTo>
                  <a:pt x="1277632" y="15689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21623" y="2014855"/>
            <a:ext cx="1046022" cy="704684"/>
          </a:xfrm>
          <a:custGeom>
            <a:avLst/>
            <a:gdLst/>
            <a:ahLst/>
            <a:cxnLst/>
            <a:rect l="l" t="t" r="r" b="b"/>
            <a:pathLst>
              <a:path w="1046022" h="704684">
                <a:moveTo>
                  <a:pt x="1046022" y="204088"/>
                </a:moveTo>
                <a:lnTo>
                  <a:pt x="1031074" y="256387"/>
                </a:lnTo>
                <a:lnTo>
                  <a:pt x="1001191" y="293750"/>
                </a:lnTo>
                <a:lnTo>
                  <a:pt x="1001191" y="390880"/>
                </a:lnTo>
                <a:lnTo>
                  <a:pt x="963828" y="405828"/>
                </a:lnTo>
                <a:lnTo>
                  <a:pt x="948893" y="405828"/>
                </a:lnTo>
                <a:lnTo>
                  <a:pt x="425869" y="659853"/>
                </a:lnTo>
                <a:lnTo>
                  <a:pt x="418414" y="667321"/>
                </a:lnTo>
                <a:lnTo>
                  <a:pt x="410933" y="667321"/>
                </a:lnTo>
                <a:lnTo>
                  <a:pt x="298856" y="704684"/>
                </a:lnTo>
                <a:lnTo>
                  <a:pt x="306336" y="689749"/>
                </a:lnTo>
                <a:lnTo>
                  <a:pt x="306336" y="659853"/>
                </a:lnTo>
                <a:lnTo>
                  <a:pt x="306336" y="592619"/>
                </a:lnTo>
                <a:lnTo>
                  <a:pt x="298856" y="570191"/>
                </a:lnTo>
                <a:lnTo>
                  <a:pt x="291401" y="555243"/>
                </a:lnTo>
                <a:lnTo>
                  <a:pt x="283921" y="540308"/>
                </a:lnTo>
                <a:lnTo>
                  <a:pt x="276453" y="540308"/>
                </a:lnTo>
                <a:lnTo>
                  <a:pt x="254038" y="525373"/>
                </a:lnTo>
                <a:lnTo>
                  <a:pt x="246570" y="525373"/>
                </a:lnTo>
                <a:lnTo>
                  <a:pt x="239090" y="532840"/>
                </a:lnTo>
                <a:lnTo>
                  <a:pt x="231622" y="532840"/>
                </a:lnTo>
                <a:lnTo>
                  <a:pt x="224155" y="532840"/>
                </a:lnTo>
                <a:lnTo>
                  <a:pt x="209207" y="532840"/>
                </a:lnTo>
                <a:lnTo>
                  <a:pt x="194259" y="525373"/>
                </a:lnTo>
                <a:lnTo>
                  <a:pt x="171843" y="517892"/>
                </a:lnTo>
                <a:lnTo>
                  <a:pt x="164376" y="502957"/>
                </a:lnTo>
                <a:lnTo>
                  <a:pt x="156908" y="488009"/>
                </a:lnTo>
                <a:lnTo>
                  <a:pt x="149440" y="480542"/>
                </a:lnTo>
                <a:lnTo>
                  <a:pt x="141960" y="480542"/>
                </a:lnTo>
                <a:lnTo>
                  <a:pt x="141960" y="495477"/>
                </a:lnTo>
                <a:lnTo>
                  <a:pt x="134493" y="495477"/>
                </a:lnTo>
                <a:lnTo>
                  <a:pt x="127012" y="495477"/>
                </a:lnTo>
                <a:lnTo>
                  <a:pt x="52311" y="458114"/>
                </a:lnTo>
                <a:lnTo>
                  <a:pt x="7480" y="435698"/>
                </a:lnTo>
                <a:lnTo>
                  <a:pt x="0" y="428230"/>
                </a:lnTo>
                <a:lnTo>
                  <a:pt x="246570" y="346049"/>
                </a:lnTo>
                <a:lnTo>
                  <a:pt x="246570" y="360997"/>
                </a:lnTo>
                <a:lnTo>
                  <a:pt x="351167" y="338581"/>
                </a:lnTo>
                <a:lnTo>
                  <a:pt x="366102" y="331101"/>
                </a:lnTo>
                <a:lnTo>
                  <a:pt x="366102" y="308685"/>
                </a:lnTo>
                <a:lnTo>
                  <a:pt x="448297" y="293750"/>
                </a:lnTo>
                <a:lnTo>
                  <a:pt x="451565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35761" y="2014855"/>
            <a:ext cx="231884" cy="204088"/>
          </a:xfrm>
          <a:custGeom>
            <a:avLst/>
            <a:gdLst/>
            <a:ahLst/>
            <a:cxnLst/>
            <a:rect l="l" t="t" r="r" b="b"/>
            <a:pathLst>
              <a:path w="231884" h="204088">
                <a:moveTo>
                  <a:pt x="0" y="0"/>
                </a:moveTo>
                <a:lnTo>
                  <a:pt x="37625" y="32244"/>
                </a:lnTo>
                <a:lnTo>
                  <a:pt x="97391" y="84543"/>
                </a:lnTo>
                <a:lnTo>
                  <a:pt x="149689" y="129374"/>
                </a:lnTo>
                <a:lnTo>
                  <a:pt x="194520" y="166737"/>
                </a:lnTo>
                <a:lnTo>
                  <a:pt x="231884" y="20408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64727" y="4042004"/>
            <a:ext cx="29883" cy="37350"/>
          </a:xfrm>
          <a:custGeom>
            <a:avLst/>
            <a:gdLst/>
            <a:ahLst/>
            <a:cxnLst/>
            <a:rect l="l" t="t" r="r" b="b"/>
            <a:pathLst>
              <a:path w="29883" h="37350">
                <a:moveTo>
                  <a:pt x="29883" y="29883"/>
                </a:moveTo>
                <a:lnTo>
                  <a:pt x="14935" y="37350"/>
                </a:lnTo>
                <a:lnTo>
                  <a:pt x="0" y="7467"/>
                </a:lnTo>
                <a:lnTo>
                  <a:pt x="7454" y="7467"/>
                </a:lnTo>
                <a:lnTo>
                  <a:pt x="14935" y="0"/>
                </a:lnTo>
                <a:lnTo>
                  <a:pt x="2988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02086" y="3279903"/>
            <a:ext cx="37350" cy="44830"/>
          </a:xfrm>
          <a:custGeom>
            <a:avLst/>
            <a:gdLst/>
            <a:ahLst/>
            <a:cxnLst/>
            <a:rect l="l" t="t" r="r" b="b"/>
            <a:pathLst>
              <a:path w="37350" h="44830">
                <a:moveTo>
                  <a:pt x="37350" y="22415"/>
                </a:moveTo>
                <a:lnTo>
                  <a:pt x="29883" y="29883"/>
                </a:lnTo>
                <a:lnTo>
                  <a:pt x="22402" y="44830"/>
                </a:lnTo>
                <a:lnTo>
                  <a:pt x="0" y="22415"/>
                </a:lnTo>
                <a:lnTo>
                  <a:pt x="14947" y="0"/>
                </a:lnTo>
                <a:lnTo>
                  <a:pt x="37350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17033" y="3033350"/>
            <a:ext cx="37350" cy="37350"/>
          </a:xfrm>
          <a:custGeom>
            <a:avLst/>
            <a:gdLst/>
            <a:ahLst/>
            <a:cxnLst/>
            <a:rect l="l" t="t" r="r" b="b"/>
            <a:pathLst>
              <a:path w="37350" h="37350">
                <a:moveTo>
                  <a:pt x="22402" y="37350"/>
                </a:moveTo>
                <a:lnTo>
                  <a:pt x="0" y="22402"/>
                </a:lnTo>
                <a:lnTo>
                  <a:pt x="7454" y="0"/>
                </a:lnTo>
                <a:lnTo>
                  <a:pt x="29883" y="14935"/>
                </a:lnTo>
                <a:lnTo>
                  <a:pt x="37350" y="14935"/>
                </a:lnTo>
                <a:lnTo>
                  <a:pt x="37350" y="22402"/>
                </a:lnTo>
                <a:lnTo>
                  <a:pt x="22402" y="373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24494" y="3429331"/>
            <a:ext cx="37363" cy="37363"/>
          </a:xfrm>
          <a:custGeom>
            <a:avLst/>
            <a:gdLst/>
            <a:ahLst/>
            <a:cxnLst/>
            <a:rect l="l" t="t" r="r" b="b"/>
            <a:pathLst>
              <a:path w="37363" h="37363">
                <a:moveTo>
                  <a:pt x="37363" y="22415"/>
                </a:moveTo>
                <a:lnTo>
                  <a:pt x="22415" y="37363"/>
                </a:lnTo>
                <a:lnTo>
                  <a:pt x="0" y="7467"/>
                </a:lnTo>
                <a:lnTo>
                  <a:pt x="7480" y="7467"/>
                </a:lnTo>
                <a:lnTo>
                  <a:pt x="14935" y="0"/>
                </a:lnTo>
                <a:lnTo>
                  <a:pt x="37363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46912" y="2988506"/>
            <a:ext cx="44830" cy="29895"/>
          </a:xfrm>
          <a:custGeom>
            <a:avLst/>
            <a:gdLst/>
            <a:ahLst/>
            <a:cxnLst/>
            <a:rect l="l" t="t" r="r" b="b"/>
            <a:pathLst>
              <a:path w="44830" h="29895">
                <a:moveTo>
                  <a:pt x="44830" y="14947"/>
                </a:moveTo>
                <a:lnTo>
                  <a:pt x="37350" y="22415"/>
                </a:lnTo>
                <a:lnTo>
                  <a:pt x="29883" y="29895"/>
                </a:lnTo>
                <a:lnTo>
                  <a:pt x="0" y="14947"/>
                </a:lnTo>
                <a:lnTo>
                  <a:pt x="7467" y="0"/>
                </a:lnTo>
                <a:lnTo>
                  <a:pt x="4483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78518" y="3668417"/>
            <a:ext cx="22428" cy="37363"/>
          </a:xfrm>
          <a:custGeom>
            <a:avLst/>
            <a:gdLst/>
            <a:ahLst/>
            <a:cxnLst/>
            <a:rect l="l" t="t" r="r" b="b"/>
            <a:pathLst>
              <a:path w="22428" h="37363">
                <a:moveTo>
                  <a:pt x="22428" y="29895"/>
                </a:moveTo>
                <a:lnTo>
                  <a:pt x="14947" y="29895"/>
                </a:lnTo>
                <a:lnTo>
                  <a:pt x="0" y="37363"/>
                </a:lnTo>
                <a:lnTo>
                  <a:pt x="0" y="0"/>
                </a:lnTo>
                <a:lnTo>
                  <a:pt x="14947" y="0"/>
                </a:lnTo>
                <a:lnTo>
                  <a:pt x="22428" y="2989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86005" y="3481642"/>
            <a:ext cx="29883" cy="44818"/>
          </a:xfrm>
          <a:custGeom>
            <a:avLst/>
            <a:gdLst/>
            <a:ahLst/>
            <a:cxnLst/>
            <a:rect l="l" t="t" r="r" b="b"/>
            <a:pathLst>
              <a:path w="29883" h="44818">
                <a:moveTo>
                  <a:pt x="29883" y="37350"/>
                </a:moveTo>
                <a:lnTo>
                  <a:pt x="7454" y="44818"/>
                </a:lnTo>
                <a:lnTo>
                  <a:pt x="0" y="22402"/>
                </a:lnTo>
                <a:lnTo>
                  <a:pt x="0" y="14935"/>
                </a:lnTo>
                <a:lnTo>
                  <a:pt x="7454" y="14935"/>
                </a:lnTo>
                <a:lnTo>
                  <a:pt x="7454" y="7467"/>
                </a:lnTo>
                <a:lnTo>
                  <a:pt x="7454" y="0"/>
                </a:lnTo>
                <a:lnTo>
                  <a:pt x="14935" y="0"/>
                </a:lnTo>
                <a:lnTo>
                  <a:pt x="29883" y="373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78526" y="3698317"/>
            <a:ext cx="29883" cy="37350"/>
          </a:xfrm>
          <a:custGeom>
            <a:avLst/>
            <a:gdLst/>
            <a:ahLst/>
            <a:cxnLst/>
            <a:rect l="l" t="t" r="r" b="b"/>
            <a:pathLst>
              <a:path w="29883" h="37350">
                <a:moveTo>
                  <a:pt x="29883" y="37350"/>
                </a:moveTo>
                <a:lnTo>
                  <a:pt x="0" y="37350"/>
                </a:lnTo>
                <a:lnTo>
                  <a:pt x="0" y="7467"/>
                </a:lnTo>
                <a:lnTo>
                  <a:pt x="14935" y="0"/>
                </a:lnTo>
                <a:lnTo>
                  <a:pt x="22415" y="0"/>
                </a:lnTo>
                <a:lnTo>
                  <a:pt x="29883" y="373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41178" y="4258684"/>
            <a:ext cx="52285" cy="171831"/>
          </a:xfrm>
          <a:custGeom>
            <a:avLst/>
            <a:gdLst/>
            <a:ahLst/>
            <a:cxnLst/>
            <a:rect l="l" t="t" r="r" b="b"/>
            <a:pathLst>
              <a:path w="52285" h="171831">
                <a:moveTo>
                  <a:pt x="0" y="164363"/>
                </a:moveTo>
                <a:lnTo>
                  <a:pt x="7467" y="156895"/>
                </a:lnTo>
                <a:lnTo>
                  <a:pt x="14947" y="156895"/>
                </a:lnTo>
                <a:lnTo>
                  <a:pt x="14947" y="149415"/>
                </a:lnTo>
                <a:lnTo>
                  <a:pt x="14947" y="141947"/>
                </a:lnTo>
                <a:lnTo>
                  <a:pt x="22402" y="141947"/>
                </a:lnTo>
                <a:lnTo>
                  <a:pt x="22402" y="134480"/>
                </a:lnTo>
                <a:lnTo>
                  <a:pt x="29883" y="127012"/>
                </a:lnTo>
                <a:lnTo>
                  <a:pt x="29883" y="119532"/>
                </a:lnTo>
                <a:lnTo>
                  <a:pt x="29883" y="112064"/>
                </a:lnTo>
                <a:lnTo>
                  <a:pt x="37350" y="112064"/>
                </a:lnTo>
                <a:lnTo>
                  <a:pt x="37350" y="104597"/>
                </a:lnTo>
                <a:lnTo>
                  <a:pt x="37350" y="97129"/>
                </a:lnTo>
                <a:lnTo>
                  <a:pt x="37350" y="37350"/>
                </a:lnTo>
                <a:lnTo>
                  <a:pt x="29883" y="37350"/>
                </a:lnTo>
                <a:lnTo>
                  <a:pt x="29883" y="29870"/>
                </a:lnTo>
                <a:lnTo>
                  <a:pt x="22402" y="29870"/>
                </a:lnTo>
                <a:lnTo>
                  <a:pt x="22402" y="22402"/>
                </a:lnTo>
                <a:lnTo>
                  <a:pt x="14947" y="22402"/>
                </a:lnTo>
                <a:lnTo>
                  <a:pt x="14947" y="14935"/>
                </a:lnTo>
                <a:lnTo>
                  <a:pt x="7467" y="14935"/>
                </a:lnTo>
                <a:lnTo>
                  <a:pt x="0" y="14935"/>
                </a:lnTo>
                <a:lnTo>
                  <a:pt x="0" y="0"/>
                </a:lnTo>
                <a:lnTo>
                  <a:pt x="7467" y="0"/>
                </a:lnTo>
                <a:lnTo>
                  <a:pt x="14947" y="0"/>
                </a:lnTo>
                <a:lnTo>
                  <a:pt x="14947" y="7467"/>
                </a:lnTo>
                <a:lnTo>
                  <a:pt x="22402" y="7467"/>
                </a:lnTo>
                <a:lnTo>
                  <a:pt x="29883" y="7467"/>
                </a:lnTo>
                <a:lnTo>
                  <a:pt x="29883" y="14935"/>
                </a:lnTo>
                <a:lnTo>
                  <a:pt x="37350" y="14935"/>
                </a:lnTo>
                <a:lnTo>
                  <a:pt x="37350" y="22402"/>
                </a:lnTo>
                <a:lnTo>
                  <a:pt x="44831" y="22402"/>
                </a:lnTo>
                <a:lnTo>
                  <a:pt x="44831" y="29870"/>
                </a:lnTo>
                <a:lnTo>
                  <a:pt x="44831" y="37350"/>
                </a:lnTo>
                <a:lnTo>
                  <a:pt x="52285" y="37350"/>
                </a:lnTo>
                <a:lnTo>
                  <a:pt x="52285" y="44818"/>
                </a:lnTo>
                <a:lnTo>
                  <a:pt x="52285" y="52285"/>
                </a:lnTo>
                <a:lnTo>
                  <a:pt x="52285" y="104597"/>
                </a:lnTo>
                <a:lnTo>
                  <a:pt x="44831" y="112064"/>
                </a:lnTo>
                <a:lnTo>
                  <a:pt x="44831" y="119532"/>
                </a:lnTo>
                <a:lnTo>
                  <a:pt x="44831" y="127012"/>
                </a:lnTo>
                <a:lnTo>
                  <a:pt x="37350" y="134480"/>
                </a:lnTo>
                <a:lnTo>
                  <a:pt x="37350" y="141947"/>
                </a:lnTo>
                <a:lnTo>
                  <a:pt x="29883" y="149415"/>
                </a:lnTo>
                <a:lnTo>
                  <a:pt x="29883" y="156895"/>
                </a:lnTo>
                <a:lnTo>
                  <a:pt x="22402" y="156895"/>
                </a:lnTo>
                <a:lnTo>
                  <a:pt x="22402" y="164363"/>
                </a:lnTo>
                <a:lnTo>
                  <a:pt x="14947" y="171831"/>
                </a:lnTo>
                <a:lnTo>
                  <a:pt x="7467" y="171831"/>
                </a:lnTo>
                <a:lnTo>
                  <a:pt x="0" y="164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86005" y="3780490"/>
            <a:ext cx="29883" cy="37363"/>
          </a:xfrm>
          <a:custGeom>
            <a:avLst/>
            <a:gdLst/>
            <a:ahLst/>
            <a:cxnLst/>
            <a:rect l="l" t="t" r="r" b="b"/>
            <a:pathLst>
              <a:path w="29883" h="37363">
                <a:moveTo>
                  <a:pt x="29883" y="29895"/>
                </a:moveTo>
                <a:lnTo>
                  <a:pt x="7454" y="37363"/>
                </a:lnTo>
                <a:lnTo>
                  <a:pt x="0" y="0"/>
                </a:lnTo>
                <a:lnTo>
                  <a:pt x="14935" y="0"/>
                </a:lnTo>
                <a:lnTo>
                  <a:pt x="22402" y="0"/>
                </a:lnTo>
                <a:lnTo>
                  <a:pt x="29883" y="2989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86003" y="4565013"/>
            <a:ext cx="14947" cy="29883"/>
          </a:xfrm>
          <a:custGeom>
            <a:avLst/>
            <a:gdLst/>
            <a:ahLst/>
            <a:cxnLst/>
            <a:rect l="l" t="t" r="r" b="b"/>
            <a:pathLst>
              <a:path w="14947" h="29883">
                <a:moveTo>
                  <a:pt x="0" y="29883"/>
                </a:moveTo>
                <a:lnTo>
                  <a:pt x="0" y="0"/>
                </a:lnTo>
                <a:lnTo>
                  <a:pt x="7467" y="0"/>
                </a:lnTo>
                <a:lnTo>
                  <a:pt x="14947" y="0"/>
                </a:lnTo>
                <a:lnTo>
                  <a:pt x="7467" y="29883"/>
                </a:lnTo>
                <a:lnTo>
                  <a:pt x="0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15887" y="3683372"/>
            <a:ext cx="37363" cy="44831"/>
          </a:xfrm>
          <a:custGeom>
            <a:avLst/>
            <a:gdLst/>
            <a:ahLst/>
            <a:cxnLst/>
            <a:rect l="l" t="t" r="r" b="b"/>
            <a:pathLst>
              <a:path w="37363" h="44831">
                <a:moveTo>
                  <a:pt x="37363" y="29883"/>
                </a:moveTo>
                <a:lnTo>
                  <a:pt x="29883" y="29883"/>
                </a:lnTo>
                <a:lnTo>
                  <a:pt x="29883" y="37350"/>
                </a:lnTo>
                <a:lnTo>
                  <a:pt x="22415" y="44831"/>
                </a:lnTo>
                <a:lnTo>
                  <a:pt x="14935" y="44831"/>
                </a:lnTo>
                <a:lnTo>
                  <a:pt x="0" y="7467"/>
                </a:lnTo>
                <a:lnTo>
                  <a:pt x="7467" y="7467"/>
                </a:lnTo>
                <a:lnTo>
                  <a:pt x="29883" y="0"/>
                </a:lnTo>
                <a:lnTo>
                  <a:pt x="29883" y="7467"/>
                </a:lnTo>
                <a:lnTo>
                  <a:pt x="3736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15888" y="3743140"/>
            <a:ext cx="29883" cy="37350"/>
          </a:xfrm>
          <a:custGeom>
            <a:avLst/>
            <a:gdLst/>
            <a:ahLst/>
            <a:cxnLst/>
            <a:rect l="l" t="t" r="r" b="b"/>
            <a:pathLst>
              <a:path w="29883" h="37350">
                <a:moveTo>
                  <a:pt x="29883" y="29883"/>
                </a:moveTo>
                <a:lnTo>
                  <a:pt x="14935" y="37350"/>
                </a:lnTo>
                <a:lnTo>
                  <a:pt x="7454" y="37350"/>
                </a:lnTo>
                <a:lnTo>
                  <a:pt x="0" y="0"/>
                </a:lnTo>
                <a:lnTo>
                  <a:pt x="7454" y="0"/>
                </a:lnTo>
                <a:lnTo>
                  <a:pt x="14935" y="0"/>
                </a:lnTo>
                <a:lnTo>
                  <a:pt x="22415" y="0"/>
                </a:lnTo>
                <a:lnTo>
                  <a:pt x="2988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67588" y="4079356"/>
            <a:ext cx="216674" cy="523011"/>
          </a:xfrm>
          <a:custGeom>
            <a:avLst/>
            <a:gdLst/>
            <a:ahLst/>
            <a:cxnLst/>
            <a:rect l="l" t="t" r="r" b="b"/>
            <a:pathLst>
              <a:path w="216674" h="523011">
                <a:moveTo>
                  <a:pt x="216674" y="523011"/>
                </a:moveTo>
                <a:lnTo>
                  <a:pt x="201726" y="523011"/>
                </a:lnTo>
                <a:lnTo>
                  <a:pt x="194271" y="523011"/>
                </a:lnTo>
                <a:lnTo>
                  <a:pt x="97142" y="276453"/>
                </a:lnTo>
                <a:lnTo>
                  <a:pt x="44831" y="141960"/>
                </a:lnTo>
                <a:lnTo>
                  <a:pt x="0" y="14947"/>
                </a:lnTo>
                <a:lnTo>
                  <a:pt x="7480" y="7480"/>
                </a:lnTo>
                <a:lnTo>
                  <a:pt x="14947" y="7480"/>
                </a:lnTo>
                <a:lnTo>
                  <a:pt x="14947" y="0"/>
                </a:lnTo>
                <a:lnTo>
                  <a:pt x="14947" y="7480"/>
                </a:lnTo>
                <a:lnTo>
                  <a:pt x="216674" y="52301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17028" y="3272429"/>
            <a:ext cx="37350" cy="29895"/>
          </a:xfrm>
          <a:custGeom>
            <a:avLst/>
            <a:gdLst/>
            <a:ahLst/>
            <a:cxnLst/>
            <a:rect l="l" t="t" r="r" b="b"/>
            <a:pathLst>
              <a:path w="37350" h="29895">
                <a:moveTo>
                  <a:pt x="37350" y="14947"/>
                </a:moveTo>
                <a:lnTo>
                  <a:pt x="29883" y="22415"/>
                </a:lnTo>
                <a:lnTo>
                  <a:pt x="22402" y="29895"/>
                </a:lnTo>
                <a:lnTo>
                  <a:pt x="0" y="7480"/>
                </a:lnTo>
                <a:lnTo>
                  <a:pt x="7467" y="0"/>
                </a:lnTo>
                <a:lnTo>
                  <a:pt x="3735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24494" y="3108058"/>
            <a:ext cx="37363" cy="29895"/>
          </a:xfrm>
          <a:custGeom>
            <a:avLst/>
            <a:gdLst/>
            <a:ahLst/>
            <a:cxnLst/>
            <a:rect l="l" t="t" r="r" b="b"/>
            <a:pathLst>
              <a:path w="37363" h="29895">
                <a:moveTo>
                  <a:pt x="37363" y="14947"/>
                </a:moveTo>
                <a:lnTo>
                  <a:pt x="29883" y="29895"/>
                </a:lnTo>
                <a:lnTo>
                  <a:pt x="0" y="14947"/>
                </a:lnTo>
                <a:lnTo>
                  <a:pt x="14935" y="0"/>
                </a:lnTo>
                <a:lnTo>
                  <a:pt x="3736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09552" y="3436800"/>
            <a:ext cx="37363" cy="44843"/>
          </a:xfrm>
          <a:custGeom>
            <a:avLst/>
            <a:gdLst/>
            <a:ahLst/>
            <a:cxnLst/>
            <a:rect l="l" t="t" r="r" b="b"/>
            <a:pathLst>
              <a:path w="37363" h="44843">
                <a:moveTo>
                  <a:pt x="37363" y="29895"/>
                </a:moveTo>
                <a:lnTo>
                  <a:pt x="22415" y="37363"/>
                </a:lnTo>
                <a:lnTo>
                  <a:pt x="22415" y="44843"/>
                </a:lnTo>
                <a:lnTo>
                  <a:pt x="0" y="14947"/>
                </a:lnTo>
                <a:lnTo>
                  <a:pt x="14935" y="0"/>
                </a:lnTo>
                <a:lnTo>
                  <a:pt x="37363" y="2989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09553" y="3556350"/>
            <a:ext cx="29883" cy="37363"/>
          </a:xfrm>
          <a:custGeom>
            <a:avLst/>
            <a:gdLst/>
            <a:ahLst/>
            <a:cxnLst/>
            <a:rect l="l" t="t" r="r" b="b"/>
            <a:pathLst>
              <a:path w="29883" h="37363">
                <a:moveTo>
                  <a:pt x="29883" y="14947"/>
                </a:moveTo>
                <a:lnTo>
                  <a:pt x="29883" y="29895"/>
                </a:lnTo>
                <a:lnTo>
                  <a:pt x="7480" y="37363"/>
                </a:lnTo>
                <a:lnTo>
                  <a:pt x="7480" y="29895"/>
                </a:lnTo>
                <a:lnTo>
                  <a:pt x="0" y="29895"/>
                </a:lnTo>
                <a:lnTo>
                  <a:pt x="0" y="22415"/>
                </a:lnTo>
                <a:lnTo>
                  <a:pt x="7480" y="0"/>
                </a:lnTo>
                <a:lnTo>
                  <a:pt x="2988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02086" y="3586234"/>
            <a:ext cx="37350" cy="22415"/>
          </a:xfrm>
          <a:custGeom>
            <a:avLst/>
            <a:gdLst/>
            <a:ahLst/>
            <a:cxnLst/>
            <a:rect l="l" t="t" r="r" b="b"/>
            <a:pathLst>
              <a:path w="37350" h="22415">
                <a:moveTo>
                  <a:pt x="37350" y="14947"/>
                </a:moveTo>
                <a:lnTo>
                  <a:pt x="37350" y="22415"/>
                </a:lnTo>
                <a:lnTo>
                  <a:pt x="0" y="22415"/>
                </a:lnTo>
                <a:lnTo>
                  <a:pt x="7467" y="22415"/>
                </a:lnTo>
                <a:lnTo>
                  <a:pt x="7467" y="14947"/>
                </a:lnTo>
                <a:lnTo>
                  <a:pt x="14947" y="14947"/>
                </a:lnTo>
                <a:lnTo>
                  <a:pt x="14947" y="7480"/>
                </a:lnTo>
                <a:lnTo>
                  <a:pt x="37350" y="0"/>
                </a:lnTo>
                <a:lnTo>
                  <a:pt x="3735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7028" y="3474167"/>
            <a:ext cx="37350" cy="37350"/>
          </a:xfrm>
          <a:custGeom>
            <a:avLst/>
            <a:gdLst/>
            <a:ahLst/>
            <a:cxnLst/>
            <a:rect l="l" t="t" r="r" b="b"/>
            <a:pathLst>
              <a:path w="37350" h="37350">
                <a:moveTo>
                  <a:pt x="37350" y="29883"/>
                </a:moveTo>
                <a:lnTo>
                  <a:pt x="29883" y="29883"/>
                </a:lnTo>
                <a:lnTo>
                  <a:pt x="29883" y="37350"/>
                </a:lnTo>
                <a:lnTo>
                  <a:pt x="22402" y="37350"/>
                </a:lnTo>
                <a:lnTo>
                  <a:pt x="14947" y="37350"/>
                </a:lnTo>
                <a:lnTo>
                  <a:pt x="0" y="14935"/>
                </a:lnTo>
                <a:lnTo>
                  <a:pt x="14947" y="7467"/>
                </a:lnTo>
                <a:lnTo>
                  <a:pt x="14947" y="0"/>
                </a:lnTo>
                <a:lnTo>
                  <a:pt x="37350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09553" y="3698314"/>
            <a:ext cx="29883" cy="37350"/>
          </a:xfrm>
          <a:custGeom>
            <a:avLst/>
            <a:gdLst/>
            <a:ahLst/>
            <a:cxnLst/>
            <a:rect l="l" t="t" r="r" b="b"/>
            <a:pathLst>
              <a:path w="29883" h="37350">
                <a:moveTo>
                  <a:pt x="29883" y="29883"/>
                </a:moveTo>
                <a:lnTo>
                  <a:pt x="14935" y="37350"/>
                </a:lnTo>
                <a:lnTo>
                  <a:pt x="7480" y="37350"/>
                </a:lnTo>
                <a:lnTo>
                  <a:pt x="0" y="7467"/>
                </a:lnTo>
                <a:lnTo>
                  <a:pt x="22415" y="0"/>
                </a:lnTo>
                <a:lnTo>
                  <a:pt x="2988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02086" y="3780494"/>
            <a:ext cx="37350" cy="37363"/>
          </a:xfrm>
          <a:custGeom>
            <a:avLst/>
            <a:gdLst/>
            <a:ahLst/>
            <a:cxnLst/>
            <a:rect l="l" t="t" r="r" b="b"/>
            <a:pathLst>
              <a:path w="37350" h="37363">
                <a:moveTo>
                  <a:pt x="37350" y="37363"/>
                </a:moveTo>
                <a:lnTo>
                  <a:pt x="29883" y="37363"/>
                </a:lnTo>
                <a:lnTo>
                  <a:pt x="0" y="22415"/>
                </a:lnTo>
                <a:lnTo>
                  <a:pt x="0" y="14947"/>
                </a:lnTo>
                <a:lnTo>
                  <a:pt x="0" y="7467"/>
                </a:lnTo>
                <a:lnTo>
                  <a:pt x="29883" y="0"/>
                </a:lnTo>
                <a:lnTo>
                  <a:pt x="37350" y="37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00947" y="3608654"/>
            <a:ext cx="29883" cy="44831"/>
          </a:xfrm>
          <a:custGeom>
            <a:avLst/>
            <a:gdLst/>
            <a:ahLst/>
            <a:cxnLst/>
            <a:rect l="l" t="t" r="r" b="b"/>
            <a:pathLst>
              <a:path w="29883" h="44831">
                <a:moveTo>
                  <a:pt x="29883" y="29883"/>
                </a:moveTo>
                <a:lnTo>
                  <a:pt x="22402" y="29883"/>
                </a:lnTo>
                <a:lnTo>
                  <a:pt x="22402" y="37350"/>
                </a:lnTo>
                <a:lnTo>
                  <a:pt x="14935" y="37350"/>
                </a:lnTo>
                <a:lnTo>
                  <a:pt x="7454" y="37350"/>
                </a:lnTo>
                <a:lnTo>
                  <a:pt x="7454" y="44831"/>
                </a:lnTo>
                <a:lnTo>
                  <a:pt x="0" y="7467"/>
                </a:lnTo>
                <a:lnTo>
                  <a:pt x="14935" y="0"/>
                </a:lnTo>
                <a:lnTo>
                  <a:pt x="2988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56120" y="4512711"/>
            <a:ext cx="29883" cy="14935"/>
          </a:xfrm>
          <a:custGeom>
            <a:avLst/>
            <a:gdLst/>
            <a:ahLst/>
            <a:cxnLst/>
            <a:rect l="l" t="t" r="r" b="b"/>
            <a:pathLst>
              <a:path w="29883" h="14935">
                <a:moveTo>
                  <a:pt x="29883" y="7467"/>
                </a:moveTo>
                <a:lnTo>
                  <a:pt x="29883" y="14935"/>
                </a:lnTo>
                <a:lnTo>
                  <a:pt x="0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00947" y="3690847"/>
            <a:ext cx="29883" cy="44818"/>
          </a:xfrm>
          <a:custGeom>
            <a:avLst/>
            <a:gdLst/>
            <a:ahLst/>
            <a:cxnLst/>
            <a:rect l="l" t="t" r="r" b="b"/>
            <a:pathLst>
              <a:path w="29883" h="44818">
                <a:moveTo>
                  <a:pt x="29883" y="37350"/>
                </a:moveTo>
                <a:lnTo>
                  <a:pt x="7454" y="44818"/>
                </a:lnTo>
                <a:lnTo>
                  <a:pt x="0" y="7467"/>
                </a:lnTo>
                <a:lnTo>
                  <a:pt x="14935" y="0"/>
                </a:lnTo>
                <a:lnTo>
                  <a:pt x="29883" y="373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563584" y="4482818"/>
            <a:ext cx="29883" cy="22415"/>
          </a:xfrm>
          <a:custGeom>
            <a:avLst/>
            <a:gdLst/>
            <a:ahLst/>
            <a:cxnLst/>
            <a:rect l="l" t="t" r="r" b="b"/>
            <a:pathLst>
              <a:path w="29883" h="22415">
                <a:moveTo>
                  <a:pt x="29883" y="14947"/>
                </a:moveTo>
                <a:lnTo>
                  <a:pt x="29883" y="22415"/>
                </a:lnTo>
                <a:lnTo>
                  <a:pt x="0" y="7480"/>
                </a:lnTo>
                <a:lnTo>
                  <a:pt x="7480" y="0"/>
                </a:lnTo>
                <a:lnTo>
                  <a:pt x="2988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78522" y="4565013"/>
            <a:ext cx="7480" cy="29883"/>
          </a:xfrm>
          <a:custGeom>
            <a:avLst/>
            <a:gdLst/>
            <a:ahLst/>
            <a:cxnLst/>
            <a:rect l="l" t="t" r="r" b="b"/>
            <a:pathLst>
              <a:path w="7480" h="29883">
                <a:moveTo>
                  <a:pt x="7480" y="29883"/>
                </a:moveTo>
                <a:lnTo>
                  <a:pt x="0" y="22415"/>
                </a:lnTo>
                <a:lnTo>
                  <a:pt x="0" y="0"/>
                </a:lnTo>
                <a:lnTo>
                  <a:pt x="7480" y="0"/>
                </a:lnTo>
                <a:lnTo>
                  <a:pt x="7480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24487" y="3362090"/>
            <a:ext cx="37376" cy="44830"/>
          </a:xfrm>
          <a:custGeom>
            <a:avLst/>
            <a:gdLst/>
            <a:ahLst/>
            <a:cxnLst/>
            <a:rect l="l" t="t" r="r" b="b"/>
            <a:pathLst>
              <a:path w="37376" h="44830">
                <a:moveTo>
                  <a:pt x="22428" y="44830"/>
                </a:moveTo>
                <a:lnTo>
                  <a:pt x="0" y="14947"/>
                </a:lnTo>
                <a:lnTo>
                  <a:pt x="22428" y="0"/>
                </a:lnTo>
                <a:lnTo>
                  <a:pt x="37376" y="22415"/>
                </a:lnTo>
                <a:lnTo>
                  <a:pt x="37376" y="29883"/>
                </a:lnTo>
                <a:lnTo>
                  <a:pt x="29895" y="37363"/>
                </a:lnTo>
                <a:lnTo>
                  <a:pt x="22428" y="4483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10147" y="5708140"/>
            <a:ext cx="37350" cy="52311"/>
          </a:xfrm>
          <a:custGeom>
            <a:avLst/>
            <a:gdLst/>
            <a:ahLst/>
            <a:cxnLst/>
            <a:rect l="l" t="t" r="r" b="b"/>
            <a:pathLst>
              <a:path w="37350" h="52311">
                <a:moveTo>
                  <a:pt x="37350" y="14960"/>
                </a:moveTo>
                <a:lnTo>
                  <a:pt x="22402" y="52311"/>
                </a:lnTo>
                <a:lnTo>
                  <a:pt x="0" y="0"/>
                </a:lnTo>
                <a:lnTo>
                  <a:pt x="37350" y="1496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82583" y="2263782"/>
            <a:ext cx="112077" cy="112064"/>
          </a:xfrm>
          <a:custGeom>
            <a:avLst/>
            <a:gdLst/>
            <a:ahLst/>
            <a:cxnLst/>
            <a:rect l="l" t="t" r="r" b="b"/>
            <a:pathLst>
              <a:path w="112077" h="112064">
                <a:moveTo>
                  <a:pt x="112077" y="67233"/>
                </a:moveTo>
                <a:lnTo>
                  <a:pt x="0" y="112064"/>
                </a:lnTo>
                <a:lnTo>
                  <a:pt x="7467" y="67233"/>
                </a:lnTo>
                <a:lnTo>
                  <a:pt x="22415" y="37350"/>
                </a:lnTo>
                <a:lnTo>
                  <a:pt x="37363" y="0"/>
                </a:lnTo>
                <a:lnTo>
                  <a:pt x="112077" y="6723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37158" y="4430513"/>
            <a:ext cx="14947" cy="22428"/>
          </a:xfrm>
          <a:custGeom>
            <a:avLst/>
            <a:gdLst/>
            <a:ahLst/>
            <a:cxnLst/>
            <a:rect l="l" t="t" r="r" b="b"/>
            <a:pathLst>
              <a:path w="14947" h="22428">
                <a:moveTo>
                  <a:pt x="14947" y="14947"/>
                </a:moveTo>
                <a:lnTo>
                  <a:pt x="0" y="22428"/>
                </a:lnTo>
                <a:lnTo>
                  <a:pt x="0" y="7480"/>
                </a:lnTo>
                <a:lnTo>
                  <a:pt x="14947" y="0"/>
                </a:lnTo>
                <a:lnTo>
                  <a:pt x="14947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27405" y="2014854"/>
            <a:ext cx="29895" cy="144324"/>
          </a:xfrm>
          <a:custGeom>
            <a:avLst/>
            <a:gdLst/>
            <a:ahLst/>
            <a:cxnLst/>
            <a:rect l="l" t="t" r="r" b="b"/>
            <a:pathLst>
              <a:path w="29895" h="144324">
                <a:moveTo>
                  <a:pt x="26515" y="0"/>
                </a:moveTo>
                <a:lnTo>
                  <a:pt x="29895" y="84545"/>
                </a:lnTo>
                <a:lnTo>
                  <a:pt x="7480" y="144324"/>
                </a:lnTo>
                <a:lnTo>
                  <a:pt x="0" y="136844"/>
                </a:lnTo>
                <a:lnTo>
                  <a:pt x="22428" y="77077"/>
                </a:lnTo>
                <a:lnTo>
                  <a:pt x="16003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34889" y="2014855"/>
            <a:ext cx="159485" cy="211557"/>
          </a:xfrm>
          <a:custGeom>
            <a:avLst/>
            <a:gdLst/>
            <a:ahLst/>
            <a:cxnLst/>
            <a:rect l="l" t="t" r="r" b="b"/>
            <a:pathLst>
              <a:path w="159485" h="211557">
                <a:moveTo>
                  <a:pt x="159485" y="0"/>
                </a:moveTo>
                <a:lnTo>
                  <a:pt x="141960" y="92012"/>
                </a:lnTo>
                <a:lnTo>
                  <a:pt x="104597" y="84544"/>
                </a:lnTo>
                <a:lnTo>
                  <a:pt x="74714" y="211557"/>
                </a:lnTo>
                <a:lnTo>
                  <a:pt x="0" y="144323"/>
                </a:lnTo>
                <a:lnTo>
                  <a:pt x="22402" y="84544"/>
                </a:lnTo>
                <a:lnTo>
                  <a:pt x="19028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46961" y="6096668"/>
            <a:ext cx="141960" cy="97129"/>
          </a:xfrm>
          <a:custGeom>
            <a:avLst/>
            <a:gdLst/>
            <a:ahLst/>
            <a:cxnLst/>
            <a:rect l="l" t="t" r="r" b="b"/>
            <a:pathLst>
              <a:path w="141960" h="97129">
                <a:moveTo>
                  <a:pt x="141960" y="67246"/>
                </a:moveTo>
                <a:lnTo>
                  <a:pt x="22402" y="97129"/>
                </a:lnTo>
                <a:lnTo>
                  <a:pt x="0" y="0"/>
                </a:lnTo>
                <a:lnTo>
                  <a:pt x="141960" y="6724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09603" y="2099402"/>
            <a:ext cx="97129" cy="186791"/>
          </a:xfrm>
          <a:custGeom>
            <a:avLst/>
            <a:gdLst/>
            <a:ahLst/>
            <a:cxnLst/>
            <a:rect l="l" t="t" r="r" b="b"/>
            <a:pathLst>
              <a:path w="97129" h="186791">
                <a:moveTo>
                  <a:pt x="67246" y="7467"/>
                </a:moveTo>
                <a:lnTo>
                  <a:pt x="97129" y="14935"/>
                </a:lnTo>
                <a:lnTo>
                  <a:pt x="67246" y="186791"/>
                </a:lnTo>
                <a:lnTo>
                  <a:pt x="0" y="127012"/>
                </a:lnTo>
                <a:lnTo>
                  <a:pt x="29883" y="0"/>
                </a:lnTo>
                <a:lnTo>
                  <a:pt x="67246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19949" y="2435619"/>
            <a:ext cx="231609" cy="373583"/>
          </a:xfrm>
          <a:custGeom>
            <a:avLst/>
            <a:gdLst/>
            <a:ahLst/>
            <a:cxnLst/>
            <a:rect l="l" t="t" r="r" b="b"/>
            <a:pathLst>
              <a:path w="231609" h="373583">
                <a:moveTo>
                  <a:pt x="231609" y="283921"/>
                </a:moveTo>
                <a:lnTo>
                  <a:pt x="112052" y="328752"/>
                </a:lnTo>
                <a:lnTo>
                  <a:pt x="0" y="373583"/>
                </a:lnTo>
                <a:lnTo>
                  <a:pt x="14947" y="321271"/>
                </a:lnTo>
                <a:lnTo>
                  <a:pt x="112052" y="14935"/>
                </a:lnTo>
                <a:lnTo>
                  <a:pt x="112052" y="0"/>
                </a:lnTo>
                <a:lnTo>
                  <a:pt x="119532" y="14935"/>
                </a:lnTo>
                <a:lnTo>
                  <a:pt x="141960" y="67246"/>
                </a:lnTo>
                <a:lnTo>
                  <a:pt x="134480" y="67246"/>
                </a:lnTo>
                <a:lnTo>
                  <a:pt x="231609" y="28392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32011" y="2383318"/>
            <a:ext cx="657491" cy="739686"/>
          </a:xfrm>
          <a:custGeom>
            <a:avLst/>
            <a:gdLst/>
            <a:ahLst/>
            <a:cxnLst/>
            <a:rect l="l" t="t" r="r" b="b"/>
            <a:pathLst>
              <a:path w="657491" h="739686">
                <a:moveTo>
                  <a:pt x="657491" y="575309"/>
                </a:moveTo>
                <a:lnTo>
                  <a:pt x="291388" y="739686"/>
                </a:lnTo>
                <a:lnTo>
                  <a:pt x="239102" y="612660"/>
                </a:lnTo>
                <a:lnTo>
                  <a:pt x="119545" y="336219"/>
                </a:lnTo>
                <a:lnTo>
                  <a:pt x="22415" y="119545"/>
                </a:lnTo>
                <a:lnTo>
                  <a:pt x="29895" y="119545"/>
                </a:lnTo>
                <a:lnTo>
                  <a:pt x="7480" y="67246"/>
                </a:lnTo>
                <a:lnTo>
                  <a:pt x="0" y="52298"/>
                </a:lnTo>
                <a:lnTo>
                  <a:pt x="22415" y="0"/>
                </a:lnTo>
                <a:lnTo>
                  <a:pt x="22415" y="7467"/>
                </a:lnTo>
                <a:lnTo>
                  <a:pt x="97129" y="74714"/>
                </a:lnTo>
                <a:lnTo>
                  <a:pt x="485647" y="418414"/>
                </a:lnTo>
                <a:lnTo>
                  <a:pt x="657491" y="567842"/>
                </a:lnTo>
                <a:lnTo>
                  <a:pt x="657491" y="57530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701110" y="7994459"/>
            <a:ext cx="15697" cy="6540"/>
          </a:xfrm>
          <a:custGeom>
            <a:avLst/>
            <a:gdLst/>
            <a:ahLst/>
            <a:cxnLst/>
            <a:rect l="l" t="t" r="r" b="b"/>
            <a:pathLst>
              <a:path w="15697" h="6540">
                <a:moveTo>
                  <a:pt x="0" y="6540"/>
                </a:moveTo>
                <a:lnTo>
                  <a:pt x="13080" y="0"/>
                </a:lnTo>
                <a:lnTo>
                  <a:pt x="15697" y="654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57843" y="2218944"/>
            <a:ext cx="709802" cy="1314996"/>
          </a:xfrm>
          <a:custGeom>
            <a:avLst/>
            <a:gdLst/>
            <a:ahLst/>
            <a:cxnLst/>
            <a:rect l="l" t="t" r="r" b="b"/>
            <a:pathLst>
              <a:path w="709802" h="1314996">
                <a:moveTo>
                  <a:pt x="709802" y="0"/>
                </a:moveTo>
                <a:lnTo>
                  <a:pt x="709802" y="14947"/>
                </a:lnTo>
                <a:lnTo>
                  <a:pt x="702322" y="67246"/>
                </a:lnTo>
                <a:lnTo>
                  <a:pt x="702322" y="112077"/>
                </a:lnTo>
                <a:lnTo>
                  <a:pt x="694855" y="194259"/>
                </a:lnTo>
                <a:lnTo>
                  <a:pt x="694855" y="201739"/>
                </a:lnTo>
                <a:lnTo>
                  <a:pt x="687374" y="254025"/>
                </a:lnTo>
                <a:lnTo>
                  <a:pt x="679919" y="276453"/>
                </a:lnTo>
                <a:lnTo>
                  <a:pt x="679919" y="283921"/>
                </a:lnTo>
                <a:lnTo>
                  <a:pt x="672439" y="291388"/>
                </a:lnTo>
                <a:lnTo>
                  <a:pt x="642556" y="343687"/>
                </a:lnTo>
                <a:lnTo>
                  <a:pt x="612673" y="388531"/>
                </a:lnTo>
                <a:lnTo>
                  <a:pt x="597725" y="418401"/>
                </a:lnTo>
                <a:lnTo>
                  <a:pt x="582790" y="455764"/>
                </a:lnTo>
                <a:lnTo>
                  <a:pt x="582790" y="485660"/>
                </a:lnTo>
                <a:lnTo>
                  <a:pt x="575309" y="560362"/>
                </a:lnTo>
                <a:lnTo>
                  <a:pt x="575309" y="590257"/>
                </a:lnTo>
                <a:lnTo>
                  <a:pt x="567842" y="657491"/>
                </a:lnTo>
                <a:lnTo>
                  <a:pt x="567842" y="694855"/>
                </a:lnTo>
                <a:lnTo>
                  <a:pt x="560362" y="724738"/>
                </a:lnTo>
                <a:lnTo>
                  <a:pt x="552907" y="754634"/>
                </a:lnTo>
                <a:lnTo>
                  <a:pt x="515543" y="851763"/>
                </a:lnTo>
                <a:lnTo>
                  <a:pt x="485660" y="919010"/>
                </a:lnTo>
                <a:lnTo>
                  <a:pt x="463232" y="956360"/>
                </a:lnTo>
                <a:lnTo>
                  <a:pt x="433349" y="993711"/>
                </a:lnTo>
                <a:lnTo>
                  <a:pt x="403466" y="1031074"/>
                </a:lnTo>
                <a:lnTo>
                  <a:pt x="366102" y="1075905"/>
                </a:lnTo>
                <a:lnTo>
                  <a:pt x="343700" y="1098321"/>
                </a:lnTo>
                <a:lnTo>
                  <a:pt x="321271" y="1135684"/>
                </a:lnTo>
                <a:lnTo>
                  <a:pt x="298869" y="1180503"/>
                </a:lnTo>
                <a:lnTo>
                  <a:pt x="283933" y="1225334"/>
                </a:lnTo>
                <a:lnTo>
                  <a:pt x="261505" y="1262697"/>
                </a:lnTo>
                <a:lnTo>
                  <a:pt x="246570" y="1300048"/>
                </a:lnTo>
                <a:lnTo>
                  <a:pt x="239090" y="1314996"/>
                </a:lnTo>
                <a:lnTo>
                  <a:pt x="224142" y="1300048"/>
                </a:lnTo>
                <a:lnTo>
                  <a:pt x="194259" y="1277632"/>
                </a:lnTo>
                <a:lnTo>
                  <a:pt x="186804" y="1270165"/>
                </a:lnTo>
                <a:lnTo>
                  <a:pt x="179323" y="1262697"/>
                </a:lnTo>
                <a:lnTo>
                  <a:pt x="186804" y="1247749"/>
                </a:lnTo>
                <a:lnTo>
                  <a:pt x="186804" y="1217866"/>
                </a:lnTo>
                <a:lnTo>
                  <a:pt x="194259" y="1210386"/>
                </a:lnTo>
                <a:lnTo>
                  <a:pt x="209207" y="1173035"/>
                </a:lnTo>
                <a:lnTo>
                  <a:pt x="224142" y="1135684"/>
                </a:lnTo>
                <a:lnTo>
                  <a:pt x="254038" y="1060958"/>
                </a:lnTo>
                <a:lnTo>
                  <a:pt x="254038" y="1053490"/>
                </a:lnTo>
                <a:lnTo>
                  <a:pt x="254038" y="986243"/>
                </a:lnTo>
                <a:lnTo>
                  <a:pt x="246570" y="978776"/>
                </a:lnTo>
                <a:lnTo>
                  <a:pt x="231622" y="971296"/>
                </a:lnTo>
                <a:lnTo>
                  <a:pt x="224142" y="941425"/>
                </a:lnTo>
                <a:lnTo>
                  <a:pt x="216687" y="926477"/>
                </a:lnTo>
                <a:lnTo>
                  <a:pt x="201739" y="919010"/>
                </a:lnTo>
                <a:lnTo>
                  <a:pt x="186804" y="919010"/>
                </a:lnTo>
                <a:lnTo>
                  <a:pt x="156895" y="926477"/>
                </a:lnTo>
                <a:lnTo>
                  <a:pt x="149440" y="926477"/>
                </a:lnTo>
                <a:lnTo>
                  <a:pt x="127012" y="911529"/>
                </a:lnTo>
                <a:lnTo>
                  <a:pt x="29883" y="874166"/>
                </a:lnTo>
                <a:lnTo>
                  <a:pt x="14947" y="866698"/>
                </a:lnTo>
                <a:lnTo>
                  <a:pt x="0" y="851763"/>
                </a:lnTo>
                <a:lnTo>
                  <a:pt x="0" y="844283"/>
                </a:lnTo>
                <a:lnTo>
                  <a:pt x="0" y="829348"/>
                </a:lnTo>
                <a:lnTo>
                  <a:pt x="0" y="821867"/>
                </a:lnTo>
                <a:lnTo>
                  <a:pt x="7480" y="806932"/>
                </a:lnTo>
                <a:lnTo>
                  <a:pt x="14947" y="799452"/>
                </a:lnTo>
                <a:lnTo>
                  <a:pt x="29883" y="784504"/>
                </a:lnTo>
                <a:lnTo>
                  <a:pt x="37363" y="784504"/>
                </a:lnTo>
                <a:lnTo>
                  <a:pt x="44830" y="777036"/>
                </a:lnTo>
                <a:lnTo>
                  <a:pt x="67246" y="784504"/>
                </a:lnTo>
                <a:lnTo>
                  <a:pt x="97129" y="791984"/>
                </a:lnTo>
                <a:lnTo>
                  <a:pt x="104597" y="791984"/>
                </a:lnTo>
                <a:lnTo>
                  <a:pt x="127012" y="791984"/>
                </a:lnTo>
                <a:lnTo>
                  <a:pt x="141960" y="791984"/>
                </a:lnTo>
                <a:lnTo>
                  <a:pt x="156895" y="784504"/>
                </a:lnTo>
                <a:lnTo>
                  <a:pt x="179323" y="769569"/>
                </a:lnTo>
                <a:lnTo>
                  <a:pt x="201739" y="747153"/>
                </a:lnTo>
                <a:lnTo>
                  <a:pt x="216687" y="732218"/>
                </a:lnTo>
                <a:lnTo>
                  <a:pt x="224142" y="709803"/>
                </a:lnTo>
                <a:lnTo>
                  <a:pt x="231622" y="694855"/>
                </a:lnTo>
                <a:lnTo>
                  <a:pt x="231622" y="672439"/>
                </a:lnTo>
                <a:lnTo>
                  <a:pt x="224142" y="650024"/>
                </a:lnTo>
                <a:lnTo>
                  <a:pt x="209207" y="635088"/>
                </a:lnTo>
                <a:lnTo>
                  <a:pt x="194259" y="605193"/>
                </a:lnTo>
                <a:lnTo>
                  <a:pt x="164376" y="575310"/>
                </a:lnTo>
                <a:lnTo>
                  <a:pt x="112077" y="537946"/>
                </a:lnTo>
                <a:lnTo>
                  <a:pt x="82194" y="523011"/>
                </a:lnTo>
                <a:lnTo>
                  <a:pt x="67246" y="523011"/>
                </a:lnTo>
                <a:lnTo>
                  <a:pt x="59766" y="523011"/>
                </a:lnTo>
                <a:lnTo>
                  <a:pt x="44830" y="515543"/>
                </a:lnTo>
                <a:lnTo>
                  <a:pt x="74714" y="463232"/>
                </a:lnTo>
                <a:lnTo>
                  <a:pt x="82194" y="463232"/>
                </a:lnTo>
                <a:lnTo>
                  <a:pt x="89649" y="455764"/>
                </a:lnTo>
                <a:lnTo>
                  <a:pt x="612673" y="201739"/>
                </a:lnTo>
                <a:lnTo>
                  <a:pt x="627608" y="201739"/>
                </a:lnTo>
                <a:lnTo>
                  <a:pt x="664971" y="186791"/>
                </a:lnTo>
                <a:lnTo>
                  <a:pt x="664971" y="89662"/>
                </a:lnTo>
                <a:lnTo>
                  <a:pt x="694855" y="52298"/>
                </a:lnTo>
                <a:lnTo>
                  <a:pt x="70980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80258" y="2241359"/>
            <a:ext cx="874166" cy="1531658"/>
          </a:xfrm>
          <a:custGeom>
            <a:avLst/>
            <a:gdLst/>
            <a:ahLst/>
            <a:cxnLst/>
            <a:rect l="l" t="t" r="r" b="b"/>
            <a:pathLst>
              <a:path w="874166" h="1531658">
                <a:moveTo>
                  <a:pt x="739686" y="22415"/>
                </a:moveTo>
                <a:lnTo>
                  <a:pt x="724738" y="59778"/>
                </a:lnTo>
                <a:lnTo>
                  <a:pt x="709790" y="89662"/>
                </a:lnTo>
                <a:lnTo>
                  <a:pt x="702335" y="134493"/>
                </a:lnTo>
                <a:lnTo>
                  <a:pt x="814400" y="89662"/>
                </a:lnTo>
                <a:lnTo>
                  <a:pt x="874166" y="141960"/>
                </a:lnTo>
                <a:lnTo>
                  <a:pt x="851750" y="194259"/>
                </a:lnTo>
                <a:lnTo>
                  <a:pt x="851750" y="209194"/>
                </a:lnTo>
                <a:lnTo>
                  <a:pt x="754634" y="515531"/>
                </a:lnTo>
                <a:lnTo>
                  <a:pt x="739686" y="567842"/>
                </a:lnTo>
                <a:lnTo>
                  <a:pt x="627608" y="941412"/>
                </a:lnTo>
                <a:lnTo>
                  <a:pt x="575310" y="1113269"/>
                </a:lnTo>
                <a:lnTo>
                  <a:pt x="470700" y="1434528"/>
                </a:lnTo>
                <a:lnTo>
                  <a:pt x="463245" y="1434528"/>
                </a:lnTo>
                <a:lnTo>
                  <a:pt x="455764" y="1434528"/>
                </a:lnTo>
                <a:lnTo>
                  <a:pt x="351167" y="1434528"/>
                </a:lnTo>
                <a:lnTo>
                  <a:pt x="343687" y="1442008"/>
                </a:lnTo>
                <a:lnTo>
                  <a:pt x="336232" y="1442008"/>
                </a:lnTo>
                <a:lnTo>
                  <a:pt x="328752" y="1442008"/>
                </a:lnTo>
                <a:lnTo>
                  <a:pt x="321284" y="1442008"/>
                </a:lnTo>
                <a:lnTo>
                  <a:pt x="313804" y="1442008"/>
                </a:lnTo>
                <a:lnTo>
                  <a:pt x="306336" y="1449489"/>
                </a:lnTo>
                <a:lnTo>
                  <a:pt x="298856" y="1449489"/>
                </a:lnTo>
                <a:lnTo>
                  <a:pt x="283921" y="1449489"/>
                </a:lnTo>
                <a:lnTo>
                  <a:pt x="276453" y="1456956"/>
                </a:lnTo>
                <a:lnTo>
                  <a:pt x="268986" y="1456956"/>
                </a:lnTo>
                <a:lnTo>
                  <a:pt x="261518" y="1464424"/>
                </a:lnTo>
                <a:lnTo>
                  <a:pt x="254038" y="1464424"/>
                </a:lnTo>
                <a:lnTo>
                  <a:pt x="246557" y="1464424"/>
                </a:lnTo>
                <a:lnTo>
                  <a:pt x="239090" y="1471891"/>
                </a:lnTo>
                <a:lnTo>
                  <a:pt x="231622" y="1471891"/>
                </a:lnTo>
                <a:lnTo>
                  <a:pt x="224154" y="1479372"/>
                </a:lnTo>
                <a:lnTo>
                  <a:pt x="216674" y="1479372"/>
                </a:lnTo>
                <a:lnTo>
                  <a:pt x="209207" y="1479372"/>
                </a:lnTo>
                <a:lnTo>
                  <a:pt x="201726" y="1486839"/>
                </a:lnTo>
                <a:lnTo>
                  <a:pt x="194271" y="1486839"/>
                </a:lnTo>
                <a:lnTo>
                  <a:pt x="186791" y="1494307"/>
                </a:lnTo>
                <a:lnTo>
                  <a:pt x="179323" y="1494307"/>
                </a:lnTo>
                <a:lnTo>
                  <a:pt x="171843" y="1501775"/>
                </a:lnTo>
                <a:lnTo>
                  <a:pt x="164388" y="1501775"/>
                </a:lnTo>
                <a:lnTo>
                  <a:pt x="156908" y="1509255"/>
                </a:lnTo>
                <a:lnTo>
                  <a:pt x="149428" y="1509255"/>
                </a:lnTo>
                <a:lnTo>
                  <a:pt x="141960" y="1516722"/>
                </a:lnTo>
                <a:lnTo>
                  <a:pt x="134480" y="1516722"/>
                </a:lnTo>
                <a:lnTo>
                  <a:pt x="127025" y="1524190"/>
                </a:lnTo>
                <a:lnTo>
                  <a:pt x="119545" y="1531658"/>
                </a:lnTo>
                <a:lnTo>
                  <a:pt x="89662" y="1494307"/>
                </a:lnTo>
                <a:lnTo>
                  <a:pt x="29895" y="1456956"/>
                </a:lnTo>
                <a:lnTo>
                  <a:pt x="22415" y="1449489"/>
                </a:lnTo>
                <a:lnTo>
                  <a:pt x="0" y="1434528"/>
                </a:lnTo>
                <a:lnTo>
                  <a:pt x="0" y="1427060"/>
                </a:lnTo>
                <a:lnTo>
                  <a:pt x="0" y="1412113"/>
                </a:lnTo>
                <a:lnTo>
                  <a:pt x="7467" y="1404645"/>
                </a:lnTo>
                <a:lnTo>
                  <a:pt x="14947" y="1397177"/>
                </a:lnTo>
                <a:lnTo>
                  <a:pt x="29895" y="1389710"/>
                </a:lnTo>
                <a:lnTo>
                  <a:pt x="67233" y="1389710"/>
                </a:lnTo>
                <a:lnTo>
                  <a:pt x="89662" y="1389710"/>
                </a:lnTo>
                <a:lnTo>
                  <a:pt x="112077" y="1389710"/>
                </a:lnTo>
                <a:lnTo>
                  <a:pt x="127025" y="1389710"/>
                </a:lnTo>
                <a:lnTo>
                  <a:pt x="179323" y="1382242"/>
                </a:lnTo>
                <a:lnTo>
                  <a:pt x="201726" y="1374762"/>
                </a:lnTo>
                <a:lnTo>
                  <a:pt x="216674" y="1367294"/>
                </a:lnTo>
                <a:lnTo>
                  <a:pt x="231622" y="1352346"/>
                </a:lnTo>
                <a:lnTo>
                  <a:pt x="239090" y="1337411"/>
                </a:lnTo>
                <a:lnTo>
                  <a:pt x="231622" y="1337411"/>
                </a:lnTo>
                <a:lnTo>
                  <a:pt x="246557" y="1307515"/>
                </a:lnTo>
                <a:lnTo>
                  <a:pt x="261518" y="1270165"/>
                </a:lnTo>
                <a:lnTo>
                  <a:pt x="268986" y="1240282"/>
                </a:lnTo>
                <a:lnTo>
                  <a:pt x="298856" y="1180503"/>
                </a:lnTo>
                <a:lnTo>
                  <a:pt x="313804" y="1143152"/>
                </a:lnTo>
                <a:lnTo>
                  <a:pt x="336232" y="1113269"/>
                </a:lnTo>
                <a:lnTo>
                  <a:pt x="366102" y="1060958"/>
                </a:lnTo>
                <a:lnTo>
                  <a:pt x="440817" y="971296"/>
                </a:lnTo>
                <a:lnTo>
                  <a:pt x="470700" y="926477"/>
                </a:lnTo>
                <a:lnTo>
                  <a:pt x="493128" y="881646"/>
                </a:lnTo>
                <a:lnTo>
                  <a:pt x="537946" y="799452"/>
                </a:lnTo>
                <a:lnTo>
                  <a:pt x="552894" y="732218"/>
                </a:lnTo>
                <a:lnTo>
                  <a:pt x="567829" y="687387"/>
                </a:lnTo>
                <a:lnTo>
                  <a:pt x="575310" y="597725"/>
                </a:lnTo>
                <a:lnTo>
                  <a:pt x="582777" y="545426"/>
                </a:lnTo>
                <a:lnTo>
                  <a:pt x="582777" y="485648"/>
                </a:lnTo>
                <a:lnTo>
                  <a:pt x="590257" y="433349"/>
                </a:lnTo>
                <a:lnTo>
                  <a:pt x="590257" y="410933"/>
                </a:lnTo>
                <a:lnTo>
                  <a:pt x="597725" y="395986"/>
                </a:lnTo>
                <a:lnTo>
                  <a:pt x="612660" y="373583"/>
                </a:lnTo>
                <a:lnTo>
                  <a:pt x="642556" y="336219"/>
                </a:lnTo>
                <a:lnTo>
                  <a:pt x="650024" y="313804"/>
                </a:lnTo>
                <a:lnTo>
                  <a:pt x="664959" y="291388"/>
                </a:lnTo>
                <a:lnTo>
                  <a:pt x="679907" y="254038"/>
                </a:lnTo>
                <a:lnTo>
                  <a:pt x="687387" y="246570"/>
                </a:lnTo>
                <a:lnTo>
                  <a:pt x="687387" y="231609"/>
                </a:lnTo>
                <a:lnTo>
                  <a:pt x="694855" y="194259"/>
                </a:lnTo>
                <a:lnTo>
                  <a:pt x="694855" y="156908"/>
                </a:lnTo>
                <a:lnTo>
                  <a:pt x="702335" y="127025"/>
                </a:lnTo>
                <a:lnTo>
                  <a:pt x="702335" y="67246"/>
                </a:lnTo>
                <a:lnTo>
                  <a:pt x="709790" y="7467"/>
                </a:lnTo>
                <a:lnTo>
                  <a:pt x="709790" y="0"/>
                </a:lnTo>
                <a:lnTo>
                  <a:pt x="739686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59582" y="3242538"/>
            <a:ext cx="37350" cy="104609"/>
          </a:xfrm>
          <a:custGeom>
            <a:avLst/>
            <a:gdLst/>
            <a:ahLst/>
            <a:cxnLst/>
            <a:rect l="l" t="t" r="r" b="b"/>
            <a:pathLst>
              <a:path w="37350" h="104609">
                <a:moveTo>
                  <a:pt x="0" y="104609"/>
                </a:moveTo>
                <a:lnTo>
                  <a:pt x="0" y="97142"/>
                </a:lnTo>
                <a:lnTo>
                  <a:pt x="14947" y="67246"/>
                </a:lnTo>
                <a:lnTo>
                  <a:pt x="14947" y="44831"/>
                </a:lnTo>
                <a:lnTo>
                  <a:pt x="22402" y="29895"/>
                </a:lnTo>
                <a:lnTo>
                  <a:pt x="29883" y="7480"/>
                </a:lnTo>
                <a:lnTo>
                  <a:pt x="29883" y="0"/>
                </a:lnTo>
                <a:lnTo>
                  <a:pt x="37350" y="7480"/>
                </a:lnTo>
                <a:lnTo>
                  <a:pt x="37350" y="22428"/>
                </a:lnTo>
                <a:lnTo>
                  <a:pt x="7467" y="89662"/>
                </a:lnTo>
                <a:lnTo>
                  <a:pt x="0" y="10460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914739" y="3354628"/>
            <a:ext cx="37363" cy="74701"/>
          </a:xfrm>
          <a:custGeom>
            <a:avLst/>
            <a:gdLst/>
            <a:ahLst/>
            <a:cxnLst/>
            <a:rect l="l" t="t" r="r" b="b"/>
            <a:pathLst>
              <a:path w="37363" h="74701">
                <a:moveTo>
                  <a:pt x="0" y="74701"/>
                </a:moveTo>
                <a:lnTo>
                  <a:pt x="0" y="67233"/>
                </a:lnTo>
                <a:lnTo>
                  <a:pt x="7480" y="52298"/>
                </a:lnTo>
                <a:lnTo>
                  <a:pt x="14947" y="37350"/>
                </a:lnTo>
                <a:lnTo>
                  <a:pt x="37363" y="0"/>
                </a:lnTo>
                <a:lnTo>
                  <a:pt x="37363" y="14935"/>
                </a:lnTo>
                <a:lnTo>
                  <a:pt x="29908" y="22402"/>
                </a:lnTo>
                <a:lnTo>
                  <a:pt x="0" y="7470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952102" y="2898851"/>
            <a:ext cx="7480" cy="44830"/>
          </a:xfrm>
          <a:custGeom>
            <a:avLst/>
            <a:gdLst/>
            <a:ahLst/>
            <a:cxnLst/>
            <a:rect l="l" t="t" r="r" b="b"/>
            <a:pathLst>
              <a:path w="7480" h="44830">
                <a:moveTo>
                  <a:pt x="0" y="44830"/>
                </a:moveTo>
                <a:lnTo>
                  <a:pt x="7480" y="29895"/>
                </a:lnTo>
                <a:lnTo>
                  <a:pt x="7480" y="14947"/>
                </a:lnTo>
                <a:lnTo>
                  <a:pt x="7480" y="0"/>
                </a:lnTo>
                <a:lnTo>
                  <a:pt x="7480" y="14947"/>
                </a:lnTo>
                <a:lnTo>
                  <a:pt x="7480" y="29895"/>
                </a:lnTo>
                <a:lnTo>
                  <a:pt x="7480" y="37363"/>
                </a:lnTo>
                <a:lnTo>
                  <a:pt x="7480" y="44830"/>
                </a:lnTo>
                <a:lnTo>
                  <a:pt x="0" y="4483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765323" y="2973577"/>
            <a:ext cx="22402" cy="14935"/>
          </a:xfrm>
          <a:custGeom>
            <a:avLst/>
            <a:gdLst/>
            <a:ahLst/>
            <a:cxnLst/>
            <a:rect l="l" t="t" r="r" b="b"/>
            <a:pathLst>
              <a:path w="22402" h="14935">
                <a:moveTo>
                  <a:pt x="22402" y="7467"/>
                </a:moveTo>
                <a:lnTo>
                  <a:pt x="7467" y="14935"/>
                </a:lnTo>
                <a:lnTo>
                  <a:pt x="0" y="14935"/>
                </a:lnTo>
                <a:lnTo>
                  <a:pt x="14935" y="0"/>
                </a:lnTo>
                <a:lnTo>
                  <a:pt x="22402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676850" y="2014855"/>
            <a:ext cx="29883" cy="99486"/>
          </a:xfrm>
          <a:custGeom>
            <a:avLst/>
            <a:gdLst/>
            <a:ahLst/>
            <a:cxnLst/>
            <a:rect l="l" t="t" r="r" b="b"/>
            <a:pathLst>
              <a:path w="29883" h="99486">
                <a:moveTo>
                  <a:pt x="29883" y="99486"/>
                </a:moveTo>
                <a:lnTo>
                  <a:pt x="0" y="92018"/>
                </a:lnTo>
                <a:lnTo>
                  <a:pt x="1752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06733" y="2014855"/>
            <a:ext cx="16981" cy="99486"/>
          </a:xfrm>
          <a:custGeom>
            <a:avLst/>
            <a:gdLst/>
            <a:ahLst/>
            <a:cxnLst/>
            <a:rect l="l" t="t" r="r" b="b"/>
            <a:pathLst>
              <a:path w="16981" h="99486">
                <a:moveTo>
                  <a:pt x="16981" y="0"/>
                </a:moveTo>
                <a:lnTo>
                  <a:pt x="0" y="9948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714191" y="7986979"/>
            <a:ext cx="40865" cy="14020"/>
          </a:xfrm>
          <a:custGeom>
            <a:avLst/>
            <a:gdLst/>
            <a:ahLst/>
            <a:cxnLst/>
            <a:rect l="l" t="t" r="r" b="b"/>
            <a:pathLst>
              <a:path w="40865" h="14020">
                <a:moveTo>
                  <a:pt x="2616" y="14020"/>
                </a:moveTo>
                <a:lnTo>
                  <a:pt x="0" y="7480"/>
                </a:lnTo>
                <a:lnTo>
                  <a:pt x="37363" y="0"/>
                </a:lnTo>
                <a:lnTo>
                  <a:pt x="40865" y="1402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407865" y="2719542"/>
            <a:ext cx="463245" cy="463232"/>
          </a:xfrm>
          <a:custGeom>
            <a:avLst/>
            <a:gdLst/>
            <a:ahLst/>
            <a:cxnLst/>
            <a:rect l="l" t="t" r="r" b="b"/>
            <a:pathLst>
              <a:path w="463245" h="463232">
                <a:moveTo>
                  <a:pt x="463245" y="276440"/>
                </a:moveTo>
                <a:lnTo>
                  <a:pt x="0" y="463232"/>
                </a:lnTo>
                <a:lnTo>
                  <a:pt x="112090" y="89662"/>
                </a:lnTo>
                <a:lnTo>
                  <a:pt x="224142" y="44831"/>
                </a:lnTo>
                <a:lnTo>
                  <a:pt x="343687" y="0"/>
                </a:lnTo>
                <a:lnTo>
                  <a:pt x="463245" y="27644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73983" y="7979517"/>
            <a:ext cx="12880" cy="21482"/>
          </a:xfrm>
          <a:custGeom>
            <a:avLst/>
            <a:gdLst/>
            <a:ahLst/>
            <a:cxnLst/>
            <a:rect l="l" t="t" r="r" b="b"/>
            <a:pathLst>
              <a:path w="12880" h="21482">
                <a:moveTo>
                  <a:pt x="4286" y="21482"/>
                </a:moveTo>
                <a:lnTo>
                  <a:pt x="0" y="0"/>
                </a:lnTo>
                <a:lnTo>
                  <a:pt x="12880" y="2148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788917" y="7972038"/>
            <a:ext cx="13265" cy="28961"/>
          </a:xfrm>
          <a:custGeom>
            <a:avLst/>
            <a:gdLst/>
            <a:ahLst/>
            <a:cxnLst/>
            <a:rect l="l" t="t" r="r" b="b"/>
            <a:pathLst>
              <a:path w="13265" h="28961">
                <a:moveTo>
                  <a:pt x="5367" y="28961"/>
                </a:moveTo>
                <a:lnTo>
                  <a:pt x="0" y="7480"/>
                </a:lnTo>
                <a:lnTo>
                  <a:pt x="7467" y="0"/>
                </a:lnTo>
                <a:lnTo>
                  <a:pt x="13265" y="2896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415342" y="6096668"/>
            <a:ext cx="254025" cy="134492"/>
          </a:xfrm>
          <a:custGeom>
            <a:avLst/>
            <a:gdLst/>
            <a:ahLst/>
            <a:cxnLst/>
            <a:rect l="l" t="t" r="r" b="b"/>
            <a:pathLst>
              <a:path w="254025" h="134492">
                <a:moveTo>
                  <a:pt x="231622" y="0"/>
                </a:moveTo>
                <a:lnTo>
                  <a:pt x="254025" y="97129"/>
                </a:lnTo>
                <a:lnTo>
                  <a:pt x="127012" y="134493"/>
                </a:lnTo>
                <a:lnTo>
                  <a:pt x="0" y="74726"/>
                </a:lnTo>
                <a:lnTo>
                  <a:pt x="23162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579713" y="6238623"/>
            <a:ext cx="44830" cy="37363"/>
          </a:xfrm>
          <a:custGeom>
            <a:avLst/>
            <a:gdLst/>
            <a:ahLst/>
            <a:cxnLst/>
            <a:rect l="l" t="t" r="r" b="b"/>
            <a:pathLst>
              <a:path w="44830" h="37363">
                <a:moveTo>
                  <a:pt x="44830" y="37363"/>
                </a:moveTo>
                <a:lnTo>
                  <a:pt x="0" y="14935"/>
                </a:lnTo>
                <a:lnTo>
                  <a:pt x="37350" y="0"/>
                </a:lnTo>
                <a:lnTo>
                  <a:pt x="44830" y="37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03858" y="7972038"/>
            <a:ext cx="13265" cy="28961"/>
          </a:xfrm>
          <a:custGeom>
            <a:avLst/>
            <a:gdLst/>
            <a:ahLst/>
            <a:cxnLst/>
            <a:rect l="l" t="t" r="r" b="b"/>
            <a:pathLst>
              <a:path w="13265" h="28961">
                <a:moveTo>
                  <a:pt x="5367" y="28961"/>
                </a:moveTo>
                <a:lnTo>
                  <a:pt x="0" y="7480"/>
                </a:lnTo>
                <a:lnTo>
                  <a:pt x="7467" y="0"/>
                </a:lnTo>
                <a:lnTo>
                  <a:pt x="13265" y="2896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811321" y="7972038"/>
            <a:ext cx="13268" cy="28961"/>
          </a:xfrm>
          <a:custGeom>
            <a:avLst/>
            <a:gdLst/>
            <a:ahLst/>
            <a:cxnLst/>
            <a:rect l="l" t="t" r="r" b="b"/>
            <a:pathLst>
              <a:path w="13268" h="28961">
                <a:moveTo>
                  <a:pt x="5798" y="28961"/>
                </a:moveTo>
                <a:lnTo>
                  <a:pt x="0" y="0"/>
                </a:lnTo>
                <a:lnTo>
                  <a:pt x="7480" y="0"/>
                </a:lnTo>
                <a:lnTo>
                  <a:pt x="13268" y="2896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759019" y="6709346"/>
            <a:ext cx="246570" cy="164388"/>
          </a:xfrm>
          <a:custGeom>
            <a:avLst/>
            <a:gdLst/>
            <a:ahLst/>
            <a:cxnLst/>
            <a:rect l="l" t="t" r="r" b="b"/>
            <a:pathLst>
              <a:path w="246570" h="164388">
                <a:moveTo>
                  <a:pt x="246570" y="119557"/>
                </a:moveTo>
                <a:lnTo>
                  <a:pt x="37363" y="164388"/>
                </a:lnTo>
                <a:lnTo>
                  <a:pt x="0" y="0"/>
                </a:lnTo>
                <a:lnTo>
                  <a:pt x="246570" y="11955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818799" y="7972040"/>
            <a:ext cx="14716" cy="28959"/>
          </a:xfrm>
          <a:custGeom>
            <a:avLst/>
            <a:gdLst/>
            <a:ahLst/>
            <a:cxnLst/>
            <a:rect l="l" t="t" r="r" b="b"/>
            <a:pathLst>
              <a:path w="14716" h="28959">
                <a:moveTo>
                  <a:pt x="5788" y="28959"/>
                </a:moveTo>
                <a:lnTo>
                  <a:pt x="0" y="0"/>
                </a:lnTo>
                <a:lnTo>
                  <a:pt x="7467" y="0"/>
                </a:lnTo>
                <a:lnTo>
                  <a:pt x="14716" y="2895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826263" y="7964572"/>
            <a:ext cx="14947" cy="36427"/>
          </a:xfrm>
          <a:custGeom>
            <a:avLst/>
            <a:gdLst/>
            <a:ahLst/>
            <a:cxnLst/>
            <a:rect l="l" t="t" r="r" b="b"/>
            <a:pathLst>
              <a:path w="14947" h="36427">
                <a:moveTo>
                  <a:pt x="7249" y="36427"/>
                </a:moveTo>
                <a:lnTo>
                  <a:pt x="0" y="7467"/>
                </a:lnTo>
                <a:lnTo>
                  <a:pt x="7480" y="0"/>
                </a:lnTo>
                <a:lnTo>
                  <a:pt x="14763" y="3642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76851" y="2014855"/>
            <a:ext cx="76931" cy="301224"/>
          </a:xfrm>
          <a:custGeom>
            <a:avLst/>
            <a:gdLst/>
            <a:ahLst/>
            <a:cxnLst/>
            <a:rect l="l" t="t" r="r" b="b"/>
            <a:pathLst>
              <a:path w="76931" h="301224">
                <a:moveTo>
                  <a:pt x="76931" y="0"/>
                </a:moveTo>
                <a:lnTo>
                  <a:pt x="37350" y="241445"/>
                </a:lnTo>
                <a:lnTo>
                  <a:pt x="29883" y="301224"/>
                </a:lnTo>
                <a:lnTo>
                  <a:pt x="0" y="271328"/>
                </a:lnTo>
                <a:lnTo>
                  <a:pt x="29883" y="99485"/>
                </a:lnTo>
                <a:lnTo>
                  <a:pt x="4686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579715" y="5431712"/>
            <a:ext cx="209207" cy="156895"/>
          </a:xfrm>
          <a:custGeom>
            <a:avLst/>
            <a:gdLst/>
            <a:ahLst/>
            <a:cxnLst/>
            <a:rect l="l" t="t" r="r" b="b"/>
            <a:pathLst>
              <a:path w="209207" h="156895">
                <a:moveTo>
                  <a:pt x="209207" y="89649"/>
                </a:moveTo>
                <a:lnTo>
                  <a:pt x="149428" y="156895"/>
                </a:lnTo>
                <a:lnTo>
                  <a:pt x="0" y="14947"/>
                </a:lnTo>
                <a:lnTo>
                  <a:pt x="112077" y="0"/>
                </a:lnTo>
                <a:lnTo>
                  <a:pt x="209207" y="8964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922227" y="3743145"/>
            <a:ext cx="582764" cy="455752"/>
          </a:xfrm>
          <a:custGeom>
            <a:avLst/>
            <a:gdLst/>
            <a:ahLst/>
            <a:cxnLst/>
            <a:rect l="l" t="t" r="r" b="b"/>
            <a:pathLst>
              <a:path w="582764" h="455752">
                <a:moveTo>
                  <a:pt x="552881" y="351154"/>
                </a:moveTo>
                <a:lnTo>
                  <a:pt x="537933" y="343687"/>
                </a:lnTo>
                <a:lnTo>
                  <a:pt x="530478" y="343687"/>
                </a:lnTo>
                <a:lnTo>
                  <a:pt x="515531" y="343687"/>
                </a:lnTo>
                <a:lnTo>
                  <a:pt x="500595" y="336207"/>
                </a:lnTo>
                <a:lnTo>
                  <a:pt x="485635" y="336207"/>
                </a:lnTo>
                <a:lnTo>
                  <a:pt x="478167" y="336207"/>
                </a:lnTo>
                <a:lnTo>
                  <a:pt x="470687" y="336207"/>
                </a:lnTo>
                <a:lnTo>
                  <a:pt x="455752" y="343687"/>
                </a:lnTo>
                <a:lnTo>
                  <a:pt x="455752" y="366102"/>
                </a:lnTo>
                <a:lnTo>
                  <a:pt x="455752" y="388518"/>
                </a:lnTo>
                <a:lnTo>
                  <a:pt x="448284" y="410933"/>
                </a:lnTo>
                <a:lnTo>
                  <a:pt x="448284" y="425869"/>
                </a:lnTo>
                <a:lnTo>
                  <a:pt x="433349" y="440816"/>
                </a:lnTo>
                <a:lnTo>
                  <a:pt x="418401" y="455752"/>
                </a:lnTo>
                <a:lnTo>
                  <a:pt x="403466" y="455752"/>
                </a:lnTo>
                <a:lnTo>
                  <a:pt x="395985" y="455752"/>
                </a:lnTo>
                <a:lnTo>
                  <a:pt x="388518" y="440816"/>
                </a:lnTo>
                <a:lnTo>
                  <a:pt x="373583" y="440816"/>
                </a:lnTo>
                <a:lnTo>
                  <a:pt x="366102" y="433349"/>
                </a:lnTo>
                <a:lnTo>
                  <a:pt x="358622" y="425869"/>
                </a:lnTo>
                <a:lnTo>
                  <a:pt x="343674" y="410933"/>
                </a:lnTo>
                <a:lnTo>
                  <a:pt x="306336" y="403453"/>
                </a:lnTo>
                <a:lnTo>
                  <a:pt x="306336" y="395985"/>
                </a:lnTo>
                <a:lnTo>
                  <a:pt x="261505" y="373583"/>
                </a:lnTo>
                <a:lnTo>
                  <a:pt x="246557" y="358622"/>
                </a:lnTo>
                <a:lnTo>
                  <a:pt x="224142" y="351154"/>
                </a:lnTo>
                <a:lnTo>
                  <a:pt x="209194" y="336207"/>
                </a:lnTo>
                <a:lnTo>
                  <a:pt x="156895" y="336207"/>
                </a:lnTo>
                <a:lnTo>
                  <a:pt x="134492" y="328739"/>
                </a:lnTo>
                <a:lnTo>
                  <a:pt x="119545" y="321271"/>
                </a:lnTo>
                <a:lnTo>
                  <a:pt x="112064" y="313804"/>
                </a:lnTo>
                <a:lnTo>
                  <a:pt x="97129" y="298856"/>
                </a:lnTo>
                <a:lnTo>
                  <a:pt x="74701" y="283921"/>
                </a:lnTo>
                <a:lnTo>
                  <a:pt x="59766" y="283921"/>
                </a:lnTo>
                <a:lnTo>
                  <a:pt x="59766" y="239077"/>
                </a:lnTo>
                <a:lnTo>
                  <a:pt x="59766" y="231609"/>
                </a:lnTo>
                <a:lnTo>
                  <a:pt x="29883" y="194259"/>
                </a:lnTo>
                <a:lnTo>
                  <a:pt x="29883" y="186791"/>
                </a:lnTo>
                <a:lnTo>
                  <a:pt x="29883" y="179311"/>
                </a:lnTo>
                <a:lnTo>
                  <a:pt x="29883" y="171843"/>
                </a:lnTo>
                <a:lnTo>
                  <a:pt x="22415" y="171843"/>
                </a:lnTo>
                <a:lnTo>
                  <a:pt x="7454" y="149428"/>
                </a:lnTo>
                <a:lnTo>
                  <a:pt x="0" y="134480"/>
                </a:lnTo>
                <a:lnTo>
                  <a:pt x="0" y="112064"/>
                </a:lnTo>
                <a:lnTo>
                  <a:pt x="7454" y="82181"/>
                </a:lnTo>
                <a:lnTo>
                  <a:pt x="14935" y="82181"/>
                </a:lnTo>
                <a:lnTo>
                  <a:pt x="22415" y="74714"/>
                </a:lnTo>
                <a:lnTo>
                  <a:pt x="29883" y="74714"/>
                </a:lnTo>
                <a:lnTo>
                  <a:pt x="44818" y="67246"/>
                </a:lnTo>
                <a:lnTo>
                  <a:pt x="52298" y="59766"/>
                </a:lnTo>
                <a:lnTo>
                  <a:pt x="59766" y="59766"/>
                </a:lnTo>
                <a:lnTo>
                  <a:pt x="67246" y="52298"/>
                </a:lnTo>
                <a:lnTo>
                  <a:pt x="74701" y="52298"/>
                </a:lnTo>
                <a:lnTo>
                  <a:pt x="82181" y="44818"/>
                </a:lnTo>
                <a:lnTo>
                  <a:pt x="89649" y="44818"/>
                </a:lnTo>
                <a:lnTo>
                  <a:pt x="97129" y="44818"/>
                </a:lnTo>
                <a:lnTo>
                  <a:pt x="104584" y="37350"/>
                </a:lnTo>
                <a:lnTo>
                  <a:pt x="112064" y="37350"/>
                </a:lnTo>
                <a:lnTo>
                  <a:pt x="119545" y="37350"/>
                </a:lnTo>
                <a:lnTo>
                  <a:pt x="127012" y="29870"/>
                </a:lnTo>
                <a:lnTo>
                  <a:pt x="134492" y="29870"/>
                </a:lnTo>
                <a:lnTo>
                  <a:pt x="141947" y="22415"/>
                </a:lnTo>
                <a:lnTo>
                  <a:pt x="156895" y="22415"/>
                </a:lnTo>
                <a:lnTo>
                  <a:pt x="164376" y="22415"/>
                </a:lnTo>
                <a:lnTo>
                  <a:pt x="171830" y="14935"/>
                </a:lnTo>
                <a:lnTo>
                  <a:pt x="186778" y="14935"/>
                </a:lnTo>
                <a:lnTo>
                  <a:pt x="194259" y="14935"/>
                </a:lnTo>
                <a:lnTo>
                  <a:pt x="201726" y="14935"/>
                </a:lnTo>
                <a:lnTo>
                  <a:pt x="209194" y="7467"/>
                </a:lnTo>
                <a:lnTo>
                  <a:pt x="216661" y="7467"/>
                </a:lnTo>
                <a:lnTo>
                  <a:pt x="224142" y="7467"/>
                </a:lnTo>
                <a:lnTo>
                  <a:pt x="231597" y="7467"/>
                </a:lnTo>
                <a:lnTo>
                  <a:pt x="239077" y="7467"/>
                </a:lnTo>
                <a:lnTo>
                  <a:pt x="246557" y="0"/>
                </a:lnTo>
                <a:lnTo>
                  <a:pt x="515531" y="0"/>
                </a:lnTo>
                <a:lnTo>
                  <a:pt x="552881" y="216661"/>
                </a:lnTo>
                <a:lnTo>
                  <a:pt x="582764" y="351154"/>
                </a:lnTo>
                <a:lnTo>
                  <a:pt x="575309" y="351154"/>
                </a:lnTo>
                <a:lnTo>
                  <a:pt x="560362" y="351154"/>
                </a:lnTo>
                <a:lnTo>
                  <a:pt x="552881" y="35115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944642" y="3967288"/>
            <a:ext cx="14947" cy="52298"/>
          </a:xfrm>
          <a:custGeom>
            <a:avLst/>
            <a:gdLst/>
            <a:ahLst/>
            <a:cxnLst/>
            <a:rect l="l" t="t" r="r" b="b"/>
            <a:pathLst>
              <a:path w="14947" h="52298">
                <a:moveTo>
                  <a:pt x="14947" y="52298"/>
                </a:moveTo>
                <a:lnTo>
                  <a:pt x="7467" y="44830"/>
                </a:lnTo>
                <a:lnTo>
                  <a:pt x="0" y="22415"/>
                </a:lnTo>
                <a:lnTo>
                  <a:pt x="0" y="14935"/>
                </a:lnTo>
                <a:lnTo>
                  <a:pt x="7467" y="0"/>
                </a:lnTo>
                <a:lnTo>
                  <a:pt x="14947" y="44830"/>
                </a:lnTo>
                <a:lnTo>
                  <a:pt x="14947" y="5229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624544" y="6290928"/>
            <a:ext cx="545426" cy="1359827"/>
          </a:xfrm>
          <a:custGeom>
            <a:avLst/>
            <a:gdLst/>
            <a:ahLst/>
            <a:cxnLst/>
            <a:rect l="l" t="t" r="r" b="b"/>
            <a:pathLst>
              <a:path w="545426" h="1359827">
                <a:moveTo>
                  <a:pt x="37363" y="7480"/>
                </a:moveTo>
                <a:lnTo>
                  <a:pt x="59766" y="14947"/>
                </a:lnTo>
                <a:lnTo>
                  <a:pt x="134480" y="418426"/>
                </a:lnTo>
                <a:lnTo>
                  <a:pt x="171843" y="582803"/>
                </a:lnTo>
                <a:lnTo>
                  <a:pt x="201726" y="709815"/>
                </a:lnTo>
                <a:lnTo>
                  <a:pt x="216662" y="784529"/>
                </a:lnTo>
                <a:lnTo>
                  <a:pt x="268973" y="1023619"/>
                </a:lnTo>
                <a:lnTo>
                  <a:pt x="268973" y="1031100"/>
                </a:lnTo>
                <a:lnTo>
                  <a:pt x="268973" y="1038555"/>
                </a:lnTo>
                <a:lnTo>
                  <a:pt x="276453" y="1038555"/>
                </a:lnTo>
                <a:lnTo>
                  <a:pt x="276453" y="1046035"/>
                </a:lnTo>
                <a:lnTo>
                  <a:pt x="276453" y="1053503"/>
                </a:lnTo>
                <a:lnTo>
                  <a:pt x="283908" y="1053503"/>
                </a:lnTo>
                <a:lnTo>
                  <a:pt x="283908" y="1060970"/>
                </a:lnTo>
                <a:lnTo>
                  <a:pt x="291388" y="1068451"/>
                </a:lnTo>
                <a:lnTo>
                  <a:pt x="291388" y="1075918"/>
                </a:lnTo>
                <a:lnTo>
                  <a:pt x="298856" y="1075918"/>
                </a:lnTo>
                <a:lnTo>
                  <a:pt x="298856" y="1083398"/>
                </a:lnTo>
                <a:lnTo>
                  <a:pt x="306336" y="1090866"/>
                </a:lnTo>
                <a:lnTo>
                  <a:pt x="306336" y="1098346"/>
                </a:lnTo>
                <a:lnTo>
                  <a:pt x="313804" y="1098346"/>
                </a:lnTo>
                <a:lnTo>
                  <a:pt x="313804" y="1105801"/>
                </a:lnTo>
                <a:lnTo>
                  <a:pt x="321271" y="1105801"/>
                </a:lnTo>
                <a:lnTo>
                  <a:pt x="321271" y="1113282"/>
                </a:lnTo>
                <a:lnTo>
                  <a:pt x="321271" y="1120749"/>
                </a:lnTo>
                <a:lnTo>
                  <a:pt x="328739" y="1120749"/>
                </a:lnTo>
                <a:lnTo>
                  <a:pt x="328739" y="1128229"/>
                </a:lnTo>
                <a:lnTo>
                  <a:pt x="336219" y="1128229"/>
                </a:lnTo>
                <a:lnTo>
                  <a:pt x="336219" y="1135684"/>
                </a:lnTo>
                <a:lnTo>
                  <a:pt x="343687" y="1135684"/>
                </a:lnTo>
                <a:lnTo>
                  <a:pt x="343687" y="1143165"/>
                </a:lnTo>
                <a:lnTo>
                  <a:pt x="351167" y="1143165"/>
                </a:lnTo>
                <a:lnTo>
                  <a:pt x="351167" y="1150632"/>
                </a:lnTo>
                <a:lnTo>
                  <a:pt x="358622" y="1150632"/>
                </a:lnTo>
                <a:lnTo>
                  <a:pt x="358622" y="1158113"/>
                </a:lnTo>
                <a:lnTo>
                  <a:pt x="366102" y="1165567"/>
                </a:lnTo>
                <a:lnTo>
                  <a:pt x="373583" y="1173048"/>
                </a:lnTo>
                <a:lnTo>
                  <a:pt x="381038" y="1180528"/>
                </a:lnTo>
                <a:lnTo>
                  <a:pt x="388518" y="1187996"/>
                </a:lnTo>
                <a:lnTo>
                  <a:pt x="395986" y="1195476"/>
                </a:lnTo>
                <a:lnTo>
                  <a:pt x="455752" y="1217879"/>
                </a:lnTo>
                <a:lnTo>
                  <a:pt x="485635" y="1232827"/>
                </a:lnTo>
                <a:lnTo>
                  <a:pt x="478180" y="1247762"/>
                </a:lnTo>
                <a:lnTo>
                  <a:pt x="485635" y="1247762"/>
                </a:lnTo>
                <a:lnTo>
                  <a:pt x="522998" y="1270177"/>
                </a:lnTo>
                <a:lnTo>
                  <a:pt x="545426" y="1277645"/>
                </a:lnTo>
                <a:lnTo>
                  <a:pt x="537946" y="1285125"/>
                </a:lnTo>
                <a:lnTo>
                  <a:pt x="522998" y="1315008"/>
                </a:lnTo>
                <a:lnTo>
                  <a:pt x="500595" y="1359827"/>
                </a:lnTo>
                <a:lnTo>
                  <a:pt x="433349" y="1270177"/>
                </a:lnTo>
                <a:lnTo>
                  <a:pt x="194259" y="963853"/>
                </a:lnTo>
                <a:lnTo>
                  <a:pt x="52311" y="777074"/>
                </a:lnTo>
                <a:lnTo>
                  <a:pt x="14935" y="209207"/>
                </a:lnTo>
                <a:lnTo>
                  <a:pt x="7467" y="82194"/>
                </a:lnTo>
                <a:lnTo>
                  <a:pt x="0" y="14947"/>
                </a:lnTo>
                <a:lnTo>
                  <a:pt x="14935" y="7480"/>
                </a:lnTo>
                <a:lnTo>
                  <a:pt x="22415" y="0"/>
                </a:lnTo>
                <a:lnTo>
                  <a:pt x="37363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624544" y="6275993"/>
            <a:ext cx="22415" cy="22415"/>
          </a:xfrm>
          <a:custGeom>
            <a:avLst/>
            <a:gdLst/>
            <a:ahLst/>
            <a:cxnLst/>
            <a:rect l="l" t="t" r="r" b="b"/>
            <a:pathLst>
              <a:path w="22415" h="22415">
                <a:moveTo>
                  <a:pt x="0" y="0"/>
                </a:moveTo>
                <a:lnTo>
                  <a:pt x="22415" y="7467"/>
                </a:lnTo>
                <a:lnTo>
                  <a:pt x="7467" y="14935"/>
                </a:lnTo>
                <a:lnTo>
                  <a:pt x="0" y="22415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833742" y="7964576"/>
            <a:ext cx="14947" cy="36423"/>
          </a:xfrm>
          <a:custGeom>
            <a:avLst/>
            <a:gdLst/>
            <a:ahLst/>
            <a:cxnLst/>
            <a:rect l="l" t="t" r="r" b="b"/>
            <a:pathLst>
              <a:path w="14947" h="36423">
                <a:moveTo>
                  <a:pt x="14947" y="29883"/>
                </a:moveTo>
                <a:lnTo>
                  <a:pt x="8396" y="36423"/>
                </a:lnTo>
              </a:path>
              <a:path w="14947" h="36423">
                <a:moveTo>
                  <a:pt x="7282" y="36423"/>
                </a:moveTo>
                <a:lnTo>
                  <a:pt x="0" y="0"/>
                </a:lnTo>
                <a:lnTo>
                  <a:pt x="7467" y="0"/>
                </a:lnTo>
                <a:lnTo>
                  <a:pt x="14947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71108" y="7957094"/>
            <a:ext cx="7467" cy="37363"/>
          </a:xfrm>
          <a:custGeom>
            <a:avLst/>
            <a:gdLst/>
            <a:ahLst/>
            <a:cxnLst/>
            <a:rect l="l" t="t" r="r" b="b"/>
            <a:pathLst>
              <a:path w="7467" h="37363">
                <a:moveTo>
                  <a:pt x="-95" y="18681"/>
                </a:moveTo>
                <a:lnTo>
                  <a:pt x="7562" y="18681"/>
                </a:lnTo>
              </a:path>
            </a:pathLst>
          </a:custGeom>
          <a:ln w="38823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41203" y="7964576"/>
            <a:ext cx="22428" cy="29883"/>
          </a:xfrm>
          <a:custGeom>
            <a:avLst/>
            <a:gdLst/>
            <a:ahLst/>
            <a:cxnLst/>
            <a:rect l="l" t="t" r="r" b="b"/>
            <a:pathLst>
              <a:path w="22428" h="29883">
                <a:moveTo>
                  <a:pt x="22428" y="29883"/>
                </a:moveTo>
                <a:lnTo>
                  <a:pt x="7480" y="29883"/>
                </a:lnTo>
                <a:lnTo>
                  <a:pt x="0" y="0"/>
                </a:lnTo>
                <a:lnTo>
                  <a:pt x="7480" y="0"/>
                </a:lnTo>
                <a:lnTo>
                  <a:pt x="22428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773983" y="7979519"/>
            <a:ext cx="20303" cy="21480"/>
          </a:xfrm>
          <a:custGeom>
            <a:avLst/>
            <a:gdLst/>
            <a:ahLst/>
            <a:cxnLst/>
            <a:rect l="l" t="t" r="r" b="b"/>
            <a:pathLst>
              <a:path w="20303" h="21480">
                <a:moveTo>
                  <a:pt x="12879" y="21480"/>
                </a:moveTo>
                <a:lnTo>
                  <a:pt x="0" y="0"/>
                </a:lnTo>
                <a:lnTo>
                  <a:pt x="14935" y="0"/>
                </a:lnTo>
                <a:lnTo>
                  <a:pt x="20303" y="21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78571" y="7957094"/>
            <a:ext cx="7480" cy="37363"/>
          </a:xfrm>
          <a:custGeom>
            <a:avLst/>
            <a:gdLst/>
            <a:ahLst/>
            <a:cxnLst/>
            <a:rect l="l" t="t" r="r" b="b"/>
            <a:pathLst>
              <a:path w="7480" h="37363">
                <a:moveTo>
                  <a:pt x="-95" y="18681"/>
                </a:moveTo>
                <a:lnTo>
                  <a:pt x="7575" y="18681"/>
                </a:lnTo>
              </a:path>
            </a:pathLst>
          </a:custGeom>
          <a:ln w="38823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47501" y="4654666"/>
            <a:ext cx="1912708" cy="1509255"/>
          </a:xfrm>
          <a:custGeom>
            <a:avLst/>
            <a:gdLst/>
            <a:ahLst/>
            <a:cxnLst/>
            <a:rect l="l" t="t" r="r" b="b"/>
            <a:pathLst>
              <a:path w="1912708" h="1509255">
                <a:moveTo>
                  <a:pt x="791984" y="97129"/>
                </a:moveTo>
                <a:lnTo>
                  <a:pt x="836815" y="127025"/>
                </a:lnTo>
                <a:lnTo>
                  <a:pt x="866698" y="179324"/>
                </a:lnTo>
                <a:lnTo>
                  <a:pt x="874179" y="201726"/>
                </a:lnTo>
                <a:lnTo>
                  <a:pt x="889114" y="216674"/>
                </a:lnTo>
                <a:lnTo>
                  <a:pt x="904062" y="239090"/>
                </a:lnTo>
                <a:lnTo>
                  <a:pt x="911517" y="261505"/>
                </a:lnTo>
                <a:lnTo>
                  <a:pt x="948880" y="254038"/>
                </a:lnTo>
                <a:lnTo>
                  <a:pt x="978763" y="261505"/>
                </a:lnTo>
                <a:lnTo>
                  <a:pt x="1008646" y="276453"/>
                </a:lnTo>
                <a:lnTo>
                  <a:pt x="1031074" y="291388"/>
                </a:lnTo>
                <a:lnTo>
                  <a:pt x="1068438" y="283921"/>
                </a:lnTo>
                <a:lnTo>
                  <a:pt x="1098321" y="268973"/>
                </a:lnTo>
                <a:lnTo>
                  <a:pt x="1105789" y="268973"/>
                </a:lnTo>
                <a:lnTo>
                  <a:pt x="1128204" y="268973"/>
                </a:lnTo>
                <a:lnTo>
                  <a:pt x="1143139" y="268973"/>
                </a:lnTo>
                <a:lnTo>
                  <a:pt x="1150620" y="268973"/>
                </a:lnTo>
                <a:lnTo>
                  <a:pt x="1165567" y="268973"/>
                </a:lnTo>
                <a:lnTo>
                  <a:pt x="1173035" y="276453"/>
                </a:lnTo>
                <a:lnTo>
                  <a:pt x="1180515" y="268973"/>
                </a:lnTo>
                <a:lnTo>
                  <a:pt x="1187970" y="276453"/>
                </a:lnTo>
                <a:lnTo>
                  <a:pt x="1210386" y="283921"/>
                </a:lnTo>
                <a:lnTo>
                  <a:pt x="1195451" y="291388"/>
                </a:lnTo>
                <a:lnTo>
                  <a:pt x="1187970" y="306336"/>
                </a:lnTo>
                <a:lnTo>
                  <a:pt x="1195451" y="321271"/>
                </a:lnTo>
                <a:lnTo>
                  <a:pt x="1173035" y="351167"/>
                </a:lnTo>
                <a:lnTo>
                  <a:pt x="1150620" y="381050"/>
                </a:lnTo>
                <a:lnTo>
                  <a:pt x="1158087" y="395998"/>
                </a:lnTo>
                <a:lnTo>
                  <a:pt x="1210386" y="381050"/>
                </a:lnTo>
                <a:lnTo>
                  <a:pt x="1240282" y="373583"/>
                </a:lnTo>
                <a:lnTo>
                  <a:pt x="1255217" y="381050"/>
                </a:lnTo>
                <a:lnTo>
                  <a:pt x="1292580" y="395998"/>
                </a:lnTo>
                <a:lnTo>
                  <a:pt x="1337411" y="403466"/>
                </a:lnTo>
                <a:lnTo>
                  <a:pt x="1382229" y="403466"/>
                </a:lnTo>
                <a:lnTo>
                  <a:pt x="1419593" y="410933"/>
                </a:lnTo>
                <a:lnTo>
                  <a:pt x="1449476" y="418414"/>
                </a:lnTo>
                <a:lnTo>
                  <a:pt x="1479372" y="425881"/>
                </a:lnTo>
                <a:lnTo>
                  <a:pt x="1501787" y="425881"/>
                </a:lnTo>
                <a:lnTo>
                  <a:pt x="1516722" y="440817"/>
                </a:lnTo>
                <a:lnTo>
                  <a:pt x="1531670" y="470712"/>
                </a:lnTo>
                <a:lnTo>
                  <a:pt x="1531670" y="478180"/>
                </a:lnTo>
                <a:lnTo>
                  <a:pt x="1539138" y="485648"/>
                </a:lnTo>
                <a:lnTo>
                  <a:pt x="1576489" y="508063"/>
                </a:lnTo>
                <a:lnTo>
                  <a:pt x="1576489" y="515531"/>
                </a:lnTo>
                <a:lnTo>
                  <a:pt x="1591436" y="537959"/>
                </a:lnTo>
                <a:lnTo>
                  <a:pt x="1628800" y="560362"/>
                </a:lnTo>
                <a:lnTo>
                  <a:pt x="1666151" y="567842"/>
                </a:lnTo>
                <a:lnTo>
                  <a:pt x="1688566" y="567842"/>
                </a:lnTo>
                <a:lnTo>
                  <a:pt x="1681086" y="582790"/>
                </a:lnTo>
                <a:lnTo>
                  <a:pt x="1696034" y="612660"/>
                </a:lnTo>
                <a:lnTo>
                  <a:pt x="1696034" y="642556"/>
                </a:lnTo>
                <a:lnTo>
                  <a:pt x="1725929" y="657491"/>
                </a:lnTo>
                <a:lnTo>
                  <a:pt x="1770761" y="672439"/>
                </a:lnTo>
                <a:lnTo>
                  <a:pt x="1823046" y="664972"/>
                </a:lnTo>
                <a:lnTo>
                  <a:pt x="1845462" y="612660"/>
                </a:lnTo>
                <a:lnTo>
                  <a:pt x="1852942" y="612660"/>
                </a:lnTo>
                <a:lnTo>
                  <a:pt x="1875345" y="635088"/>
                </a:lnTo>
                <a:lnTo>
                  <a:pt x="1890293" y="657491"/>
                </a:lnTo>
                <a:lnTo>
                  <a:pt x="1905241" y="687374"/>
                </a:lnTo>
                <a:lnTo>
                  <a:pt x="1905241" y="717257"/>
                </a:lnTo>
                <a:lnTo>
                  <a:pt x="1905241" y="739686"/>
                </a:lnTo>
                <a:lnTo>
                  <a:pt x="1912708" y="769569"/>
                </a:lnTo>
                <a:lnTo>
                  <a:pt x="1905241" y="799452"/>
                </a:lnTo>
                <a:lnTo>
                  <a:pt x="1897773" y="844283"/>
                </a:lnTo>
                <a:lnTo>
                  <a:pt x="1882825" y="874179"/>
                </a:lnTo>
                <a:lnTo>
                  <a:pt x="1875345" y="866698"/>
                </a:lnTo>
                <a:lnTo>
                  <a:pt x="1867890" y="836815"/>
                </a:lnTo>
                <a:lnTo>
                  <a:pt x="1882825" y="799452"/>
                </a:lnTo>
                <a:lnTo>
                  <a:pt x="1882825" y="784517"/>
                </a:lnTo>
                <a:lnTo>
                  <a:pt x="1867890" y="784517"/>
                </a:lnTo>
                <a:lnTo>
                  <a:pt x="1860410" y="791984"/>
                </a:lnTo>
                <a:lnTo>
                  <a:pt x="1852942" y="836815"/>
                </a:lnTo>
                <a:lnTo>
                  <a:pt x="1845462" y="851750"/>
                </a:lnTo>
                <a:lnTo>
                  <a:pt x="1845462" y="911517"/>
                </a:lnTo>
                <a:lnTo>
                  <a:pt x="1823046" y="926465"/>
                </a:lnTo>
                <a:lnTo>
                  <a:pt x="1696034" y="986243"/>
                </a:lnTo>
                <a:lnTo>
                  <a:pt x="1666151" y="1001191"/>
                </a:lnTo>
                <a:lnTo>
                  <a:pt x="1628800" y="1023594"/>
                </a:lnTo>
                <a:lnTo>
                  <a:pt x="1598904" y="1038542"/>
                </a:lnTo>
                <a:lnTo>
                  <a:pt x="1583956" y="1053477"/>
                </a:lnTo>
                <a:lnTo>
                  <a:pt x="1576489" y="1068438"/>
                </a:lnTo>
                <a:lnTo>
                  <a:pt x="1583956" y="1083373"/>
                </a:lnTo>
                <a:lnTo>
                  <a:pt x="1598904" y="1083373"/>
                </a:lnTo>
                <a:lnTo>
                  <a:pt x="1613839" y="1098321"/>
                </a:lnTo>
                <a:lnTo>
                  <a:pt x="1621320" y="1105776"/>
                </a:lnTo>
                <a:lnTo>
                  <a:pt x="1636267" y="1120724"/>
                </a:lnTo>
                <a:lnTo>
                  <a:pt x="1643748" y="1143152"/>
                </a:lnTo>
                <a:lnTo>
                  <a:pt x="1651203" y="1150607"/>
                </a:lnTo>
                <a:lnTo>
                  <a:pt x="1651203" y="1165567"/>
                </a:lnTo>
                <a:lnTo>
                  <a:pt x="1651203" y="1210386"/>
                </a:lnTo>
                <a:lnTo>
                  <a:pt x="1673618" y="1247749"/>
                </a:lnTo>
                <a:lnTo>
                  <a:pt x="1329931" y="1389710"/>
                </a:lnTo>
                <a:lnTo>
                  <a:pt x="941412" y="1509255"/>
                </a:lnTo>
                <a:lnTo>
                  <a:pt x="799464" y="1441996"/>
                </a:lnTo>
                <a:lnTo>
                  <a:pt x="343687" y="1232801"/>
                </a:lnTo>
                <a:lnTo>
                  <a:pt x="0" y="1068438"/>
                </a:lnTo>
                <a:lnTo>
                  <a:pt x="164376" y="724738"/>
                </a:lnTo>
                <a:lnTo>
                  <a:pt x="313804" y="463245"/>
                </a:lnTo>
                <a:lnTo>
                  <a:pt x="313804" y="448284"/>
                </a:lnTo>
                <a:lnTo>
                  <a:pt x="112077" y="216674"/>
                </a:lnTo>
                <a:lnTo>
                  <a:pt x="119545" y="209207"/>
                </a:lnTo>
                <a:lnTo>
                  <a:pt x="141973" y="194259"/>
                </a:lnTo>
                <a:lnTo>
                  <a:pt x="171856" y="171843"/>
                </a:lnTo>
                <a:lnTo>
                  <a:pt x="179311" y="156908"/>
                </a:lnTo>
                <a:lnTo>
                  <a:pt x="194271" y="127025"/>
                </a:lnTo>
                <a:lnTo>
                  <a:pt x="209207" y="119557"/>
                </a:lnTo>
                <a:lnTo>
                  <a:pt x="224154" y="104597"/>
                </a:lnTo>
                <a:lnTo>
                  <a:pt x="239102" y="97129"/>
                </a:lnTo>
                <a:lnTo>
                  <a:pt x="246557" y="97129"/>
                </a:lnTo>
                <a:lnTo>
                  <a:pt x="261505" y="89662"/>
                </a:lnTo>
                <a:lnTo>
                  <a:pt x="283921" y="97129"/>
                </a:lnTo>
                <a:lnTo>
                  <a:pt x="298869" y="104597"/>
                </a:lnTo>
                <a:lnTo>
                  <a:pt x="313804" y="112077"/>
                </a:lnTo>
                <a:lnTo>
                  <a:pt x="321284" y="127025"/>
                </a:lnTo>
                <a:lnTo>
                  <a:pt x="328752" y="134493"/>
                </a:lnTo>
                <a:lnTo>
                  <a:pt x="328752" y="141960"/>
                </a:lnTo>
                <a:lnTo>
                  <a:pt x="336232" y="149428"/>
                </a:lnTo>
                <a:lnTo>
                  <a:pt x="336232" y="194259"/>
                </a:lnTo>
                <a:lnTo>
                  <a:pt x="328752" y="201726"/>
                </a:lnTo>
                <a:lnTo>
                  <a:pt x="328752" y="209207"/>
                </a:lnTo>
                <a:lnTo>
                  <a:pt x="343687" y="239090"/>
                </a:lnTo>
                <a:lnTo>
                  <a:pt x="351167" y="246557"/>
                </a:lnTo>
                <a:lnTo>
                  <a:pt x="358635" y="254038"/>
                </a:lnTo>
                <a:lnTo>
                  <a:pt x="366115" y="261505"/>
                </a:lnTo>
                <a:lnTo>
                  <a:pt x="381050" y="261505"/>
                </a:lnTo>
                <a:lnTo>
                  <a:pt x="388518" y="268973"/>
                </a:lnTo>
                <a:lnTo>
                  <a:pt x="418401" y="268973"/>
                </a:lnTo>
                <a:lnTo>
                  <a:pt x="433349" y="261505"/>
                </a:lnTo>
                <a:lnTo>
                  <a:pt x="448297" y="254038"/>
                </a:lnTo>
                <a:lnTo>
                  <a:pt x="455764" y="246557"/>
                </a:lnTo>
                <a:lnTo>
                  <a:pt x="463245" y="239090"/>
                </a:lnTo>
                <a:lnTo>
                  <a:pt x="470700" y="231622"/>
                </a:lnTo>
                <a:lnTo>
                  <a:pt x="478180" y="216674"/>
                </a:lnTo>
                <a:lnTo>
                  <a:pt x="485647" y="194259"/>
                </a:lnTo>
                <a:lnTo>
                  <a:pt x="493128" y="164376"/>
                </a:lnTo>
                <a:lnTo>
                  <a:pt x="493128" y="134493"/>
                </a:lnTo>
                <a:lnTo>
                  <a:pt x="485647" y="89662"/>
                </a:lnTo>
                <a:lnTo>
                  <a:pt x="485647" y="44831"/>
                </a:lnTo>
                <a:lnTo>
                  <a:pt x="485647" y="29895"/>
                </a:lnTo>
                <a:lnTo>
                  <a:pt x="493128" y="22415"/>
                </a:lnTo>
                <a:lnTo>
                  <a:pt x="500595" y="14947"/>
                </a:lnTo>
                <a:lnTo>
                  <a:pt x="508076" y="7480"/>
                </a:lnTo>
                <a:lnTo>
                  <a:pt x="530478" y="0"/>
                </a:lnTo>
                <a:lnTo>
                  <a:pt x="537959" y="0"/>
                </a:lnTo>
                <a:lnTo>
                  <a:pt x="552894" y="0"/>
                </a:lnTo>
                <a:lnTo>
                  <a:pt x="560362" y="0"/>
                </a:lnTo>
                <a:lnTo>
                  <a:pt x="575322" y="14947"/>
                </a:lnTo>
                <a:lnTo>
                  <a:pt x="582777" y="22415"/>
                </a:lnTo>
                <a:lnTo>
                  <a:pt x="590257" y="29895"/>
                </a:lnTo>
                <a:lnTo>
                  <a:pt x="605205" y="59778"/>
                </a:lnTo>
                <a:lnTo>
                  <a:pt x="605205" y="67246"/>
                </a:lnTo>
                <a:lnTo>
                  <a:pt x="612660" y="82181"/>
                </a:lnTo>
                <a:lnTo>
                  <a:pt x="612660" y="89662"/>
                </a:lnTo>
                <a:lnTo>
                  <a:pt x="612660" y="97129"/>
                </a:lnTo>
                <a:lnTo>
                  <a:pt x="627608" y="119557"/>
                </a:lnTo>
                <a:lnTo>
                  <a:pt x="635088" y="141960"/>
                </a:lnTo>
                <a:lnTo>
                  <a:pt x="650024" y="141960"/>
                </a:lnTo>
                <a:lnTo>
                  <a:pt x="664971" y="141960"/>
                </a:lnTo>
                <a:lnTo>
                  <a:pt x="664971" y="134493"/>
                </a:lnTo>
                <a:lnTo>
                  <a:pt x="672452" y="127025"/>
                </a:lnTo>
                <a:lnTo>
                  <a:pt x="687387" y="104597"/>
                </a:lnTo>
                <a:lnTo>
                  <a:pt x="694855" y="97129"/>
                </a:lnTo>
                <a:lnTo>
                  <a:pt x="702335" y="89662"/>
                </a:lnTo>
                <a:lnTo>
                  <a:pt x="709790" y="89662"/>
                </a:lnTo>
                <a:lnTo>
                  <a:pt x="717270" y="89662"/>
                </a:lnTo>
                <a:lnTo>
                  <a:pt x="732218" y="89662"/>
                </a:lnTo>
                <a:lnTo>
                  <a:pt x="739686" y="89662"/>
                </a:lnTo>
                <a:lnTo>
                  <a:pt x="762101" y="82181"/>
                </a:lnTo>
                <a:lnTo>
                  <a:pt x="769556" y="89662"/>
                </a:lnTo>
                <a:lnTo>
                  <a:pt x="784504" y="97129"/>
                </a:lnTo>
                <a:lnTo>
                  <a:pt x="791984" y="9712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579719" y="5431716"/>
            <a:ext cx="209194" cy="156895"/>
          </a:xfrm>
          <a:custGeom>
            <a:avLst/>
            <a:gdLst/>
            <a:ahLst/>
            <a:cxnLst/>
            <a:rect l="l" t="t" r="r" b="b"/>
            <a:pathLst>
              <a:path w="209194" h="156895">
                <a:moveTo>
                  <a:pt x="209194" y="89649"/>
                </a:moveTo>
                <a:lnTo>
                  <a:pt x="112064" y="0"/>
                </a:lnTo>
                <a:lnTo>
                  <a:pt x="0" y="14935"/>
                </a:lnTo>
                <a:lnTo>
                  <a:pt x="149415" y="156895"/>
                </a:lnTo>
                <a:lnTo>
                  <a:pt x="209194" y="8964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742904" y="3870162"/>
            <a:ext cx="1001179" cy="1031062"/>
          </a:xfrm>
          <a:custGeom>
            <a:avLst/>
            <a:gdLst/>
            <a:ahLst/>
            <a:cxnLst/>
            <a:rect l="l" t="t" r="r" b="b"/>
            <a:pathLst>
              <a:path w="1001179" h="1031062">
                <a:moveTo>
                  <a:pt x="224142" y="291388"/>
                </a:moveTo>
                <a:lnTo>
                  <a:pt x="246570" y="298856"/>
                </a:lnTo>
                <a:lnTo>
                  <a:pt x="268973" y="298856"/>
                </a:lnTo>
                <a:lnTo>
                  <a:pt x="328752" y="291388"/>
                </a:lnTo>
                <a:lnTo>
                  <a:pt x="410921" y="291388"/>
                </a:lnTo>
                <a:lnTo>
                  <a:pt x="418401" y="291388"/>
                </a:lnTo>
                <a:lnTo>
                  <a:pt x="440829" y="298856"/>
                </a:lnTo>
                <a:lnTo>
                  <a:pt x="485647" y="313791"/>
                </a:lnTo>
                <a:lnTo>
                  <a:pt x="493115" y="328739"/>
                </a:lnTo>
                <a:lnTo>
                  <a:pt x="508050" y="336207"/>
                </a:lnTo>
                <a:lnTo>
                  <a:pt x="552894" y="351155"/>
                </a:lnTo>
                <a:lnTo>
                  <a:pt x="560362" y="373570"/>
                </a:lnTo>
                <a:lnTo>
                  <a:pt x="597725" y="388518"/>
                </a:lnTo>
                <a:lnTo>
                  <a:pt x="627608" y="403453"/>
                </a:lnTo>
                <a:lnTo>
                  <a:pt x="635076" y="395986"/>
                </a:lnTo>
                <a:lnTo>
                  <a:pt x="642556" y="395986"/>
                </a:lnTo>
                <a:lnTo>
                  <a:pt x="664959" y="388518"/>
                </a:lnTo>
                <a:lnTo>
                  <a:pt x="679919" y="381038"/>
                </a:lnTo>
                <a:lnTo>
                  <a:pt x="687374" y="373570"/>
                </a:lnTo>
                <a:lnTo>
                  <a:pt x="709802" y="373570"/>
                </a:lnTo>
                <a:lnTo>
                  <a:pt x="769569" y="388518"/>
                </a:lnTo>
                <a:lnTo>
                  <a:pt x="821867" y="388518"/>
                </a:lnTo>
                <a:lnTo>
                  <a:pt x="844283" y="395986"/>
                </a:lnTo>
                <a:lnTo>
                  <a:pt x="866698" y="418401"/>
                </a:lnTo>
                <a:lnTo>
                  <a:pt x="889101" y="440817"/>
                </a:lnTo>
                <a:lnTo>
                  <a:pt x="911529" y="455752"/>
                </a:lnTo>
                <a:lnTo>
                  <a:pt x="971295" y="448284"/>
                </a:lnTo>
                <a:lnTo>
                  <a:pt x="993711" y="463232"/>
                </a:lnTo>
                <a:lnTo>
                  <a:pt x="1001179" y="485648"/>
                </a:lnTo>
                <a:lnTo>
                  <a:pt x="978776" y="515531"/>
                </a:lnTo>
                <a:lnTo>
                  <a:pt x="941412" y="537946"/>
                </a:lnTo>
                <a:lnTo>
                  <a:pt x="911529" y="575297"/>
                </a:lnTo>
                <a:lnTo>
                  <a:pt x="881633" y="612660"/>
                </a:lnTo>
                <a:lnTo>
                  <a:pt x="881633" y="627608"/>
                </a:lnTo>
                <a:lnTo>
                  <a:pt x="859218" y="642543"/>
                </a:lnTo>
                <a:lnTo>
                  <a:pt x="844283" y="672426"/>
                </a:lnTo>
                <a:lnTo>
                  <a:pt x="829335" y="732205"/>
                </a:lnTo>
                <a:lnTo>
                  <a:pt x="829335" y="762088"/>
                </a:lnTo>
                <a:lnTo>
                  <a:pt x="829335" y="806919"/>
                </a:lnTo>
                <a:lnTo>
                  <a:pt x="821867" y="829335"/>
                </a:lnTo>
                <a:lnTo>
                  <a:pt x="821867" y="836803"/>
                </a:lnTo>
                <a:lnTo>
                  <a:pt x="799452" y="859218"/>
                </a:lnTo>
                <a:lnTo>
                  <a:pt x="769569" y="896581"/>
                </a:lnTo>
                <a:lnTo>
                  <a:pt x="769569" y="904062"/>
                </a:lnTo>
                <a:lnTo>
                  <a:pt x="762088" y="904062"/>
                </a:lnTo>
                <a:lnTo>
                  <a:pt x="747153" y="896581"/>
                </a:lnTo>
                <a:lnTo>
                  <a:pt x="739686" y="866686"/>
                </a:lnTo>
                <a:lnTo>
                  <a:pt x="732205" y="821867"/>
                </a:lnTo>
                <a:lnTo>
                  <a:pt x="709802" y="791984"/>
                </a:lnTo>
                <a:lnTo>
                  <a:pt x="664959" y="769556"/>
                </a:lnTo>
                <a:lnTo>
                  <a:pt x="627608" y="762088"/>
                </a:lnTo>
                <a:lnTo>
                  <a:pt x="582777" y="777036"/>
                </a:lnTo>
                <a:lnTo>
                  <a:pt x="575297" y="791984"/>
                </a:lnTo>
                <a:lnTo>
                  <a:pt x="567842" y="814400"/>
                </a:lnTo>
                <a:lnTo>
                  <a:pt x="567842" y="851750"/>
                </a:lnTo>
                <a:lnTo>
                  <a:pt x="575297" y="881634"/>
                </a:lnTo>
                <a:lnTo>
                  <a:pt x="575297" y="918997"/>
                </a:lnTo>
                <a:lnTo>
                  <a:pt x="567842" y="933932"/>
                </a:lnTo>
                <a:lnTo>
                  <a:pt x="575297" y="941412"/>
                </a:lnTo>
                <a:lnTo>
                  <a:pt x="567842" y="956348"/>
                </a:lnTo>
                <a:lnTo>
                  <a:pt x="560362" y="993711"/>
                </a:lnTo>
                <a:lnTo>
                  <a:pt x="560362" y="1008646"/>
                </a:lnTo>
                <a:lnTo>
                  <a:pt x="552894" y="1016127"/>
                </a:lnTo>
                <a:lnTo>
                  <a:pt x="545426" y="1016127"/>
                </a:lnTo>
                <a:lnTo>
                  <a:pt x="537946" y="1023594"/>
                </a:lnTo>
                <a:lnTo>
                  <a:pt x="530478" y="1031062"/>
                </a:lnTo>
                <a:lnTo>
                  <a:pt x="515531" y="1031062"/>
                </a:lnTo>
                <a:lnTo>
                  <a:pt x="508050" y="1031062"/>
                </a:lnTo>
                <a:lnTo>
                  <a:pt x="500595" y="1031062"/>
                </a:lnTo>
                <a:lnTo>
                  <a:pt x="485647" y="1023594"/>
                </a:lnTo>
                <a:lnTo>
                  <a:pt x="485647" y="1016127"/>
                </a:lnTo>
                <a:lnTo>
                  <a:pt x="470712" y="1008646"/>
                </a:lnTo>
                <a:lnTo>
                  <a:pt x="463232" y="993711"/>
                </a:lnTo>
                <a:lnTo>
                  <a:pt x="463232" y="971296"/>
                </a:lnTo>
                <a:lnTo>
                  <a:pt x="455764" y="963828"/>
                </a:lnTo>
                <a:lnTo>
                  <a:pt x="463232" y="941412"/>
                </a:lnTo>
                <a:lnTo>
                  <a:pt x="448284" y="896581"/>
                </a:lnTo>
                <a:lnTo>
                  <a:pt x="403466" y="866686"/>
                </a:lnTo>
                <a:lnTo>
                  <a:pt x="373583" y="851750"/>
                </a:lnTo>
                <a:lnTo>
                  <a:pt x="351154" y="829335"/>
                </a:lnTo>
                <a:lnTo>
                  <a:pt x="343700" y="829335"/>
                </a:lnTo>
                <a:lnTo>
                  <a:pt x="336219" y="829335"/>
                </a:lnTo>
                <a:lnTo>
                  <a:pt x="328752" y="829335"/>
                </a:lnTo>
                <a:lnTo>
                  <a:pt x="321271" y="829335"/>
                </a:lnTo>
                <a:lnTo>
                  <a:pt x="321271" y="836803"/>
                </a:lnTo>
                <a:lnTo>
                  <a:pt x="321271" y="844283"/>
                </a:lnTo>
                <a:lnTo>
                  <a:pt x="321271" y="859218"/>
                </a:lnTo>
                <a:lnTo>
                  <a:pt x="321271" y="866686"/>
                </a:lnTo>
                <a:lnTo>
                  <a:pt x="321271" y="874166"/>
                </a:lnTo>
                <a:lnTo>
                  <a:pt x="313804" y="874166"/>
                </a:lnTo>
                <a:lnTo>
                  <a:pt x="298869" y="881634"/>
                </a:lnTo>
                <a:lnTo>
                  <a:pt x="283908" y="904062"/>
                </a:lnTo>
                <a:lnTo>
                  <a:pt x="268973" y="941412"/>
                </a:lnTo>
                <a:lnTo>
                  <a:pt x="261505" y="948880"/>
                </a:lnTo>
                <a:lnTo>
                  <a:pt x="246570" y="956348"/>
                </a:lnTo>
                <a:lnTo>
                  <a:pt x="239090" y="963828"/>
                </a:lnTo>
                <a:lnTo>
                  <a:pt x="224142" y="971296"/>
                </a:lnTo>
                <a:lnTo>
                  <a:pt x="201739" y="986231"/>
                </a:lnTo>
                <a:lnTo>
                  <a:pt x="127012" y="896581"/>
                </a:lnTo>
                <a:lnTo>
                  <a:pt x="127012" y="889101"/>
                </a:lnTo>
                <a:lnTo>
                  <a:pt x="119532" y="889101"/>
                </a:lnTo>
                <a:lnTo>
                  <a:pt x="119532" y="881634"/>
                </a:lnTo>
                <a:lnTo>
                  <a:pt x="112077" y="874166"/>
                </a:lnTo>
                <a:lnTo>
                  <a:pt x="112077" y="866686"/>
                </a:lnTo>
                <a:lnTo>
                  <a:pt x="104597" y="866686"/>
                </a:lnTo>
                <a:lnTo>
                  <a:pt x="104597" y="859218"/>
                </a:lnTo>
                <a:lnTo>
                  <a:pt x="97129" y="851750"/>
                </a:lnTo>
                <a:lnTo>
                  <a:pt x="89649" y="851750"/>
                </a:lnTo>
                <a:lnTo>
                  <a:pt x="89649" y="844283"/>
                </a:lnTo>
                <a:lnTo>
                  <a:pt x="82181" y="844283"/>
                </a:lnTo>
                <a:lnTo>
                  <a:pt x="82181" y="836803"/>
                </a:lnTo>
                <a:lnTo>
                  <a:pt x="52298" y="814400"/>
                </a:lnTo>
                <a:lnTo>
                  <a:pt x="22415" y="791984"/>
                </a:lnTo>
                <a:lnTo>
                  <a:pt x="82181" y="679894"/>
                </a:lnTo>
                <a:lnTo>
                  <a:pt x="112077" y="605193"/>
                </a:lnTo>
                <a:lnTo>
                  <a:pt x="156895" y="522998"/>
                </a:lnTo>
                <a:lnTo>
                  <a:pt x="112077" y="388518"/>
                </a:lnTo>
                <a:lnTo>
                  <a:pt x="89649" y="321271"/>
                </a:lnTo>
                <a:lnTo>
                  <a:pt x="59766" y="224142"/>
                </a:lnTo>
                <a:lnTo>
                  <a:pt x="0" y="44831"/>
                </a:lnTo>
                <a:lnTo>
                  <a:pt x="7480" y="44831"/>
                </a:lnTo>
                <a:lnTo>
                  <a:pt x="14947" y="37350"/>
                </a:lnTo>
                <a:lnTo>
                  <a:pt x="37363" y="29883"/>
                </a:lnTo>
                <a:lnTo>
                  <a:pt x="74714" y="14935"/>
                </a:lnTo>
                <a:lnTo>
                  <a:pt x="112077" y="0"/>
                </a:lnTo>
                <a:lnTo>
                  <a:pt x="149428" y="44831"/>
                </a:lnTo>
                <a:lnTo>
                  <a:pt x="156895" y="52298"/>
                </a:lnTo>
                <a:lnTo>
                  <a:pt x="164376" y="59766"/>
                </a:lnTo>
                <a:lnTo>
                  <a:pt x="171843" y="74714"/>
                </a:lnTo>
                <a:lnTo>
                  <a:pt x="179323" y="89649"/>
                </a:lnTo>
                <a:lnTo>
                  <a:pt x="179323" y="112064"/>
                </a:lnTo>
                <a:lnTo>
                  <a:pt x="179323" y="141960"/>
                </a:lnTo>
                <a:lnTo>
                  <a:pt x="171843" y="171843"/>
                </a:lnTo>
                <a:lnTo>
                  <a:pt x="171843" y="179311"/>
                </a:lnTo>
                <a:lnTo>
                  <a:pt x="171843" y="201726"/>
                </a:lnTo>
                <a:lnTo>
                  <a:pt x="164376" y="216662"/>
                </a:lnTo>
                <a:lnTo>
                  <a:pt x="171843" y="231609"/>
                </a:lnTo>
                <a:lnTo>
                  <a:pt x="171843" y="261505"/>
                </a:lnTo>
                <a:lnTo>
                  <a:pt x="179323" y="268973"/>
                </a:lnTo>
                <a:lnTo>
                  <a:pt x="179323" y="276440"/>
                </a:lnTo>
                <a:lnTo>
                  <a:pt x="194259" y="283908"/>
                </a:lnTo>
                <a:lnTo>
                  <a:pt x="201739" y="283908"/>
                </a:lnTo>
                <a:lnTo>
                  <a:pt x="209194" y="283908"/>
                </a:lnTo>
                <a:lnTo>
                  <a:pt x="224142" y="29138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37163" y="4430511"/>
            <a:ext cx="14935" cy="22428"/>
          </a:xfrm>
          <a:custGeom>
            <a:avLst/>
            <a:gdLst/>
            <a:ahLst/>
            <a:cxnLst/>
            <a:rect l="l" t="t" r="r" b="b"/>
            <a:pathLst>
              <a:path w="14935" h="22428">
                <a:moveTo>
                  <a:pt x="14935" y="14947"/>
                </a:moveTo>
                <a:lnTo>
                  <a:pt x="14935" y="0"/>
                </a:lnTo>
                <a:lnTo>
                  <a:pt x="0" y="7480"/>
                </a:lnTo>
                <a:lnTo>
                  <a:pt x="0" y="22428"/>
                </a:lnTo>
                <a:lnTo>
                  <a:pt x="14935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558470" y="5229976"/>
            <a:ext cx="104609" cy="74726"/>
          </a:xfrm>
          <a:custGeom>
            <a:avLst/>
            <a:gdLst/>
            <a:ahLst/>
            <a:cxnLst/>
            <a:rect l="l" t="t" r="r" b="b"/>
            <a:pathLst>
              <a:path w="104609" h="74726">
                <a:moveTo>
                  <a:pt x="104609" y="22415"/>
                </a:moveTo>
                <a:lnTo>
                  <a:pt x="104609" y="52298"/>
                </a:lnTo>
                <a:lnTo>
                  <a:pt x="82194" y="67246"/>
                </a:lnTo>
                <a:lnTo>
                  <a:pt x="59791" y="74726"/>
                </a:lnTo>
                <a:lnTo>
                  <a:pt x="44843" y="67246"/>
                </a:lnTo>
                <a:lnTo>
                  <a:pt x="14960" y="44831"/>
                </a:lnTo>
                <a:lnTo>
                  <a:pt x="0" y="7480"/>
                </a:lnTo>
                <a:lnTo>
                  <a:pt x="0" y="0"/>
                </a:lnTo>
                <a:lnTo>
                  <a:pt x="7480" y="0"/>
                </a:lnTo>
                <a:lnTo>
                  <a:pt x="22428" y="7480"/>
                </a:lnTo>
                <a:lnTo>
                  <a:pt x="89674" y="22415"/>
                </a:lnTo>
                <a:lnTo>
                  <a:pt x="104609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587187" y="4594900"/>
            <a:ext cx="7467" cy="37350"/>
          </a:xfrm>
          <a:custGeom>
            <a:avLst/>
            <a:gdLst/>
            <a:ahLst/>
            <a:cxnLst/>
            <a:rect l="l" t="t" r="r" b="b"/>
            <a:pathLst>
              <a:path w="7467" h="37350">
                <a:moveTo>
                  <a:pt x="0" y="37350"/>
                </a:moveTo>
                <a:lnTo>
                  <a:pt x="0" y="29883"/>
                </a:lnTo>
                <a:lnTo>
                  <a:pt x="7467" y="7467"/>
                </a:lnTo>
                <a:lnTo>
                  <a:pt x="7467" y="0"/>
                </a:lnTo>
                <a:lnTo>
                  <a:pt x="7467" y="14935"/>
                </a:lnTo>
                <a:lnTo>
                  <a:pt x="0" y="373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543535" y="5872520"/>
            <a:ext cx="14935" cy="14947"/>
          </a:xfrm>
          <a:custGeom>
            <a:avLst/>
            <a:gdLst/>
            <a:ahLst/>
            <a:cxnLst/>
            <a:rect l="l" t="t" r="r" b="b"/>
            <a:pathLst>
              <a:path w="14935" h="14947">
                <a:moveTo>
                  <a:pt x="14935" y="14947"/>
                </a:moveTo>
                <a:lnTo>
                  <a:pt x="7480" y="14947"/>
                </a:lnTo>
                <a:lnTo>
                  <a:pt x="7480" y="7480"/>
                </a:lnTo>
                <a:lnTo>
                  <a:pt x="0" y="0"/>
                </a:lnTo>
                <a:lnTo>
                  <a:pt x="14935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542361" y="6163908"/>
            <a:ext cx="283908" cy="89662"/>
          </a:xfrm>
          <a:custGeom>
            <a:avLst/>
            <a:gdLst/>
            <a:ahLst/>
            <a:cxnLst/>
            <a:rect l="l" t="t" r="r" b="b"/>
            <a:pathLst>
              <a:path w="283908" h="89662">
                <a:moveTo>
                  <a:pt x="283908" y="14947"/>
                </a:moveTo>
                <a:lnTo>
                  <a:pt x="74701" y="74714"/>
                </a:lnTo>
                <a:lnTo>
                  <a:pt x="37363" y="89662"/>
                </a:lnTo>
                <a:lnTo>
                  <a:pt x="22415" y="82194"/>
                </a:lnTo>
                <a:lnTo>
                  <a:pt x="0" y="67246"/>
                </a:lnTo>
                <a:lnTo>
                  <a:pt x="127012" y="29895"/>
                </a:lnTo>
                <a:lnTo>
                  <a:pt x="246557" y="0"/>
                </a:lnTo>
                <a:lnTo>
                  <a:pt x="283908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88923" y="6044374"/>
            <a:ext cx="388505" cy="134480"/>
          </a:xfrm>
          <a:custGeom>
            <a:avLst/>
            <a:gdLst/>
            <a:ahLst/>
            <a:cxnLst/>
            <a:rect l="l" t="t" r="r" b="b"/>
            <a:pathLst>
              <a:path w="388505" h="134480">
                <a:moveTo>
                  <a:pt x="366102" y="37350"/>
                </a:moveTo>
                <a:lnTo>
                  <a:pt x="37350" y="134480"/>
                </a:lnTo>
                <a:lnTo>
                  <a:pt x="0" y="119545"/>
                </a:lnTo>
                <a:lnTo>
                  <a:pt x="388505" y="0"/>
                </a:lnTo>
                <a:lnTo>
                  <a:pt x="366102" y="373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60766" y="7919749"/>
            <a:ext cx="37363" cy="81250"/>
          </a:xfrm>
          <a:custGeom>
            <a:avLst/>
            <a:gdLst/>
            <a:ahLst/>
            <a:cxnLst/>
            <a:rect l="l" t="t" r="r" b="b"/>
            <a:pathLst>
              <a:path w="37363" h="81250">
                <a:moveTo>
                  <a:pt x="22402" y="0"/>
                </a:moveTo>
                <a:lnTo>
                  <a:pt x="0" y="7467"/>
                </a:lnTo>
                <a:lnTo>
                  <a:pt x="0" y="14947"/>
                </a:lnTo>
                <a:lnTo>
                  <a:pt x="7454" y="22402"/>
                </a:lnTo>
                <a:lnTo>
                  <a:pt x="7454" y="29883"/>
                </a:lnTo>
                <a:lnTo>
                  <a:pt x="7454" y="37350"/>
                </a:lnTo>
                <a:lnTo>
                  <a:pt x="14935" y="44831"/>
                </a:lnTo>
                <a:lnTo>
                  <a:pt x="37363" y="37350"/>
                </a:lnTo>
                <a:lnTo>
                  <a:pt x="37363" y="44831"/>
                </a:lnTo>
                <a:lnTo>
                  <a:pt x="14935" y="52285"/>
                </a:lnTo>
                <a:lnTo>
                  <a:pt x="14935" y="59766"/>
                </a:lnTo>
                <a:lnTo>
                  <a:pt x="22402" y="67233"/>
                </a:lnTo>
                <a:lnTo>
                  <a:pt x="22402" y="74714"/>
                </a:lnTo>
                <a:lnTo>
                  <a:pt x="22402" y="812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01000" y="7927216"/>
            <a:ext cx="74701" cy="73783"/>
          </a:xfrm>
          <a:custGeom>
            <a:avLst/>
            <a:gdLst/>
            <a:ahLst/>
            <a:cxnLst/>
            <a:rect l="l" t="t" r="r" b="b"/>
            <a:pathLst>
              <a:path w="74701" h="73783">
                <a:moveTo>
                  <a:pt x="67221" y="73783"/>
                </a:moveTo>
                <a:lnTo>
                  <a:pt x="67221" y="67246"/>
                </a:lnTo>
                <a:lnTo>
                  <a:pt x="74701" y="59766"/>
                </a:lnTo>
                <a:lnTo>
                  <a:pt x="74701" y="52298"/>
                </a:lnTo>
                <a:lnTo>
                  <a:pt x="52285" y="44818"/>
                </a:lnTo>
                <a:lnTo>
                  <a:pt x="52285" y="37363"/>
                </a:lnTo>
                <a:lnTo>
                  <a:pt x="67221" y="37363"/>
                </a:lnTo>
                <a:lnTo>
                  <a:pt x="59766" y="22415"/>
                </a:lnTo>
                <a:lnTo>
                  <a:pt x="52285" y="0"/>
                </a:lnTo>
                <a:lnTo>
                  <a:pt x="44818" y="0"/>
                </a:lnTo>
                <a:lnTo>
                  <a:pt x="37338" y="0"/>
                </a:lnTo>
                <a:lnTo>
                  <a:pt x="29883" y="0"/>
                </a:lnTo>
                <a:lnTo>
                  <a:pt x="22402" y="7480"/>
                </a:lnTo>
                <a:lnTo>
                  <a:pt x="14935" y="7480"/>
                </a:lnTo>
                <a:lnTo>
                  <a:pt x="29883" y="37363"/>
                </a:lnTo>
                <a:lnTo>
                  <a:pt x="37338" y="44818"/>
                </a:lnTo>
                <a:lnTo>
                  <a:pt x="7454" y="29883"/>
                </a:lnTo>
                <a:lnTo>
                  <a:pt x="7454" y="37363"/>
                </a:lnTo>
                <a:lnTo>
                  <a:pt x="7454" y="44818"/>
                </a:lnTo>
                <a:lnTo>
                  <a:pt x="0" y="52298"/>
                </a:lnTo>
                <a:lnTo>
                  <a:pt x="0" y="59766"/>
                </a:lnTo>
                <a:lnTo>
                  <a:pt x="0" y="67246"/>
                </a:lnTo>
                <a:lnTo>
                  <a:pt x="19643" y="737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03871" y="7957099"/>
            <a:ext cx="106934" cy="43900"/>
          </a:xfrm>
          <a:custGeom>
            <a:avLst/>
            <a:gdLst/>
            <a:ahLst/>
            <a:cxnLst/>
            <a:rect l="l" t="t" r="r" b="b"/>
            <a:pathLst>
              <a:path w="106934" h="43900">
                <a:moveTo>
                  <a:pt x="106934" y="43900"/>
                </a:moveTo>
                <a:lnTo>
                  <a:pt x="97129" y="37363"/>
                </a:lnTo>
                <a:lnTo>
                  <a:pt x="89649" y="37363"/>
                </a:lnTo>
                <a:lnTo>
                  <a:pt x="89649" y="0"/>
                </a:lnTo>
                <a:lnTo>
                  <a:pt x="82181" y="0"/>
                </a:lnTo>
                <a:lnTo>
                  <a:pt x="74701" y="0"/>
                </a:lnTo>
                <a:lnTo>
                  <a:pt x="67233" y="0"/>
                </a:lnTo>
                <a:lnTo>
                  <a:pt x="59766" y="0"/>
                </a:lnTo>
                <a:lnTo>
                  <a:pt x="59766" y="37363"/>
                </a:lnTo>
                <a:lnTo>
                  <a:pt x="44818" y="7480"/>
                </a:lnTo>
                <a:lnTo>
                  <a:pt x="37338" y="7480"/>
                </a:lnTo>
                <a:lnTo>
                  <a:pt x="29883" y="7480"/>
                </a:lnTo>
                <a:lnTo>
                  <a:pt x="22402" y="14935"/>
                </a:lnTo>
                <a:lnTo>
                  <a:pt x="14935" y="14935"/>
                </a:lnTo>
                <a:lnTo>
                  <a:pt x="7454" y="14935"/>
                </a:lnTo>
                <a:lnTo>
                  <a:pt x="0" y="22415"/>
                </a:lnTo>
                <a:lnTo>
                  <a:pt x="5359" y="4390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73975" y="7972035"/>
            <a:ext cx="28214" cy="28964"/>
          </a:xfrm>
          <a:custGeom>
            <a:avLst/>
            <a:gdLst/>
            <a:ahLst/>
            <a:cxnLst/>
            <a:rect l="l" t="t" r="r" b="b"/>
            <a:pathLst>
              <a:path w="28214" h="28964">
                <a:moveTo>
                  <a:pt x="28214" y="28964"/>
                </a:moveTo>
                <a:lnTo>
                  <a:pt x="22415" y="0"/>
                </a:lnTo>
                <a:lnTo>
                  <a:pt x="14947" y="7480"/>
                </a:lnTo>
                <a:lnTo>
                  <a:pt x="0" y="7480"/>
                </a:lnTo>
                <a:lnTo>
                  <a:pt x="4293" y="2896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66495" y="7897333"/>
            <a:ext cx="216674" cy="103666"/>
          </a:xfrm>
          <a:custGeom>
            <a:avLst/>
            <a:gdLst/>
            <a:ahLst/>
            <a:cxnLst/>
            <a:rect l="l" t="t" r="r" b="b"/>
            <a:pathLst>
              <a:path w="216674" h="103666">
                <a:moveTo>
                  <a:pt x="5377" y="103666"/>
                </a:moveTo>
                <a:lnTo>
                  <a:pt x="0" y="82181"/>
                </a:lnTo>
                <a:lnTo>
                  <a:pt x="52311" y="67246"/>
                </a:lnTo>
                <a:lnTo>
                  <a:pt x="127025" y="37363"/>
                </a:lnTo>
                <a:lnTo>
                  <a:pt x="134505" y="37363"/>
                </a:lnTo>
                <a:lnTo>
                  <a:pt x="141960" y="37363"/>
                </a:lnTo>
                <a:lnTo>
                  <a:pt x="149440" y="29883"/>
                </a:lnTo>
                <a:lnTo>
                  <a:pt x="156908" y="29883"/>
                </a:lnTo>
                <a:lnTo>
                  <a:pt x="164388" y="22415"/>
                </a:lnTo>
                <a:lnTo>
                  <a:pt x="171843" y="22415"/>
                </a:lnTo>
                <a:lnTo>
                  <a:pt x="179324" y="14935"/>
                </a:lnTo>
                <a:lnTo>
                  <a:pt x="186791" y="14935"/>
                </a:lnTo>
                <a:lnTo>
                  <a:pt x="194271" y="14935"/>
                </a:lnTo>
                <a:lnTo>
                  <a:pt x="194271" y="7467"/>
                </a:lnTo>
                <a:lnTo>
                  <a:pt x="201726" y="7467"/>
                </a:lnTo>
                <a:lnTo>
                  <a:pt x="209207" y="0"/>
                </a:lnTo>
                <a:lnTo>
                  <a:pt x="209207" y="7467"/>
                </a:lnTo>
                <a:lnTo>
                  <a:pt x="216674" y="7467"/>
                </a:lnTo>
                <a:lnTo>
                  <a:pt x="216674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364222" y="2014854"/>
            <a:ext cx="125836" cy="92020"/>
          </a:xfrm>
          <a:custGeom>
            <a:avLst/>
            <a:gdLst/>
            <a:ahLst/>
            <a:cxnLst/>
            <a:rect l="l" t="t" r="r" b="b"/>
            <a:pathLst>
              <a:path w="125836" h="92020">
                <a:moveTo>
                  <a:pt x="117821" y="0"/>
                </a:moveTo>
                <a:lnTo>
                  <a:pt x="118368" y="9826"/>
                </a:lnTo>
                <a:lnTo>
                  <a:pt x="125836" y="62137"/>
                </a:lnTo>
                <a:lnTo>
                  <a:pt x="103420" y="92020"/>
                </a:lnTo>
                <a:lnTo>
                  <a:pt x="88485" y="77072"/>
                </a:lnTo>
                <a:lnTo>
                  <a:pt x="13758" y="9826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83172" y="7986979"/>
            <a:ext cx="29895" cy="14020"/>
          </a:xfrm>
          <a:custGeom>
            <a:avLst/>
            <a:gdLst/>
            <a:ahLst/>
            <a:cxnLst/>
            <a:rect l="l" t="t" r="r" b="b"/>
            <a:pathLst>
              <a:path w="29895" h="14020">
                <a:moveTo>
                  <a:pt x="29895" y="7480"/>
                </a:moveTo>
                <a:lnTo>
                  <a:pt x="3711" y="14020"/>
                </a:lnTo>
              </a:path>
              <a:path w="29895" h="14020">
                <a:moveTo>
                  <a:pt x="0" y="14020"/>
                </a:moveTo>
                <a:lnTo>
                  <a:pt x="0" y="7480"/>
                </a:lnTo>
                <a:lnTo>
                  <a:pt x="22415" y="0"/>
                </a:lnTo>
                <a:lnTo>
                  <a:pt x="29895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003254" y="7994459"/>
            <a:ext cx="9813" cy="6540"/>
          </a:xfrm>
          <a:custGeom>
            <a:avLst/>
            <a:gdLst/>
            <a:ahLst/>
            <a:cxnLst/>
            <a:rect l="l" t="t" r="r" b="b"/>
            <a:pathLst>
              <a:path w="9813" h="6540">
                <a:moveTo>
                  <a:pt x="9813" y="0"/>
                </a:moveTo>
                <a:lnTo>
                  <a:pt x="0" y="654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86884" y="7994459"/>
            <a:ext cx="26184" cy="6540"/>
          </a:xfrm>
          <a:custGeom>
            <a:avLst/>
            <a:gdLst/>
            <a:ahLst/>
            <a:cxnLst/>
            <a:rect l="l" t="t" r="r" b="b"/>
            <a:pathLst>
              <a:path w="26184" h="6540">
                <a:moveTo>
                  <a:pt x="0" y="6540"/>
                </a:moveTo>
                <a:lnTo>
                  <a:pt x="2618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003248" y="7994455"/>
            <a:ext cx="9819" cy="6544"/>
          </a:xfrm>
          <a:custGeom>
            <a:avLst/>
            <a:gdLst/>
            <a:ahLst/>
            <a:cxnLst/>
            <a:rect l="l" t="t" r="r" b="b"/>
            <a:pathLst>
              <a:path w="9819" h="6544">
                <a:moveTo>
                  <a:pt x="0" y="6544"/>
                </a:moveTo>
                <a:lnTo>
                  <a:pt x="9819" y="0"/>
                </a:lnTo>
                <a:lnTo>
                  <a:pt x="9819" y="654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86047" y="7957094"/>
            <a:ext cx="7467" cy="37363"/>
          </a:xfrm>
          <a:custGeom>
            <a:avLst/>
            <a:gdLst/>
            <a:ahLst/>
            <a:cxnLst/>
            <a:rect l="l" t="t" r="r" b="b"/>
            <a:pathLst>
              <a:path w="7467" h="37363">
                <a:moveTo>
                  <a:pt x="-95" y="18681"/>
                </a:moveTo>
                <a:lnTo>
                  <a:pt x="7562" y="18681"/>
                </a:lnTo>
              </a:path>
            </a:pathLst>
          </a:custGeom>
          <a:ln w="38823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00998" y="7986979"/>
            <a:ext cx="22402" cy="14020"/>
          </a:xfrm>
          <a:custGeom>
            <a:avLst/>
            <a:gdLst/>
            <a:ahLst/>
            <a:cxnLst/>
            <a:rect l="l" t="t" r="r" b="b"/>
            <a:pathLst>
              <a:path w="22402" h="14020">
                <a:moveTo>
                  <a:pt x="22402" y="7480"/>
                </a:moveTo>
                <a:lnTo>
                  <a:pt x="22402" y="14020"/>
                </a:lnTo>
              </a:path>
              <a:path w="22402" h="14020">
                <a:moveTo>
                  <a:pt x="19621" y="14020"/>
                </a:moveTo>
                <a:lnTo>
                  <a:pt x="0" y="7480"/>
                </a:lnTo>
                <a:lnTo>
                  <a:pt x="0" y="0"/>
                </a:lnTo>
                <a:lnTo>
                  <a:pt x="22402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00997" y="7979514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67"/>
                </a:moveTo>
                <a:lnTo>
                  <a:pt x="22402" y="14947"/>
                </a:lnTo>
                <a:lnTo>
                  <a:pt x="0" y="7467"/>
                </a:lnTo>
                <a:lnTo>
                  <a:pt x="0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00997" y="7972033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14947"/>
                </a:moveTo>
                <a:lnTo>
                  <a:pt x="0" y="7480"/>
                </a:lnTo>
                <a:lnTo>
                  <a:pt x="7454" y="0"/>
                </a:lnTo>
                <a:lnTo>
                  <a:pt x="2988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23393" y="7927214"/>
            <a:ext cx="22428" cy="29883"/>
          </a:xfrm>
          <a:custGeom>
            <a:avLst/>
            <a:gdLst/>
            <a:ahLst/>
            <a:cxnLst/>
            <a:rect l="l" t="t" r="r" b="b"/>
            <a:pathLst>
              <a:path w="22428" h="29883">
                <a:moveTo>
                  <a:pt x="22428" y="29883"/>
                </a:moveTo>
                <a:lnTo>
                  <a:pt x="14947" y="29883"/>
                </a:lnTo>
                <a:lnTo>
                  <a:pt x="0" y="7480"/>
                </a:lnTo>
                <a:lnTo>
                  <a:pt x="7480" y="0"/>
                </a:lnTo>
                <a:lnTo>
                  <a:pt x="22428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30882" y="7927214"/>
            <a:ext cx="22402" cy="29883"/>
          </a:xfrm>
          <a:custGeom>
            <a:avLst/>
            <a:gdLst/>
            <a:ahLst/>
            <a:cxnLst/>
            <a:rect l="l" t="t" r="r" b="b"/>
            <a:pathLst>
              <a:path w="22402" h="29883">
                <a:moveTo>
                  <a:pt x="22402" y="29883"/>
                </a:moveTo>
                <a:lnTo>
                  <a:pt x="14935" y="29883"/>
                </a:lnTo>
                <a:lnTo>
                  <a:pt x="0" y="0"/>
                </a:lnTo>
                <a:lnTo>
                  <a:pt x="7454" y="0"/>
                </a:lnTo>
                <a:lnTo>
                  <a:pt x="22402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26275" y="6970857"/>
            <a:ext cx="283908" cy="209207"/>
          </a:xfrm>
          <a:custGeom>
            <a:avLst/>
            <a:gdLst/>
            <a:ahLst/>
            <a:cxnLst/>
            <a:rect l="l" t="t" r="r" b="b"/>
            <a:pathLst>
              <a:path w="283908" h="209207">
                <a:moveTo>
                  <a:pt x="283908" y="74714"/>
                </a:moveTo>
                <a:lnTo>
                  <a:pt x="283908" y="82194"/>
                </a:lnTo>
                <a:lnTo>
                  <a:pt x="276440" y="89662"/>
                </a:lnTo>
                <a:lnTo>
                  <a:pt x="276440" y="97142"/>
                </a:lnTo>
                <a:lnTo>
                  <a:pt x="268960" y="104597"/>
                </a:lnTo>
                <a:lnTo>
                  <a:pt x="268960" y="112077"/>
                </a:lnTo>
                <a:lnTo>
                  <a:pt x="261505" y="119545"/>
                </a:lnTo>
                <a:lnTo>
                  <a:pt x="261505" y="127012"/>
                </a:lnTo>
                <a:lnTo>
                  <a:pt x="254025" y="134480"/>
                </a:lnTo>
                <a:lnTo>
                  <a:pt x="254025" y="141960"/>
                </a:lnTo>
                <a:lnTo>
                  <a:pt x="246557" y="149428"/>
                </a:lnTo>
                <a:lnTo>
                  <a:pt x="246557" y="156908"/>
                </a:lnTo>
                <a:lnTo>
                  <a:pt x="239077" y="164376"/>
                </a:lnTo>
                <a:lnTo>
                  <a:pt x="239077" y="171843"/>
                </a:lnTo>
                <a:lnTo>
                  <a:pt x="231622" y="179324"/>
                </a:lnTo>
                <a:lnTo>
                  <a:pt x="231622" y="186791"/>
                </a:lnTo>
                <a:lnTo>
                  <a:pt x="224142" y="201726"/>
                </a:lnTo>
                <a:lnTo>
                  <a:pt x="216674" y="209207"/>
                </a:lnTo>
                <a:lnTo>
                  <a:pt x="14935" y="104597"/>
                </a:lnTo>
                <a:lnTo>
                  <a:pt x="0" y="29883"/>
                </a:lnTo>
                <a:lnTo>
                  <a:pt x="156895" y="0"/>
                </a:lnTo>
                <a:lnTo>
                  <a:pt x="283908" y="7471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661905" y="6283463"/>
            <a:ext cx="679907" cy="709803"/>
          </a:xfrm>
          <a:custGeom>
            <a:avLst/>
            <a:gdLst/>
            <a:ahLst/>
            <a:cxnLst/>
            <a:rect l="l" t="t" r="r" b="b"/>
            <a:pathLst>
              <a:path w="679907" h="709802">
                <a:moveTo>
                  <a:pt x="537946" y="209207"/>
                </a:moveTo>
                <a:lnTo>
                  <a:pt x="522998" y="239090"/>
                </a:lnTo>
                <a:lnTo>
                  <a:pt x="522998" y="261493"/>
                </a:lnTo>
                <a:lnTo>
                  <a:pt x="515518" y="276440"/>
                </a:lnTo>
                <a:lnTo>
                  <a:pt x="515518" y="298856"/>
                </a:lnTo>
                <a:lnTo>
                  <a:pt x="522998" y="321284"/>
                </a:lnTo>
                <a:lnTo>
                  <a:pt x="530466" y="336219"/>
                </a:lnTo>
                <a:lnTo>
                  <a:pt x="545414" y="351155"/>
                </a:lnTo>
                <a:lnTo>
                  <a:pt x="560374" y="366102"/>
                </a:lnTo>
                <a:lnTo>
                  <a:pt x="575309" y="388505"/>
                </a:lnTo>
                <a:lnTo>
                  <a:pt x="590245" y="410946"/>
                </a:lnTo>
                <a:lnTo>
                  <a:pt x="597712" y="425894"/>
                </a:lnTo>
                <a:lnTo>
                  <a:pt x="605193" y="448310"/>
                </a:lnTo>
                <a:lnTo>
                  <a:pt x="605193" y="455777"/>
                </a:lnTo>
                <a:lnTo>
                  <a:pt x="612660" y="470712"/>
                </a:lnTo>
                <a:lnTo>
                  <a:pt x="620128" y="493141"/>
                </a:lnTo>
                <a:lnTo>
                  <a:pt x="635076" y="537959"/>
                </a:lnTo>
                <a:lnTo>
                  <a:pt x="650024" y="590270"/>
                </a:lnTo>
                <a:lnTo>
                  <a:pt x="664959" y="627634"/>
                </a:lnTo>
                <a:lnTo>
                  <a:pt x="672426" y="650036"/>
                </a:lnTo>
                <a:lnTo>
                  <a:pt x="679907" y="694867"/>
                </a:lnTo>
                <a:lnTo>
                  <a:pt x="679907" y="709803"/>
                </a:lnTo>
                <a:lnTo>
                  <a:pt x="657478" y="694867"/>
                </a:lnTo>
                <a:lnTo>
                  <a:pt x="343687" y="545439"/>
                </a:lnTo>
                <a:lnTo>
                  <a:pt x="97116" y="425894"/>
                </a:lnTo>
                <a:lnTo>
                  <a:pt x="22402" y="22402"/>
                </a:lnTo>
                <a:lnTo>
                  <a:pt x="0" y="14947"/>
                </a:lnTo>
                <a:lnTo>
                  <a:pt x="14947" y="7467"/>
                </a:lnTo>
                <a:lnTo>
                  <a:pt x="29883" y="0"/>
                </a:lnTo>
                <a:lnTo>
                  <a:pt x="44830" y="0"/>
                </a:lnTo>
                <a:lnTo>
                  <a:pt x="67233" y="7467"/>
                </a:lnTo>
                <a:lnTo>
                  <a:pt x="104597" y="14947"/>
                </a:lnTo>
                <a:lnTo>
                  <a:pt x="209207" y="52298"/>
                </a:lnTo>
                <a:lnTo>
                  <a:pt x="216661" y="59778"/>
                </a:lnTo>
                <a:lnTo>
                  <a:pt x="306323" y="82194"/>
                </a:lnTo>
                <a:lnTo>
                  <a:pt x="440816" y="112077"/>
                </a:lnTo>
                <a:lnTo>
                  <a:pt x="478180" y="127012"/>
                </a:lnTo>
                <a:lnTo>
                  <a:pt x="500583" y="149428"/>
                </a:lnTo>
                <a:lnTo>
                  <a:pt x="522998" y="171843"/>
                </a:lnTo>
                <a:lnTo>
                  <a:pt x="537946" y="20920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617061" y="6178853"/>
            <a:ext cx="530491" cy="179324"/>
          </a:xfrm>
          <a:custGeom>
            <a:avLst/>
            <a:gdLst/>
            <a:ahLst/>
            <a:cxnLst/>
            <a:rect l="l" t="t" r="r" b="b"/>
            <a:pathLst>
              <a:path w="530491" h="179324">
                <a:moveTo>
                  <a:pt x="530491" y="156908"/>
                </a:moveTo>
                <a:lnTo>
                  <a:pt x="493128" y="164388"/>
                </a:lnTo>
                <a:lnTo>
                  <a:pt x="440829" y="179323"/>
                </a:lnTo>
                <a:lnTo>
                  <a:pt x="403466" y="179323"/>
                </a:lnTo>
                <a:lnTo>
                  <a:pt x="351167" y="171843"/>
                </a:lnTo>
                <a:lnTo>
                  <a:pt x="306336" y="149440"/>
                </a:lnTo>
                <a:lnTo>
                  <a:pt x="298881" y="149440"/>
                </a:lnTo>
                <a:lnTo>
                  <a:pt x="291401" y="149440"/>
                </a:lnTo>
                <a:lnTo>
                  <a:pt x="276453" y="149440"/>
                </a:lnTo>
                <a:lnTo>
                  <a:pt x="254050" y="141960"/>
                </a:lnTo>
                <a:lnTo>
                  <a:pt x="201739" y="119557"/>
                </a:lnTo>
                <a:lnTo>
                  <a:pt x="156921" y="112077"/>
                </a:lnTo>
                <a:lnTo>
                  <a:pt x="119557" y="97129"/>
                </a:lnTo>
                <a:lnTo>
                  <a:pt x="89674" y="97129"/>
                </a:lnTo>
                <a:lnTo>
                  <a:pt x="67246" y="97129"/>
                </a:lnTo>
                <a:lnTo>
                  <a:pt x="44843" y="104609"/>
                </a:lnTo>
                <a:lnTo>
                  <a:pt x="29908" y="104609"/>
                </a:lnTo>
                <a:lnTo>
                  <a:pt x="7480" y="97129"/>
                </a:lnTo>
                <a:lnTo>
                  <a:pt x="0" y="59766"/>
                </a:lnTo>
                <a:lnTo>
                  <a:pt x="209207" y="0"/>
                </a:lnTo>
                <a:lnTo>
                  <a:pt x="530491" y="15690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155021" y="6335762"/>
            <a:ext cx="119545" cy="74714"/>
          </a:xfrm>
          <a:custGeom>
            <a:avLst/>
            <a:gdLst/>
            <a:ahLst/>
            <a:cxnLst/>
            <a:rect l="l" t="t" r="r" b="b"/>
            <a:pathLst>
              <a:path w="119545" h="74714">
                <a:moveTo>
                  <a:pt x="112077" y="74714"/>
                </a:moveTo>
                <a:lnTo>
                  <a:pt x="52298" y="44831"/>
                </a:lnTo>
                <a:lnTo>
                  <a:pt x="14947" y="22415"/>
                </a:lnTo>
                <a:lnTo>
                  <a:pt x="0" y="0"/>
                </a:lnTo>
                <a:lnTo>
                  <a:pt x="119545" y="59778"/>
                </a:lnTo>
                <a:lnTo>
                  <a:pt x="112077" y="67246"/>
                </a:lnTo>
                <a:lnTo>
                  <a:pt x="112077" y="7471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15939" y="7934694"/>
            <a:ext cx="22402" cy="29883"/>
          </a:xfrm>
          <a:custGeom>
            <a:avLst/>
            <a:gdLst/>
            <a:ahLst/>
            <a:cxnLst/>
            <a:rect l="l" t="t" r="r" b="b"/>
            <a:pathLst>
              <a:path w="22402" h="29883">
                <a:moveTo>
                  <a:pt x="22402" y="22402"/>
                </a:moveTo>
                <a:lnTo>
                  <a:pt x="14935" y="29883"/>
                </a:lnTo>
                <a:lnTo>
                  <a:pt x="0" y="0"/>
                </a:lnTo>
                <a:lnTo>
                  <a:pt x="7454" y="0"/>
                </a:lnTo>
                <a:lnTo>
                  <a:pt x="22402" y="2240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63633" y="7957094"/>
            <a:ext cx="7480" cy="37363"/>
          </a:xfrm>
          <a:custGeom>
            <a:avLst/>
            <a:gdLst/>
            <a:ahLst/>
            <a:cxnLst/>
            <a:rect l="l" t="t" r="r" b="b"/>
            <a:pathLst>
              <a:path w="7480" h="37363">
                <a:moveTo>
                  <a:pt x="-95" y="18681"/>
                </a:moveTo>
                <a:lnTo>
                  <a:pt x="7575" y="18681"/>
                </a:lnTo>
              </a:path>
            </a:pathLst>
          </a:custGeom>
          <a:ln w="38823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45816" y="7927218"/>
            <a:ext cx="14947" cy="29883"/>
          </a:xfrm>
          <a:custGeom>
            <a:avLst/>
            <a:gdLst/>
            <a:ahLst/>
            <a:cxnLst/>
            <a:rect l="l" t="t" r="r" b="b"/>
            <a:pathLst>
              <a:path w="14947" h="29883">
                <a:moveTo>
                  <a:pt x="14947" y="22415"/>
                </a:moveTo>
                <a:lnTo>
                  <a:pt x="7467" y="29883"/>
                </a:lnTo>
                <a:lnTo>
                  <a:pt x="0" y="0"/>
                </a:lnTo>
                <a:lnTo>
                  <a:pt x="7467" y="0"/>
                </a:lnTo>
                <a:lnTo>
                  <a:pt x="14947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057888" y="7150177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7467"/>
                </a:moveTo>
                <a:lnTo>
                  <a:pt x="14947" y="14947"/>
                </a:lnTo>
                <a:lnTo>
                  <a:pt x="0" y="7467"/>
                </a:lnTo>
                <a:lnTo>
                  <a:pt x="0" y="0"/>
                </a:lnTo>
                <a:lnTo>
                  <a:pt x="1494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13064" y="7927206"/>
            <a:ext cx="29895" cy="14947"/>
          </a:xfrm>
          <a:custGeom>
            <a:avLst/>
            <a:gdLst/>
            <a:ahLst/>
            <a:cxnLst/>
            <a:rect l="l" t="t" r="r" b="b"/>
            <a:pathLst>
              <a:path w="29895" h="14947">
                <a:moveTo>
                  <a:pt x="7467" y="14947"/>
                </a:moveTo>
                <a:lnTo>
                  <a:pt x="0" y="7480"/>
                </a:lnTo>
                <a:lnTo>
                  <a:pt x="29895" y="0"/>
                </a:lnTo>
                <a:lnTo>
                  <a:pt x="29895" y="7480"/>
                </a:lnTo>
                <a:lnTo>
                  <a:pt x="7467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38337" y="7927214"/>
            <a:ext cx="14947" cy="29883"/>
          </a:xfrm>
          <a:custGeom>
            <a:avLst/>
            <a:gdLst/>
            <a:ahLst/>
            <a:cxnLst/>
            <a:rect l="l" t="t" r="r" b="b"/>
            <a:pathLst>
              <a:path w="14947" h="29883">
                <a:moveTo>
                  <a:pt x="14947" y="29883"/>
                </a:moveTo>
                <a:lnTo>
                  <a:pt x="0" y="0"/>
                </a:lnTo>
                <a:lnTo>
                  <a:pt x="7480" y="0"/>
                </a:lnTo>
                <a:lnTo>
                  <a:pt x="14947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65352" y="7135235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7467"/>
                </a:moveTo>
                <a:lnTo>
                  <a:pt x="14947" y="14947"/>
                </a:lnTo>
                <a:lnTo>
                  <a:pt x="0" y="7467"/>
                </a:lnTo>
                <a:lnTo>
                  <a:pt x="0" y="0"/>
                </a:lnTo>
                <a:lnTo>
                  <a:pt x="1494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65350" y="7135235"/>
            <a:ext cx="22428" cy="7467"/>
          </a:xfrm>
          <a:custGeom>
            <a:avLst/>
            <a:gdLst/>
            <a:ahLst/>
            <a:cxnLst/>
            <a:rect l="l" t="t" r="r" b="b"/>
            <a:pathLst>
              <a:path w="22428" h="7467">
                <a:moveTo>
                  <a:pt x="22428" y="7467"/>
                </a:moveTo>
                <a:lnTo>
                  <a:pt x="14947" y="7467"/>
                </a:lnTo>
                <a:lnTo>
                  <a:pt x="0" y="0"/>
                </a:lnTo>
                <a:lnTo>
                  <a:pt x="22428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72839" y="7112813"/>
            <a:ext cx="22402" cy="14947"/>
          </a:xfrm>
          <a:custGeom>
            <a:avLst/>
            <a:gdLst/>
            <a:ahLst/>
            <a:cxnLst/>
            <a:rect l="l" t="t" r="r" b="b"/>
            <a:pathLst>
              <a:path w="22402" h="14947">
                <a:moveTo>
                  <a:pt x="22402" y="7467"/>
                </a:moveTo>
                <a:lnTo>
                  <a:pt x="14935" y="14947"/>
                </a:lnTo>
                <a:lnTo>
                  <a:pt x="0" y="7467"/>
                </a:lnTo>
                <a:lnTo>
                  <a:pt x="7454" y="0"/>
                </a:lnTo>
                <a:lnTo>
                  <a:pt x="22402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527407" y="3989694"/>
            <a:ext cx="1367281" cy="1337411"/>
          </a:xfrm>
          <a:custGeom>
            <a:avLst/>
            <a:gdLst/>
            <a:ahLst/>
            <a:cxnLst/>
            <a:rect l="l" t="t" r="r" b="b"/>
            <a:pathLst>
              <a:path w="1367281" h="1337411">
                <a:moveTo>
                  <a:pt x="1150620" y="679919"/>
                </a:moveTo>
                <a:lnTo>
                  <a:pt x="1202918" y="836815"/>
                </a:lnTo>
                <a:lnTo>
                  <a:pt x="1232801" y="941425"/>
                </a:lnTo>
                <a:lnTo>
                  <a:pt x="1307515" y="1173035"/>
                </a:lnTo>
                <a:lnTo>
                  <a:pt x="1329944" y="1247762"/>
                </a:lnTo>
                <a:lnTo>
                  <a:pt x="1367282" y="1307528"/>
                </a:lnTo>
                <a:lnTo>
                  <a:pt x="1329944" y="1337411"/>
                </a:lnTo>
                <a:lnTo>
                  <a:pt x="1322463" y="1337411"/>
                </a:lnTo>
                <a:lnTo>
                  <a:pt x="1300048" y="1315008"/>
                </a:lnTo>
                <a:lnTo>
                  <a:pt x="1285100" y="1292580"/>
                </a:lnTo>
                <a:lnTo>
                  <a:pt x="1285100" y="1285112"/>
                </a:lnTo>
                <a:lnTo>
                  <a:pt x="1270152" y="1270165"/>
                </a:lnTo>
                <a:lnTo>
                  <a:pt x="1270152" y="1255217"/>
                </a:lnTo>
                <a:lnTo>
                  <a:pt x="1262697" y="1240281"/>
                </a:lnTo>
                <a:lnTo>
                  <a:pt x="1247749" y="1225334"/>
                </a:lnTo>
                <a:lnTo>
                  <a:pt x="1217866" y="1202931"/>
                </a:lnTo>
                <a:lnTo>
                  <a:pt x="1202918" y="1195450"/>
                </a:lnTo>
                <a:lnTo>
                  <a:pt x="1202918" y="1187983"/>
                </a:lnTo>
                <a:lnTo>
                  <a:pt x="1195451" y="1165567"/>
                </a:lnTo>
                <a:lnTo>
                  <a:pt x="1173035" y="1143152"/>
                </a:lnTo>
                <a:lnTo>
                  <a:pt x="1173035" y="1128217"/>
                </a:lnTo>
                <a:lnTo>
                  <a:pt x="1165567" y="1113256"/>
                </a:lnTo>
                <a:lnTo>
                  <a:pt x="1165567" y="1105788"/>
                </a:lnTo>
                <a:lnTo>
                  <a:pt x="1158087" y="1083373"/>
                </a:lnTo>
                <a:lnTo>
                  <a:pt x="1143139" y="1075905"/>
                </a:lnTo>
                <a:lnTo>
                  <a:pt x="1120736" y="1060970"/>
                </a:lnTo>
                <a:lnTo>
                  <a:pt x="1105789" y="1038555"/>
                </a:lnTo>
                <a:lnTo>
                  <a:pt x="1098321" y="1023607"/>
                </a:lnTo>
                <a:lnTo>
                  <a:pt x="1098321" y="971308"/>
                </a:lnTo>
                <a:lnTo>
                  <a:pt x="1098321" y="956360"/>
                </a:lnTo>
                <a:lnTo>
                  <a:pt x="1083373" y="904062"/>
                </a:lnTo>
                <a:lnTo>
                  <a:pt x="1046022" y="859231"/>
                </a:lnTo>
                <a:lnTo>
                  <a:pt x="1031062" y="844295"/>
                </a:lnTo>
                <a:lnTo>
                  <a:pt x="986243" y="851763"/>
                </a:lnTo>
                <a:lnTo>
                  <a:pt x="956360" y="851763"/>
                </a:lnTo>
                <a:lnTo>
                  <a:pt x="933932" y="851763"/>
                </a:lnTo>
                <a:lnTo>
                  <a:pt x="874166" y="851763"/>
                </a:lnTo>
                <a:lnTo>
                  <a:pt x="844283" y="851763"/>
                </a:lnTo>
                <a:lnTo>
                  <a:pt x="821880" y="851763"/>
                </a:lnTo>
                <a:lnTo>
                  <a:pt x="799452" y="844295"/>
                </a:lnTo>
                <a:lnTo>
                  <a:pt x="777036" y="844295"/>
                </a:lnTo>
                <a:lnTo>
                  <a:pt x="762088" y="836815"/>
                </a:lnTo>
                <a:lnTo>
                  <a:pt x="724750" y="836815"/>
                </a:lnTo>
                <a:lnTo>
                  <a:pt x="702322" y="829348"/>
                </a:lnTo>
                <a:lnTo>
                  <a:pt x="694867" y="829348"/>
                </a:lnTo>
                <a:lnTo>
                  <a:pt x="694867" y="821880"/>
                </a:lnTo>
                <a:lnTo>
                  <a:pt x="687387" y="806932"/>
                </a:lnTo>
                <a:lnTo>
                  <a:pt x="672439" y="799464"/>
                </a:lnTo>
                <a:lnTo>
                  <a:pt x="672439" y="791997"/>
                </a:lnTo>
                <a:lnTo>
                  <a:pt x="664959" y="769569"/>
                </a:lnTo>
                <a:lnTo>
                  <a:pt x="657504" y="747153"/>
                </a:lnTo>
                <a:lnTo>
                  <a:pt x="650024" y="724750"/>
                </a:lnTo>
                <a:lnTo>
                  <a:pt x="642556" y="709802"/>
                </a:lnTo>
                <a:lnTo>
                  <a:pt x="627621" y="672452"/>
                </a:lnTo>
                <a:lnTo>
                  <a:pt x="612673" y="635088"/>
                </a:lnTo>
                <a:lnTo>
                  <a:pt x="605193" y="620140"/>
                </a:lnTo>
                <a:lnTo>
                  <a:pt x="590257" y="597725"/>
                </a:lnTo>
                <a:lnTo>
                  <a:pt x="597738" y="582790"/>
                </a:lnTo>
                <a:lnTo>
                  <a:pt x="620141" y="545426"/>
                </a:lnTo>
                <a:lnTo>
                  <a:pt x="612673" y="530491"/>
                </a:lnTo>
                <a:lnTo>
                  <a:pt x="597738" y="537959"/>
                </a:lnTo>
                <a:lnTo>
                  <a:pt x="567829" y="552894"/>
                </a:lnTo>
                <a:lnTo>
                  <a:pt x="552894" y="560362"/>
                </a:lnTo>
                <a:lnTo>
                  <a:pt x="530491" y="567842"/>
                </a:lnTo>
                <a:lnTo>
                  <a:pt x="478180" y="582790"/>
                </a:lnTo>
                <a:lnTo>
                  <a:pt x="433362" y="612673"/>
                </a:lnTo>
                <a:lnTo>
                  <a:pt x="395998" y="627621"/>
                </a:lnTo>
                <a:lnTo>
                  <a:pt x="373583" y="627621"/>
                </a:lnTo>
                <a:lnTo>
                  <a:pt x="343700" y="642556"/>
                </a:lnTo>
                <a:lnTo>
                  <a:pt x="321284" y="664971"/>
                </a:lnTo>
                <a:lnTo>
                  <a:pt x="298856" y="679919"/>
                </a:lnTo>
                <a:lnTo>
                  <a:pt x="276453" y="679919"/>
                </a:lnTo>
                <a:lnTo>
                  <a:pt x="254038" y="679919"/>
                </a:lnTo>
                <a:lnTo>
                  <a:pt x="209207" y="664971"/>
                </a:lnTo>
                <a:lnTo>
                  <a:pt x="164388" y="627621"/>
                </a:lnTo>
                <a:lnTo>
                  <a:pt x="149440" y="612673"/>
                </a:lnTo>
                <a:lnTo>
                  <a:pt x="141960" y="605205"/>
                </a:lnTo>
                <a:lnTo>
                  <a:pt x="141960" y="582790"/>
                </a:lnTo>
                <a:lnTo>
                  <a:pt x="141960" y="567842"/>
                </a:lnTo>
                <a:lnTo>
                  <a:pt x="171843" y="560362"/>
                </a:lnTo>
                <a:lnTo>
                  <a:pt x="171843" y="552894"/>
                </a:lnTo>
                <a:lnTo>
                  <a:pt x="179324" y="552894"/>
                </a:lnTo>
                <a:lnTo>
                  <a:pt x="209207" y="537959"/>
                </a:lnTo>
                <a:lnTo>
                  <a:pt x="239090" y="523011"/>
                </a:lnTo>
                <a:lnTo>
                  <a:pt x="261518" y="523011"/>
                </a:lnTo>
                <a:lnTo>
                  <a:pt x="276453" y="523011"/>
                </a:lnTo>
                <a:lnTo>
                  <a:pt x="298856" y="500595"/>
                </a:lnTo>
                <a:lnTo>
                  <a:pt x="313804" y="470712"/>
                </a:lnTo>
                <a:lnTo>
                  <a:pt x="313804" y="463245"/>
                </a:lnTo>
                <a:lnTo>
                  <a:pt x="313804" y="433349"/>
                </a:lnTo>
                <a:lnTo>
                  <a:pt x="321284" y="425881"/>
                </a:lnTo>
                <a:lnTo>
                  <a:pt x="336219" y="410946"/>
                </a:lnTo>
                <a:lnTo>
                  <a:pt x="336219" y="403466"/>
                </a:lnTo>
                <a:lnTo>
                  <a:pt x="351167" y="388531"/>
                </a:lnTo>
                <a:lnTo>
                  <a:pt x="351167" y="366115"/>
                </a:lnTo>
                <a:lnTo>
                  <a:pt x="343700" y="351180"/>
                </a:lnTo>
                <a:lnTo>
                  <a:pt x="343700" y="343700"/>
                </a:lnTo>
                <a:lnTo>
                  <a:pt x="343700" y="306336"/>
                </a:lnTo>
                <a:lnTo>
                  <a:pt x="328752" y="291401"/>
                </a:lnTo>
                <a:lnTo>
                  <a:pt x="313804" y="268985"/>
                </a:lnTo>
                <a:lnTo>
                  <a:pt x="298856" y="261518"/>
                </a:lnTo>
                <a:lnTo>
                  <a:pt x="291401" y="261518"/>
                </a:lnTo>
                <a:lnTo>
                  <a:pt x="276453" y="246570"/>
                </a:lnTo>
                <a:lnTo>
                  <a:pt x="239090" y="231622"/>
                </a:lnTo>
                <a:lnTo>
                  <a:pt x="209207" y="201739"/>
                </a:lnTo>
                <a:lnTo>
                  <a:pt x="201726" y="186791"/>
                </a:lnTo>
                <a:lnTo>
                  <a:pt x="186791" y="179323"/>
                </a:lnTo>
                <a:lnTo>
                  <a:pt x="156908" y="149440"/>
                </a:lnTo>
                <a:lnTo>
                  <a:pt x="141960" y="141973"/>
                </a:lnTo>
                <a:lnTo>
                  <a:pt x="127025" y="141973"/>
                </a:lnTo>
                <a:lnTo>
                  <a:pt x="89662" y="156908"/>
                </a:lnTo>
                <a:lnTo>
                  <a:pt x="59778" y="164388"/>
                </a:lnTo>
                <a:lnTo>
                  <a:pt x="37363" y="156908"/>
                </a:lnTo>
                <a:lnTo>
                  <a:pt x="37363" y="149440"/>
                </a:lnTo>
                <a:lnTo>
                  <a:pt x="29883" y="141973"/>
                </a:lnTo>
                <a:lnTo>
                  <a:pt x="0" y="44843"/>
                </a:lnTo>
                <a:lnTo>
                  <a:pt x="82194" y="44843"/>
                </a:lnTo>
                <a:lnTo>
                  <a:pt x="134505" y="37363"/>
                </a:lnTo>
                <a:lnTo>
                  <a:pt x="209207" y="22428"/>
                </a:lnTo>
                <a:lnTo>
                  <a:pt x="276453" y="0"/>
                </a:lnTo>
                <a:lnTo>
                  <a:pt x="403466" y="141973"/>
                </a:lnTo>
                <a:lnTo>
                  <a:pt x="448297" y="194259"/>
                </a:lnTo>
                <a:lnTo>
                  <a:pt x="493128" y="239102"/>
                </a:lnTo>
                <a:lnTo>
                  <a:pt x="537946" y="291401"/>
                </a:lnTo>
                <a:lnTo>
                  <a:pt x="567829" y="328752"/>
                </a:lnTo>
                <a:lnTo>
                  <a:pt x="948893" y="560362"/>
                </a:lnTo>
                <a:lnTo>
                  <a:pt x="1150620" y="67991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50408" y="7157642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80"/>
                </a:moveTo>
                <a:lnTo>
                  <a:pt x="14947" y="14947"/>
                </a:lnTo>
                <a:lnTo>
                  <a:pt x="7480" y="14947"/>
                </a:lnTo>
                <a:lnTo>
                  <a:pt x="0" y="14947"/>
                </a:lnTo>
                <a:lnTo>
                  <a:pt x="7480" y="0"/>
                </a:lnTo>
                <a:lnTo>
                  <a:pt x="22428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05591" y="7897327"/>
            <a:ext cx="29883" cy="22428"/>
          </a:xfrm>
          <a:custGeom>
            <a:avLst/>
            <a:gdLst/>
            <a:ahLst/>
            <a:cxnLst/>
            <a:rect l="l" t="t" r="r" b="b"/>
            <a:pathLst>
              <a:path w="29883" h="22428">
                <a:moveTo>
                  <a:pt x="29883" y="7480"/>
                </a:moveTo>
                <a:lnTo>
                  <a:pt x="0" y="22428"/>
                </a:lnTo>
                <a:lnTo>
                  <a:pt x="0" y="14947"/>
                </a:lnTo>
                <a:lnTo>
                  <a:pt x="29883" y="0"/>
                </a:lnTo>
                <a:lnTo>
                  <a:pt x="29883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028010" y="7949629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67"/>
                </a:moveTo>
                <a:lnTo>
                  <a:pt x="14935" y="14947"/>
                </a:lnTo>
                <a:lnTo>
                  <a:pt x="7454" y="14947"/>
                </a:lnTo>
                <a:lnTo>
                  <a:pt x="0" y="7467"/>
                </a:lnTo>
                <a:lnTo>
                  <a:pt x="14935" y="0"/>
                </a:lnTo>
                <a:lnTo>
                  <a:pt x="29883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38343" y="7994454"/>
            <a:ext cx="13085" cy="6545"/>
          </a:xfrm>
          <a:custGeom>
            <a:avLst/>
            <a:gdLst/>
            <a:ahLst/>
            <a:cxnLst/>
            <a:rect l="l" t="t" r="r" b="b"/>
            <a:pathLst>
              <a:path w="13085" h="6545">
                <a:moveTo>
                  <a:pt x="0" y="6545"/>
                </a:moveTo>
                <a:lnTo>
                  <a:pt x="0" y="0"/>
                </a:lnTo>
                <a:lnTo>
                  <a:pt x="13085" y="654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45824" y="7986979"/>
            <a:ext cx="22402" cy="14020"/>
          </a:xfrm>
          <a:custGeom>
            <a:avLst/>
            <a:gdLst/>
            <a:ahLst/>
            <a:cxnLst/>
            <a:rect l="l" t="t" r="r" b="b"/>
            <a:pathLst>
              <a:path w="22402" h="14020">
                <a:moveTo>
                  <a:pt x="22402" y="7480"/>
                </a:moveTo>
                <a:lnTo>
                  <a:pt x="22402" y="14020"/>
                </a:lnTo>
              </a:path>
              <a:path w="22402" h="14020">
                <a:moveTo>
                  <a:pt x="21013" y="14020"/>
                </a:moveTo>
                <a:lnTo>
                  <a:pt x="0" y="0"/>
                </a:lnTo>
                <a:lnTo>
                  <a:pt x="22402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45822" y="7979514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67"/>
                </a:moveTo>
                <a:lnTo>
                  <a:pt x="22402" y="14947"/>
                </a:lnTo>
                <a:lnTo>
                  <a:pt x="0" y="7467"/>
                </a:lnTo>
                <a:lnTo>
                  <a:pt x="0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13069" y="7919745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67"/>
                </a:moveTo>
                <a:lnTo>
                  <a:pt x="0" y="14947"/>
                </a:lnTo>
                <a:lnTo>
                  <a:pt x="0" y="7467"/>
                </a:lnTo>
                <a:lnTo>
                  <a:pt x="29883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38343" y="7986975"/>
            <a:ext cx="28499" cy="14024"/>
          </a:xfrm>
          <a:custGeom>
            <a:avLst/>
            <a:gdLst/>
            <a:ahLst/>
            <a:cxnLst/>
            <a:rect l="l" t="t" r="r" b="b"/>
            <a:pathLst>
              <a:path w="28499" h="14024">
                <a:moveTo>
                  <a:pt x="13083" y="14024"/>
                </a:moveTo>
                <a:lnTo>
                  <a:pt x="0" y="7480"/>
                </a:lnTo>
                <a:lnTo>
                  <a:pt x="7480" y="0"/>
                </a:lnTo>
                <a:lnTo>
                  <a:pt x="28499" y="1402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250963" y="2958625"/>
            <a:ext cx="1202918" cy="717270"/>
          </a:xfrm>
          <a:custGeom>
            <a:avLst/>
            <a:gdLst/>
            <a:ahLst/>
            <a:cxnLst/>
            <a:rect l="l" t="t" r="r" b="b"/>
            <a:pathLst>
              <a:path w="1202918" h="717270">
                <a:moveTo>
                  <a:pt x="1202918" y="141960"/>
                </a:moveTo>
                <a:lnTo>
                  <a:pt x="1165555" y="470700"/>
                </a:lnTo>
                <a:lnTo>
                  <a:pt x="1165555" y="478180"/>
                </a:lnTo>
                <a:lnTo>
                  <a:pt x="1158087" y="478180"/>
                </a:lnTo>
                <a:lnTo>
                  <a:pt x="1150619" y="485647"/>
                </a:lnTo>
                <a:lnTo>
                  <a:pt x="1143152" y="493115"/>
                </a:lnTo>
                <a:lnTo>
                  <a:pt x="1135672" y="500595"/>
                </a:lnTo>
                <a:lnTo>
                  <a:pt x="1128204" y="508076"/>
                </a:lnTo>
                <a:lnTo>
                  <a:pt x="1120724" y="515543"/>
                </a:lnTo>
                <a:lnTo>
                  <a:pt x="1113269" y="523011"/>
                </a:lnTo>
                <a:lnTo>
                  <a:pt x="1105788" y="530491"/>
                </a:lnTo>
                <a:lnTo>
                  <a:pt x="1098321" y="530491"/>
                </a:lnTo>
                <a:lnTo>
                  <a:pt x="1090841" y="537959"/>
                </a:lnTo>
                <a:lnTo>
                  <a:pt x="1083360" y="545426"/>
                </a:lnTo>
                <a:lnTo>
                  <a:pt x="1075905" y="545426"/>
                </a:lnTo>
                <a:lnTo>
                  <a:pt x="1075905" y="552894"/>
                </a:lnTo>
                <a:lnTo>
                  <a:pt x="1068425" y="552894"/>
                </a:lnTo>
                <a:lnTo>
                  <a:pt x="1060957" y="560362"/>
                </a:lnTo>
                <a:lnTo>
                  <a:pt x="1053477" y="567842"/>
                </a:lnTo>
                <a:lnTo>
                  <a:pt x="1046022" y="567842"/>
                </a:lnTo>
                <a:lnTo>
                  <a:pt x="1038542" y="575310"/>
                </a:lnTo>
                <a:lnTo>
                  <a:pt x="1031074" y="575310"/>
                </a:lnTo>
                <a:lnTo>
                  <a:pt x="1023594" y="582777"/>
                </a:lnTo>
                <a:lnTo>
                  <a:pt x="1016139" y="582777"/>
                </a:lnTo>
                <a:lnTo>
                  <a:pt x="1008659" y="590257"/>
                </a:lnTo>
                <a:lnTo>
                  <a:pt x="1001191" y="590257"/>
                </a:lnTo>
                <a:lnTo>
                  <a:pt x="986243" y="597725"/>
                </a:lnTo>
                <a:lnTo>
                  <a:pt x="978776" y="597725"/>
                </a:lnTo>
                <a:lnTo>
                  <a:pt x="971308" y="605193"/>
                </a:lnTo>
                <a:lnTo>
                  <a:pt x="963828" y="605193"/>
                </a:lnTo>
                <a:lnTo>
                  <a:pt x="956348" y="612673"/>
                </a:lnTo>
                <a:lnTo>
                  <a:pt x="948893" y="612673"/>
                </a:lnTo>
                <a:lnTo>
                  <a:pt x="941412" y="612673"/>
                </a:lnTo>
                <a:lnTo>
                  <a:pt x="933945" y="620141"/>
                </a:lnTo>
                <a:lnTo>
                  <a:pt x="926464" y="620141"/>
                </a:lnTo>
                <a:lnTo>
                  <a:pt x="918997" y="620141"/>
                </a:lnTo>
                <a:lnTo>
                  <a:pt x="904062" y="627621"/>
                </a:lnTo>
                <a:lnTo>
                  <a:pt x="896581" y="627621"/>
                </a:lnTo>
                <a:lnTo>
                  <a:pt x="889114" y="627621"/>
                </a:lnTo>
                <a:lnTo>
                  <a:pt x="881633" y="627621"/>
                </a:lnTo>
                <a:lnTo>
                  <a:pt x="874179" y="635088"/>
                </a:lnTo>
                <a:lnTo>
                  <a:pt x="829335" y="635088"/>
                </a:lnTo>
                <a:lnTo>
                  <a:pt x="821867" y="642556"/>
                </a:lnTo>
                <a:lnTo>
                  <a:pt x="739686" y="642556"/>
                </a:lnTo>
                <a:lnTo>
                  <a:pt x="732205" y="635088"/>
                </a:lnTo>
                <a:lnTo>
                  <a:pt x="687374" y="635088"/>
                </a:lnTo>
                <a:lnTo>
                  <a:pt x="664971" y="627621"/>
                </a:lnTo>
                <a:lnTo>
                  <a:pt x="650036" y="627621"/>
                </a:lnTo>
                <a:lnTo>
                  <a:pt x="635088" y="620141"/>
                </a:lnTo>
                <a:lnTo>
                  <a:pt x="620140" y="620141"/>
                </a:lnTo>
                <a:lnTo>
                  <a:pt x="612673" y="620141"/>
                </a:lnTo>
                <a:lnTo>
                  <a:pt x="605193" y="620141"/>
                </a:lnTo>
                <a:lnTo>
                  <a:pt x="597725" y="612673"/>
                </a:lnTo>
                <a:lnTo>
                  <a:pt x="515531" y="612673"/>
                </a:lnTo>
                <a:lnTo>
                  <a:pt x="508063" y="620141"/>
                </a:lnTo>
                <a:lnTo>
                  <a:pt x="448297" y="620141"/>
                </a:lnTo>
                <a:lnTo>
                  <a:pt x="440829" y="627621"/>
                </a:lnTo>
                <a:lnTo>
                  <a:pt x="433349" y="627621"/>
                </a:lnTo>
                <a:lnTo>
                  <a:pt x="418414" y="627621"/>
                </a:lnTo>
                <a:lnTo>
                  <a:pt x="410946" y="627621"/>
                </a:lnTo>
                <a:lnTo>
                  <a:pt x="403466" y="635088"/>
                </a:lnTo>
                <a:lnTo>
                  <a:pt x="388518" y="635088"/>
                </a:lnTo>
                <a:lnTo>
                  <a:pt x="381050" y="635088"/>
                </a:lnTo>
                <a:lnTo>
                  <a:pt x="366102" y="642556"/>
                </a:lnTo>
                <a:lnTo>
                  <a:pt x="358635" y="642556"/>
                </a:lnTo>
                <a:lnTo>
                  <a:pt x="351154" y="650024"/>
                </a:lnTo>
                <a:lnTo>
                  <a:pt x="336219" y="657491"/>
                </a:lnTo>
                <a:lnTo>
                  <a:pt x="328752" y="657491"/>
                </a:lnTo>
                <a:lnTo>
                  <a:pt x="306336" y="664972"/>
                </a:lnTo>
                <a:lnTo>
                  <a:pt x="298869" y="672439"/>
                </a:lnTo>
                <a:lnTo>
                  <a:pt x="291388" y="672439"/>
                </a:lnTo>
                <a:lnTo>
                  <a:pt x="283933" y="679907"/>
                </a:lnTo>
                <a:lnTo>
                  <a:pt x="276453" y="679907"/>
                </a:lnTo>
                <a:lnTo>
                  <a:pt x="268985" y="679907"/>
                </a:lnTo>
                <a:lnTo>
                  <a:pt x="261505" y="687387"/>
                </a:lnTo>
                <a:lnTo>
                  <a:pt x="254025" y="687387"/>
                </a:lnTo>
                <a:lnTo>
                  <a:pt x="246570" y="694855"/>
                </a:lnTo>
                <a:lnTo>
                  <a:pt x="239090" y="694855"/>
                </a:lnTo>
                <a:lnTo>
                  <a:pt x="231622" y="694855"/>
                </a:lnTo>
                <a:lnTo>
                  <a:pt x="216687" y="702322"/>
                </a:lnTo>
                <a:lnTo>
                  <a:pt x="209207" y="702322"/>
                </a:lnTo>
                <a:lnTo>
                  <a:pt x="201739" y="702322"/>
                </a:lnTo>
                <a:lnTo>
                  <a:pt x="194259" y="709803"/>
                </a:lnTo>
                <a:lnTo>
                  <a:pt x="186804" y="709803"/>
                </a:lnTo>
                <a:lnTo>
                  <a:pt x="179323" y="709803"/>
                </a:lnTo>
                <a:lnTo>
                  <a:pt x="171856" y="709803"/>
                </a:lnTo>
                <a:lnTo>
                  <a:pt x="156895" y="709803"/>
                </a:lnTo>
                <a:lnTo>
                  <a:pt x="149428" y="717270"/>
                </a:lnTo>
                <a:lnTo>
                  <a:pt x="0" y="717270"/>
                </a:lnTo>
                <a:lnTo>
                  <a:pt x="104609" y="395998"/>
                </a:lnTo>
                <a:lnTo>
                  <a:pt x="156895" y="224154"/>
                </a:lnTo>
                <a:lnTo>
                  <a:pt x="620140" y="37363"/>
                </a:lnTo>
                <a:lnTo>
                  <a:pt x="672439" y="164388"/>
                </a:lnTo>
                <a:lnTo>
                  <a:pt x="1038542" y="0"/>
                </a:lnTo>
                <a:lnTo>
                  <a:pt x="1202918" y="14196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68219" y="7942153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80"/>
                </a:moveTo>
                <a:lnTo>
                  <a:pt x="0" y="14947"/>
                </a:lnTo>
                <a:lnTo>
                  <a:pt x="0" y="7480"/>
                </a:lnTo>
                <a:lnTo>
                  <a:pt x="22428" y="0"/>
                </a:lnTo>
                <a:lnTo>
                  <a:pt x="22428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780266" y="5723097"/>
            <a:ext cx="866698" cy="448297"/>
          </a:xfrm>
          <a:custGeom>
            <a:avLst/>
            <a:gdLst/>
            <a:ahLst/>
            <a:cxnLst/>
            <a:rect l="l" t="t" r="r" b="b"/>
            <a:pathLst>
              <a:path w="866698" h="448297">
                <a:moveTo>
                  <a:pt x="866698" y="373570"/>
                </a:moveTo>
                <a:lnTo>
                  <a:pt x="635076" y="448297"/>
                </a:lnTo>
                <a:lnTo>
                  <a:pt x="545414" y="403453"/>
                </a:lnTo>
                <a:lnTo>
                  <a:pt x="22402" y="149428"/>
                </a:lnTo>
                <a:lnTo>
                  <a:pt x="0" y="134480"/>
                </a:lnTo>
                <a:lnTo>
                  <a:pt x="52285" y="37350"/>
                </a:lnTo>
                <a:lnTo>
                  <a:pt x="67233" y="0"/>
                </a:lnTo>
                <a:lnTo>
                  <a:pt x="410933" y="164363"/>
                </a:lnTo>
                <a:lnTo>
                  <a:pt x="866698" y="37357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65350" y="7127757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80"/>
                </a:moveTo>
                <a:lnTo>
                  <a:pt x="22428" y="14947"/>
                </a:lnTo>
                <a:lnTo>
                  <a:pt x="0" y="7480"/>
                </a:lnTo>
                <a:lnTo>
                  <a:pt x="7480" y="0"/>
                </a:lnTo>
                <a:lnTo>
                  <a:pt x="22428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6381" y="6828903"/>
            <a:ext cx="545426" cy="268973"/>
          </a:xfrm>
          <a:custGeom>
            <a:avLst/>
            <a:gdLst/>
            <a:ahLst/>
            <a:cxnLst/>
            <a:rect l="l" t="t" r="r" b="b"/>
            <a:pathLst>
              <a:path w="545426" h="268973">
                <a:moveTo>
                  <a:pt x="545426" y="164363"/>
                </a:moveTo>
                <a:lnTo>
                  <a:pt x="537946" y="209207"/>
                </a:lnTo>
                <a:lnTo>
                  <a:pt x="537946" y="231609"/>
                </a:lnTo>
                <a:lnTo>
                  <a:pt x="545426" y="246557"/>
                </a:lnTo>
                <a:lnTo>
                  <a:pt x="530479" y="261493"/>
                </a:lnTo>
                <a:lnTo>
                  <a:pt x="522998" y="246557"/>
                </a:lnTo>
                <a:lnTo>
                  <a:pt x="515543" y="224142"/>
                </a:lnTo>
                <a:lnTo>
                  <a:pt x="508063" y="216662"/>
                </a:lnTo>
                <a:lnTo>
                  <a:pt x="508063" y="209207"/>
                </a:lnTo>
                <a:lnTo>
                  <a:pt x="500595" y="209207"/>
                </a:lnTo>
                <a:lnTo>
                  <a:pt x="493128" y="209207"/>
                </a:lnTo>
                <a:lnTo>
                  <a:pt x="478180" y="209207"/>
                </a:lnTo>
                <a:lnTo>
                  <a:pt x="463232" y="224142"/>
                </a:lnTo>
                <a:lnTo>
                  <a:pt x="448297" y="231609"/>
                </a:lnTo>
                <a:lnTo>
                  <a:pt x="440829" y="239090"/>
                </a:lnTo>
                <a:lnTo>
                  <a:pt x="433349" y="254025"/>
                </a:lnTo>
                <a:lnTo>
                  <a:pt x="425894" y="268973"/>
                </a:lnTo>
                <a:lnTo>
                  <a:pt x="425894" y="261493"/>
                </a:lnTo>
                <a:lnTo>
                  <a:pt x="403466" y="261493"/>
                </a:lnTo>
                <a:lnTo>
                  <a:pt x="395986" y="254025"/>
                </a:lnTo>
                <a:lnTo>
                  <a:pt x="388531" y="254025"/>
                </a:lnTo>
                <a:lnTo>
                  <a:pt x="381050" y="254025"/>
                </a:lnTo>
                <a:lnTo>
                  <a:pt x="381050" y="246557"/>
                </a:lnTo>
                <a:lnTo>
                  <a:pt x="373583" y="246557"/>
                </a:lnTo>
                <a:lnTo>
                  <a:pt x="366102" y="246557"/>
                </a:lnTo>
                <a:lnTo>
                  <a:pt x="366102" y="239090"/>
                </a:lnTo>
                <a:lnTo>
                  <a:pt x="358648" y="239090"/>
                </a:lnTo>
                <a:lnTo>
                  <a:pt x="351167" y="239090"/>
                </a:lnTo>
                <a:lnTo>
                  <a:pt x="343700" y="231609"/>
                </a:lnTo>
                <a:lnTo>
                  <a:pt x="328752" y="224142"/>
                </a:lnTo>
                <a:lnTo>
                  <a:pt x="313804" y="216662"/>
                </a:lnTo>
                <a:lnTo>
                  <a:pt x="186791" y="141960"/>
                </a:lnTo>
                <a:lnTo>
                  <a:pt x="29883" y="171843"/>
                </a:lnTo>
                <a:lnTo>
                  <a:pt x="0" y="44831"/>
                </a:lnTo>
                <a:lnTo>
                  <a:pt x="209207" y="0"/>
                </a:lnTo>
                <a:lnTo>
                  <a:pt x="522998" y="149415"/>
                </a:lnTo>
                <a:lnTo>
                  <a:pt x="545426" y="164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080291" y="7105337"/>
            <a:ext cx="22428" cy="7480"/>
          </a:xfrm>
          <a:custGeom>
            <a:avLst/>
            <a:gdLst/>
            <a:ahLst/>
            <a:cxnLst/>
            <a:rect l="l" t="t" r="r" b="b"/>
            <a:pathLst>
              <a:path w="22428" h="7480">
                <a:moveTo>
                  <a:pt x="22428" y="7480"/>
                </a:moveTo>
                <a:lnTo>
                  <a:pt x="14947" y="7480"/>
                </a:lnTo>
                <a:lnTo>
                  <a:pt x="0" y="0"/>
                </a:lnTo>
                <a:lnTo>
                  <a:pt x="22428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080294" y="7157645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0"/>
                </a:moveTo>
                <a:lnTo>
                  <a:pt x="7480" y="14947"/>
                </a:lnTo>
                <a:lnTo>
                  <a:pt x="0" y="7480"/>
                </a:lnTo>
                <a:lnTo>
                  <a:pt x="0" y="0"/>
                </a:lnTo>
                <a:lnTo>
                  <a:pt x="7480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020524" y="7942153"/>
            <a:ext cx="22428" cy="22428"/>
          </a:xfrm>
          <a:custGeom>
            <a:avLst/>
            <a:gdLst/>
            <a:ahLst/>
            <a:cxnLst/>
            <a:rect l="l" t="t" r="r" b="b"/>
            <a:pathLst>
              <a:path w="22428" h="22428">
                <a:moveTo>
                  <a:pt x="22428" y="7480"/>
                </a:moveTo>
                <a:lnTo>
                  <a:pt x="7480" y="14947"/>
                </a:lnTo>
                <a:lnTo>
                  <a:pt x="14947" y="22428"/>
                </a:lnTo>
                <a:lnTo>
                  <a:pt x="7480" y="22428"/>
                </a:lnTo>
                <a:lnTo>
                  <a:pt x="0" y="7480"/>
                </a:lnTo>
                <a:lnTo>
                  <a:pt x="22428" y="0"/>
                </a:lnTo>
                <a:lnTo>
                  <a:pt x="22428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72830" y="7120280"/>
            <a:ext cx="14947" cy="14960"/>
          </a:xfrm>
          <a:custGeom>
            <a:avLst/>
            <a:gdLst/>
            <a:ahLst/>
            <a:cxnLst/>
            <a:rect l="l" t="t" r="r" b="b"/>
            <a:pathLst>
              <a:path w="14947" h="14960">
                <a:moveTo>
                  <a:pt x="14947" y="7480"/>
                </a:moveTo>
                <a:lnTo>
                  <a:pt x="14947" y="14960"/>
                </a:lnTo>
                <a:lnTo>
                  <a:pt x="0" y="7480"/>
                </a:lnTo>
                <a:lnTo>
                  <a:pt x="0" y="0"/>
                </a:lnTo>
                <a:lnTo>
                  <a:pt x="14947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028010" y="7979517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0"/>
                </a:moveTo>
                <a:lnTo>
                  <a:pt x="29883" y="7467"/>
                </a:lnTo>
                <a:lnTo>
                  <a:pt x="7454" y="14947"/>
                </a:lnTo>
                <a:lnTo>
                  <a:pt x="0" y="0"/>
                </a:lnTo>
                <a:lnTo>
                  <a:pt x="7454" y="0"/>
                </a:lnTo>
                <a:lnTo>
                  <a:pt x="14935" y="7467"/>
                </a:lnTo>
                <a:lnTo>
                  <a:pt x="29883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042955" y="7949629"/>
            <a:ext cx="22402" cy="22415"/>
          </a:xfrm>
          <a:custGeom>
            <a:avLst/>
            <a:gdLst/>
            <a:ahLst/>
            <a:cxnLst/>
            <a:rect l="l" t="t" r="r" b="b"/>
            <a:pathLst>
              <a:path w="22402" h="22415">
                <a:moveTo>
                  <a:pt x="22402" y="7467"/>
                </a:moveTo>
                <a:lnTo>
                  <a:pt x="0" y="22415"/>
                </a:lnTo>
                <a:lnTo>
                  <a:pt x="0" y="14947"/>
                </a:lnTo>
                <a:lnTo>
                  <a:pt x="14935" y="7467"/>
                </a:lnTo>
                <a:lnTo>
                  <a:pt x="22402" y="0"/>
                </a:lnTo>
                <a:lnTo>
                  <a:pt x="22402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87780" y="7082929"/>
            <a:ext cx="22402" cy="14947"/>
          </a:xfrm>
          <a:custGeom>
            <a:avLst/>
            <a:gdLst/>
            <a:ahLst/>
            <a:cxnLst/>
            <a:rect l="l" t="t" r="r" b="b"/>
            <a:pathLst>
              <a:path w="22402" h="14947">
                <a:moveTo>
                  <a:pt x="22402" y="7467"/>
                </a:moveTo>
                <a:lnTo>
                  <a:pt x="22402" y="14947"/>
                </a:lnTo>
                <a:lnTo>
                  <a:pt x="0" y="7467"/>
                </a:lnTo>
                <a:lnTo>
                  <a:pt x="7454" y="0"/>
                </a:lnTo>
                <a:lnTo>
                  <a:pt x="22402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087771" y="7180060"/>
            <a:ext cx="14947" cy="22415"/>
          </a:xfrm>
          <a:custGeom>
            <a:avLst/>
            <a:gdLst/>
            <a:ahLst/>
            <a:cxnLst/>
            <a:rect l="l" t="t" r="r" b="b"/>
            <a:pathLst>
              <a:path w="14947" h="22415">
                <a:moveTo>
                  <a:pt x="14947" y="7467"/>
                </a:moveTo>
                <a:lnTo>
                  <a:pt x="7467" y="22415"/>
                </a:lnTo>
                <a:lnTo>
                  <a:pt x="0" y="22415"/>
                </a:lnTo>
                <a:lnTo>
                  <a:pt x="7467" y="0"/>
                </a:lnTo>
                <a:lnTo>
                  <a:pt x="1494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95235" y="7135238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0"/>
                </a:moveTo>
                <a:lnTo>
                  <a:pt x="7480" y="14947"/>
                </a:lnTo>
                <a:lnTo>
                  <a:pt x="0" y="14947"/>
                </a:lnTo>
                <a:lnTo>
                  <a:pt x="7480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102714" y="7060511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7480"/>
                </a:moveTo>
                <a:lnTo>
                  <a:pt x="14947" y="14947"/>
                </a:lnTo>
                <a:lnTo>
                  <a:pt x="0" y="7480"/>
                </a:lnTo>
                <a:lnTo>
                  <a:pt x="0" y="0"/>
                </a:lnTo>
                <a:lnTo>
                  <a:pt x="14947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102714" y="7135235"/>
            <a:ext cx="14947" cy="22415"/>
          </a:xfrm>
          <a:custGeom>
            <a:avLst/>
            <a:gdLst/>
            <a:ahLst/>
            <a:cxnLst/>
            <a:rect l="l" t="t" r="r" b="b"/>
            <a:pathLst>
              <a:path w="14947" h="22415">
                <a:moveTo>
                  <a:pt x="14947" y="7467"/>
                </a:moveTo>
                <a:lnTo>
                  <a:pt x="7467" y="22415"/>
                </a:lnTo>
                <a:lnTo>
                  <a:pt x="0" y="14947"/>
                </a:lnTo>
                <a:lnTo>
                  <a:pt x="7467" y="0"/>
                </a:lnTo>
                <a:lnTo>
                  <a:pt x="1494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110181" y="7045569"/>
            <a:ext cx="14960" cy="14947"/>
          </a:xfrm>
          <a:custGeom>
            <a:avLst/>
            <a:gdLst/>
            <a:ahLst/>
            <a:cxnLst/>
            <a:rect l="l" t="t" r="r" b="b"/>
            <a:pathLst>
              <a:path w="14960" h="14947">
                <a:moveTo>
                  <a:pt x="14960" y="7480"/>
                </a:moveTo>
                <a:lnTo>
                  <a:pt x="14960" y="14947"/>
                </a:lnTo>
                <a:lnTo>
                  <a:pt x="0" y="7480"/>
                </a:lnTo>
                <a:lnTo>
                  <a:pt x="0" y="0"/>
                </a:lnTo>
                <a:lnTo>
                  <a:pt x="14960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45822" y="7972033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14947"/>
                </a:moveTo>
                <a:lnTo>
                  <a:pt x="0" y="7480"/>
                </a:lnTo>
                <a:lnTo>
                  <a:pt x="7454" y="0"/>
                </a:lnTo>
                <a:lnTo>
                  <a:pt x="29883" y="7480"/>
                </a:lnTo>
                <a:lnTo>
                  <a:pt x="2988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080291" y="7097872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67"/>
                </a:moveTo>
                <a:lnTo>
                  <a:pt x="22428" y="14947"/>
                </a:lnTo>
                <a:lnTo>
                  <a:pt x="0" y="7467"/>
                </a:lnTo>
                <a:lnTo>
                  <a:pt x="7480" y="0"/>
                </a:lnTo>
                <a:lnTo>
                  <a:pt x="22428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68219" y="7934686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67"/>
                </a:moveTo>
                <a:lnTo>
                  <a:pt x="0" y="14947"/>
                </a:lnTo>
                <a:lnTo>
                  <a:pt x="0" y="7467"/>
                </a:lnTo>
                <a:lnTo>
                  <a:pt x="22428" y="0"/>
                </a:lnTo>
                <a:lnTo>
                  <a:pt x="22428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999300" y="5790337"/>
            <a:ext cx="37350" cy="29895"/>
          </a:xfrm>
          <a:custGeom>
            <a:avLst/>
            <a:gdLst/>
            <a:ahLst/>
            <a:cxnLst/>
            <a:rect l="l" t="t" r="r" b="b"/>
            <a:pathLst>
              <a:path w="37350" h="29895">
                <a:moveTo>
                  <a:pt x="37350" y="22415"/>
                </a:moveTo>
                <a:lnTo>
                  <a:pt x="7467" y="29895"/>
                </a:lnTo>
                <a:lnTo>
                  <a:pt x="7467" y="14935"/>
                </a:lnTo>
                <a:lnTo>
                  <a:pt x="0" y="7467"/>
                </a:lnTo>
                <a:lnTo>
                  <a:pt x="37350" y="0"/>
                </a:lnTo>
                <a:lnTo>
                  <a:pt x="37350" y="7467"/>
                </a:lnTo>
                <a:lnTo>
                  <a:pt x="37350" y="14935"/>
                </a:lnTo>
                <a:lnTo>
                  <a:pt x="37350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080294" y="7180065"/>
            <a:ext cx="14947" cy="22402"/>
          </a:xfrm>
          <a:custGeom>
            <a:avLst/>
            <a:gdLst/>
            <a:ahLst/>
            <a:cxnLst/>
            <a:rect l="l" t="t" r="r" b="b"/>
            <a:pathLst>
              <a:path w="14947" h="22402">
                <a:moveTo>
                  <a:pt x="14947" y="0"/>
                </a:moveTo>
                <a:lnTo>
                  <a:pt x="7480" y="22402"/>
                </a:lnTo>
                <a:lnTo>
                  <a:pt x="0" y="22402"/>
                </a:lnTo>
                <a:lnTo>
                  <a:pt x="7480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87771" y="7157645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0"/>
                </a:moveTo>
                <a:lnTo>
                  <a:pt x="7467" y="14947"/>
                </a:lnTo>
                <a:lnTo>
                  <a:pt x="0" y="14947"/>
                </a:lnTo>
                <a:lnTo>
                  <a:pt x="7467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960764" y="7927211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80"/>
                </a:moveTo>
                <a:lnTo>
                  <a:pt x="7454" y="14947"/>
                </a:lnTo>
                <a:lnTo>
                  <a:pt x="0" y="7480"/>
                </a:lnTo>
                <a:lnTo>
                  <a:pt x="29883" y="0"/>
                </a:lnTo>
                <a:lnTo>
                  <a:pt x="29883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975707" y="7964571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67"/>
                </a:moveTo>
                <a:lnTo>
                  <a:pt x="0" y="14947"/>
                </a:lnTo>
                <a:lnTo>
                  <a:pt x="0" y="7467"/>
                </a:lnTo>
                <a:lnTo>
                  <a:pt x="22415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975707" y="7972037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80"/>
                </a:moveTo>
                <a:lnTo>
                  <a:pt x="7454" y="14947"/>
                </a:lnTo>
                <a:lnTo>
                  <a:pt x="0" y="7480"/>
                </a:lnTo>
                <a:lnTo>
                  <a:pt x="29883" y="0"/>
                </a:lnTo>
                <a:lnTo>
                  <a:pt x="29883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983161" y="7979514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67"/>
                </a:moveTo>
                <a:lnTo>
                  <a:pt x="0" y="14947"/>
                </a:lnTo>
                <a:lnTo>
                  <a:pt x="0" y="7467"/>
                </a:lnTo>
                <a:lnTo>
                  <a:pt x="22428" y="0"/>
                </a:lnTo>
                <a:lnTo>
                  <a:pt x="22428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976882" y="6238617"/>
            <a:ext cx="37363" cy="29908"/>
          </a:xfrm>
          <a:custGeom>
            <a:avLst/>
            <a:gdLst/>
            <a:ahLst/>
            <a:cxnLst/>
            <a:rect l="l" t="t" r="r" b="b"/>
            <a:pathLst>
              <a:path w="37363" h="29908">
                <a:moveTo>
                  <a:pt x="37363" y="22428"/>
                </a:moveTo>
                <a:lnTo>
                  <a:pt x="0" y="29908"/>
                </a:lnTo>
                <a:lnTo>
                  <a:pt x="0" y="7480"/>
                </a:lnTo>
                <a:lnTo>
                  <a:pt x="29883" y="0"/>
                </a:lnTo>
                <a:lnTo>
                  <a:pt x="37363" y="22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976882" y="6261039"/>
            <a:ext cx="37363" cy="37376"/>
          </a:xfrm>
          <a:custGeom>
            <a:avLst/>
            <a:gdLst/>
            <a:ahLst/>
            <a:cxnLst/>
            <a:rect l="l" t="t" r="r" b="b"/>
            <a:pathLst>
              <a:path w="37363" h="37376">
                <a:moveTo>
                  <a:pt x="37363" y="14947"/>
                </a:moveTo>
                <a:lnTo>
                  <a:pt x="7480" y="37376"/>
                </a:lnTo>
                <a:lnTo>
                  <a:pt x="0" y="7480"/>
                </a:lnTo>
                <a:lnTo>
                  <a:pt x="37363" y="0"/>
                </a:lnTo>
                <a:lnTo>
                  <a:pt x="37363" y="7480"/>
                </a:lnTo>
                <a:lnTo>
                  <a:pt x="3736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0006766" y="5835177"/>
            <a:ext cx="37363" cy="22402"/>
          </a:xfrm>
          <a:custGeom>
            <a:avLst/>
            <a:gdLst/>
            <a:ahLst/>
            <a:cxnLst/>
            <a:rect l="l" t="t" r="r" b="b"/>
            <a:pathLst>
              <a:path w="37363" h="22402">
                <a:moveTo>
                  <a:pt x="37363" y="22402"/>
                </a:moveTo>
                <a:lnTo>
                  <a:pt x="0" y="22402"/>
                </a:lnTo>
                <a:lnTo>
                  <a:pt x="0" y="7454"/>
                </a:lnTo>
                <a:lnTo>
                  <a:pt x="0" y="0"/>
                </a:lnTo>
                <a:lnTo>
                  <a:pt x="37363" y="0"/>
                </a:lnTo>
                <a:lnTo>
                  <a:pt x="37363" y="7454"/>
                </a:lnTo>
                <a:lnTo>
                  <a:pt x="37363" y="2240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005591" y="7904803"/>
            <a:ext cx="29883" cy="14947"/>
          </a:xfrm>
          <a:custGeom>
            <a:avLst/>
            <a:gdLst/>
            <a:ahLst/>
            <a:cxnLst/>
            <a:rect l="l" t="t" r="r" b="b"/>
            <a:pathLst>
              <a:path w="29883" h="14947">
                <a:moveTo>
                  <a:pt x="29883" y="7467"/>
                </a:moveTo>
                <a:lnTo>
                  <a:pt x="7480" y="14947"/>
                </a:lnTo>
                <a:lnTo>
                  <a:pt x="0" y="14947"/>
                </a:lnTo>
                <a:lnTo>
                  <a:pt x="29883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006766" y="5857573"/>
            <a:ext cx="37363" cy="22428"/>
          </a:xfrm>
          <a:custGeom>
            <a:avLst/>
            <a:gdLst/>
            <a:ahLst/>
            <a:cxnLst/>
            <a:rect l="l" t="t" r="r" b="b"/>
            <a:pathLst>
              <a:path w="37363" h="22428">
                <a:moveTo>
                  <a:pt x="37363" y="14947"/>
                </a:moveTo>
                <a:lnTo>
                  <a:pt x="29883" y="22428"/>
                </a:lnTo>
                <a:lnTo>
                  <a:pt x="7480" y="22428"/>
                </a:lnTo>
                <a:lnTo>
                  <a:pt x="7480" y="7480"/>
                </a:lnTo>
                <a:lnTo>
                  <a:pt x="0" y="0"/>
                </a:lnTo>
                <a:lnTo>
                  <a:pt x="37363" y="0"/>
                </a:lnTo>
                <a:lnTo>
                  <a:pt x="3736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042955" y="7957091"/>
            <a:ext cx="29883" cy="22428"/>
          </a:xfrm>
          <a:custGeom>
            <a:avLst/>
            <a:gdLst/>
            <a:ahLst/>
            <a:cxnLst/>
            <a:rect l="l" t="t" r="r" b="b"/>
            <a:pathLst>
              <a:path w="29883" h="22428">
                <a:moveTo>
                  <a:pt x="22402" y="14947"/>
                </a:moveTo>
                <a:lnTo>
                  <a:pt x="0" y="22428"/>
                </a:lnTo>
                <a:lnTo>
                  <a:pt x="0" y="14947"/>
                </a:lnTo>
                <a:lnTo>
                  <a:pt x="22402" y="0"/>
                </a:lnTo>
                <a:lnTo>
                  <a:pt x="29883" y="14947"/>
                </a:lnTo>
                <a:lnTo>
                  <a:pt x="22402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095234" y="7075453"/>
            <a:ext cx="22428" cy="7480"/>
          </a:xfrm>
          <a:custGeom>
            <a:avLst/>
            <a:gdLst/>
            <a:ahLst/>
            <a:cxnLst/>
            <a:rect l="l" t="t" r="r" b="b"/>
            <a:pathLst>
              <a:path w="22428" h="7480">
                <a:moveTo>
                  <a:pt x="22428" y="7480"/>
                </a:moveTo>
                <a:lnTo>
                  <a:pt x="14947" y="7480"/>
                </a:lnTo>
                <a:lnTo>
                  <a:pt x="0" y="0"/>
                </a:lnTo>
                <a:lnTo>
                  <a:pt x="22428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95235" y="7157642"/>
            <a:ext cx="14947" cy="22428"/>
          </a:xfrm>
          <a:custGeom>
            <a:avLst/>
            <a:gdLst/>
            <a:ahLst/>
            <a:cxnLst/>
            <a:rect l="l" t="t" r="r" b="b"/>
            <a:pathLst>
              <a:path w="14947" h="22428">
                <a:moveTo>
                  <a:pt x="14947" y="7480"/>
                </a:moveTo>
                <a:lnTo>
                  <a:pt x="7480" y="22428"/>
                </a:lnTo>
                <a:lnTo>
                  <a:pt x="0" y="14947"/>
                </a:lnTo>
                <a:lnTo>
                  <a:pt x="7480" y="0"/>
                </a:lnTo>
                <a:lnTo>
                  <a:pt x="14947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95234" y="7067987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67"/>
                </a:moveTo>
                <a:lnTo>
                  <a:pt x="22428" y="14947"/>
                </a:lnTo>
                <a:lnTo>
                  <a:pt x="0" y="7467"/>
                </a:lnTo>
                <a:lnTo>
                  <a:pt x="7480" y="0"/>
                </a:lnTo>
                <a:lnTo>
                  <a:pt x="22428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95235" y="7187527"/>
            <a:ext cx="14947" cy="22428"/>
          </a:xfrm>
          <a:custGeom>
            <a:avLst/>
            <a:gdLst/>
            <a:ahLst/>
            <a:cxnLst/>
            <a:rect l="l" t="t" r="r" b="b"/>
            <a:pathLst>
              <a:path w="14947" h="22428">
                <a:moveTo>
                  <a:pt x="14947" y="0"/>
                </a:moveTo>
                <a:lnTo>
                  <a:pt x="7480" y="22428"/>
                </a:lnTo>
                <a:lnTo>
                  <a:pt x="0" y="14947"/>
                </a:lnTo>
                <a:lnTo>
                  <a:pt x="7480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102716" y="7165123"/>
            <a:ext cx="7467" cy="14947"/>
          </a:xfrm>
          <a:custGeom>
            <a:avLst/>
            <a:gdLst/>
            <a:ahLst/>
            <a:cxnLst/>
            <a:rect l="l" t="t" r="r" b="b"/>
            <a:pathLst>
              <a:path w="7467" h="14947">
                <a:moveTo>
                  <a:pt x="7467" y="0"/>
                </a:moveTo>
                <a:lnTo>
                  <a:pt x="0" y="14947"/>
                </a:lnTo>
                <a:lnTo>
                  <a:pt x="746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0029187" y="5267336"/>
            <a:ext cx="37363" cy="37363"/>
          </a:xfrm>
          <a:custGeom>
            <a:avLst/>
            <a:gdLst/>
            <a:ahLst/>
            <a:cxnLst/>
            <a:rect l="l" t="t" r="r" b="b"/>
            <a:pathLst>
              <a:path w="37363" h="37363">
                <a:moveTo>
                  <a:pt x="37363" y="29883"/>
                </a:moveTo>
                <a:lnTo>
                  <a:pt x="29883" y="29883"/>
                </a:lnTo>
                <a:lnTo>
                  <a:pt x="29883" y="37363"/>
                </a:lnTo>
                <a:lnTo>
                  <a:pt x="22415" y="37363"/>
                </a:lnTo>
                <a:lnTo>
                  <a:pt x="0" y="7480"/>
                </a:lnTo>
                <a:lnTo>
                  <a:pt x="22415" y="0"/>
                </a:lnTo>
                <a:lnTo>
                  <a:pt x="29883" y="0"/>
                </a:lnTo>
                <a:lnTo>
                  <a:pt x="3736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087780" y="7090395"/>
            <a:ext cx="22402" cy="14947"/>
          </a:xfrm>
          <a:custGeom>
            <a:avLst/>
            <a:gdLst/>
            <a:ahLst/>
            <a:cxnLst/>
            <a:rect l="l" t="t" r="r" b="b"/>
            <a:pathLst>
              <a:path w="22402" h="14947">
                <a:moveTo>
                  <a:pt x="22402" y="7480"/>
                </a:moveTo>
                <a:lnTo>
                  <a:pt x="14935" y="14947"/>
                </a:lnTo>
                <a:lnTo>
                  <a:pt x="0" y="7480"/>
                </a:lnTo>
                <a:lnTo>
                  <a:pt x="0" y="0"/>
                </a:lnTo>
                <a:lnTo>
                  <a:pt x="22402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095235" y="7075453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7480"/>
                </a:moveTo>
                <a:lnTo>
                  <a:pt x="14947" y="14947"/>
                </a:lnTo>
                <a:lnTo>
                  <a:pt x="0" y="7480"/>
                </a:lnTo>
                <a:lnTo>
                  <a:pt x="0" y="0"/>
                </a:lnTo>
                <a:lnTo>
                  <a:pt x="14947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998130" y="7822620"/>
            <a:ext cx="127012" cy="178379"/>
          </a:xfrm>
          <a:custGeom>
            <a:avLst/>
            <a:gdLst/>
            <a:ahLst/>
            <a:cxnLst/>
            <a:rect l="l" t="t" r="r" b="b"/>
            <a:pathLst>
              <a:path w="127012" h="178379">
                <a:moveTo>
                  <a:pt x="119532" y="127012"/>
                </a:moveTo>
                <a:lnTo>
                  <a:pt x="97104" y="119532"/>
                </a:lnTo>
                <a:lnTo>
                  <a:pt x="97104" y="127012"/>
                </a:lnTo>
                <a:lnTo>
                  <a:pt x="82169" y="127012"/>
                </a:lnTo>
                <a:lnTo>
                  <a:pt x="82169" y="134480"/>
                </a:lnTo>
                <a:lnTo>
                  <a:pt x="74701" y="134480"/>
                </a:lnTo>
                <a:lnTo>
                  <a:pt x="74701" y="141960"/>
                </a:lnTo>
                <a:lnTo>
                  <a:pt x="74701" y="149415"/>
                </a:lnTo>
                <a:lnTo>
                  <a:pt x="82169" y="149415"/>
                </a:lnTo>
                <a:lnTo>
                  <a:pt x="74701" y="156895"/>
                </a:lnTo>
                <a:lnTo>
                  <a:pt x="89649" y="156895"/>
                </a:lnTo>
                <a:lnTo>
                  <a:pt x="89649" y="171843"/>
                </a:lnTo>
                <a:lnTo>
                  <a:pt x="112052" y="171843"/>
                </a:lnTo>
                <a:lnTo>
                  <a:pt x="119532" y="156895"/>
                </a:lnTo>
                <a:lnTo>
                  <a:pt x="127012" y="156895"/>
                </a:lnTo>
                <a:lnTo>
                  <a:pt x="119839" y="178379"/>
                </a:lnTo>
              </a:path>
              <a:path w="127012" h="178379">
                <a:moveTo>
                  <a:pt x="96184" y="178379"/>
                </a:moveTo>
                <a:lnTo>
                  <a:pt x="89649" y="171843"/>
                </a:lnTo>
                <a:lnTo>
                  <a:pt x="82169" y="171843"/>
                </a:lnTo>
                <a:lnTo>
                  <a:pt x="74701" y="171843"/>
                </a:lnTo>
                <a:lnTo>
                  <a:pt x="67233" y="171843"/>
                </a:lnTo>
                <a:lnTo>
                  <a:pt x="59766" y="171843"/>
                </a:lnTo>
                <a:lnTo>
                  <a:pt x="52285" y="171843"/>
                </a:lnTo>
                <a:lnTo>
                  <a:pt x="44818" y="171843"/>
                </a:lnTo>
                <a:lnTo>
                  <a:pt x="44818" y="178379"/>
                </a:lnTo>
              </a:path>
              <a:path w="127012" h="178379">
                <a:moveTo>
                  <a:pt x="37338" y="178379"/>
                </a:moveTo>
                <a:lnTo>
                  <a:pt x="37338" y="171843"/>
                </a:lnTo>
                <a:lnTo>
                  <a:pt x="59766" y="164363"/>
                </a:lnTo>
                <a:lnTo>
                  <a:pt x="59766" y="156895"/>
                </a:lnTo>
                <a:lnTo>
                  <a:pt x="67233" y="156895"/>
                </a:lnTo>
                <a:lnTo>
                  <a:pt x="67233" y="149415"/>
                </a:lnTo>
                <a:lnTo>
                  <a:pt x="74701" y="149415"/>
                </a:lnTo>
                <a:lnTo>
                  <a:pt x="67233" y="134480"/>
                </a:lnTo>
                <a:lnTo>
                  <a:pt x="67233" y="127012"/>
                </a:lnTo>
                <a:lnTo>
                  <a:pt x="59766" y="134480"/>
                </a:lnTo>
                <a:lnTo>
                  <a:pt x="59766" y="127012"/>
                </a:lnTo>
                <a:lnTo>
                  <a:pt x="44818" y="127012"/>
                </a:lnTo>
                <a:lnTo>
                  <a:pt x="44818" y="119532"/>
                </a:lnTo>
                <a:lnTo>
                  <a:pt x="22402" y="127012"/>
                </a:lnTo>
                <a:lnTo>
                  <a:pt x="22402" y="119532"/>
                </a:lnTo>
                <a:lnTo>
                  <a:pt x="44818" y="112064"/>
                </a:lnTo>
                <a:lnTo>
                  <a:pt x="44818" y="104597"/>
                </a:lnTo>
                <a:lnTo>
                  <a:pt x="44818" y="97129"/>
                </a:lnTo>
                <a:lnTo>
                  <a:pt x="37338" y="89649"/>
                </a:lnTo>
                <a:lnTo>
                  <a:pt x="37338" y="82181"/>
                </a:lnTo>
                <a:lnTo>
                  <a:pt x="37338" y="74714"/>
                </a:lnTo>
                <a:lnTo>
                  <a:pt x="7454" y="89649"/>
                </a:lnTo>
                <a:lnTo>
                  <a:pt x="0" y="67233"/>
                </a:lnTo>
                <a:lnTo>
                  <a:pt x="29883" y="59766"/>
                </a:lnTo>
                <a:lnTo>
                  <a:pt x="22402" y="44818"/>
                </a:lnTo>
                <a:lnTo>
                  <a:pt x="29883" y="37350"/>
                </a:lnTo>
                <a:lnTo>
                  <a:pt x="37338" y="29883"/>
                </a:lnTo>
                <a:lnTo>
                  <a:pt x="44818" y="22402"/>
                </a:lnTo>
                <a:lnTo>
                  <a:pt x="52285" y="14935"/>
                </a:lnTo>
                <a:lnTo>
                  <a:pt x="59766" y="7454"/>
                </a:lnTo>
                <a:lnTo>
                  <a:pt x="59766" y="0"/>
                </a:lnTo>
                <a:lnTo>
                  <a:pt x="67233" y="7454"/>
                </a:lnTo>
                <a:lnTo>
                  <a:pt x="67233" y="14935"/>
                </a:lnTo>
                <a:lnTo>
                  <a:pt x="74701" y="14935"/>
                </a:lnTo>
                <a:lnTo>
                  <a:pt x="74701" y="22402"/>
                </a:lnTo>
                <a:lnTo>
                  <a:pt x="82169" y="29883"/>
                </a:lnTo>
                <a:lnTo>
                  <a:pt x="89649" y="44818"/>
                </a:lnTo>
                <a:lnTo>
                  <a:pt x="112052" y="104597"/>
                </a:lnTo>
                <a:lnTo>
                  <a:pt x="119532" y="12701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117661" y="7142694"/>
            <a:ext cx="14947" cy="22428"/>
          </a:xfrm>
          <a:custGeom>
            <a:avLst/>
            <a:gdLst/>
            <a:ahLst/>
            <a:cxnLst/>
            <a:rect l="l" t="t" r="r" b="b"/>
            <a:pathLst>
              <a:path w="14947" h="22428">
                <a:moveTo>
                  <a:pt x="7480" y="22428"/>
                </a:moveTo>
                <a:lnTo>
                  <a:pt x="0" y="14947"/>
                </a:lnTo>
                <a:lnTo>
                  <a:pt x="7480" y="0"/>
                </a:lnTo>
                <a:lnTo>
                  <a:pt x="14947" y="0"/>
                </a:lnTo>
                <a:lnTo>
                  <a:pt x="7480" y="22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042955" y="7053053"/>
            <a:ext cx="156895" cy="186778"/>
          </a:xfrm>
          <a:custGeom>
            <a:avLst/>
            <a:gdLst/>
            <a:ahLst/>
            <a:cxnLst/>
            <a:rect l="l" t="t" r="r" b="b"/>
            <a:pathLst>
              <a:path w="156895" h="186778">
                <a:moveTo>
                  <a:pt x="89649" y="22402"/>
                </a:moveTo>
                <a:lnTo>
                  <a:pt x="97129" y="29883"/>
                </a:lnTo>
                <a:lnTo>
                  <a:pt x="104597" y="29883"/>
                </a:lnTo>
                <a:lnTo>
                  <a:pt x="104597" y="37350"/>
                </a:lnTo>
                <a:lnTo>
                  <a:pt x="112077" y="37350"/>
                </a:lnTo>
                <a:lnTo>
                  <a:pt x="119532" y="37350"/>
                </a:lnTo>
                <a:lnTo>
                  <a:pt x="127012" y="44830"/>
                </a:lnTo>
                <a:lnTo>
                  <a:pt x="134480" y="44830"/>
                </a:lnTo>
                <a:lnTo>
                  <a:pt x="141947" y="52285"/>
                </a:lnTo>
                <a:lnTo>
                  <a:pt x="149415" y="52285"/>
                </a:lnTo>
                <a:lnTo>
                  <a:pt x="149415" y="44830"/>
                </a:lnTo>
                <a:lnTo>
                  <a:pt x="141947" y="44830"/>
                </a:lnTo>
                <a:lnTo>
                  <a:pt x="149415" y="37350"/>
                </a:lnTo>
                <a:lnTo>
                  <a:pt x="149415" y="29883"/>
                </a:lnTo>
                <a:lnTo>
                  <a:pt x="156895" y="37350"/>
                </a:lnTo>
                <a:lnTo>
                  <a:pt x="156895" y="44830"/>
                </a:lnTo>
                <a:lnTo>
                  <a:pt x="156895" y="52285"/>
                </a:lnTo>
                <a:lnTo>
                  <a:pt x="149415" y="59766"/>
                </a:lnTo>
                <a:lnTo>
                  <a:pt x="149415" y="67233"/>
                </a:lnTo>
                <a:lnTo>
                  <a:pt x="149415" y="74701"/>
                </a:lnTo>
                <a:lnTo>
                  <a:pt x="141947" y="82181"/>
                </a:lnTo>
                <a:lnTo>
                  <a:pt x="141947" y="89649"/>
                </a:lnTo>
                <a:lnTo>
                  <a:pt x="141947" y="97129"/>
                </a:lnTo>
                <a:lnTo>
                  <a:pt x="141947" y="112064"/>
                </a:lnTo>
                <a:lnTo>
                  <a:pt x="134480" y="119532"/>
                </a:lnTo>
                <a:lnTo>
                  <a:pt x="134480" y="127012"/>
                </a:lnTo>
                <a:lnTo>
                  <a:pt x="134480" y="186778"/>
                </a:lnTo>
                <a:lnTo>
                  <a:pt x="127012" y="186778"/>
                </a:lnTo>
                <a:lnTo>
                  <a:pt x="127012" y="179298"/>
                </a:lnTo>
                <a:lnTo>
                  <a:pt x="119532" y="179298"/>
                </a:lnTo>
                <a:lnTo>
                  <a:pt x="127012" y="171830"/>
                </a:lnTo>
                <a:lnTo>
                  <a:pt x="127012" y="164363"/>
                </a:lnTo>
                <a:lnTo>
                  <a:pt x="119532" y="164363"/>
                </a:lnTo>
                <a:lnTo>
                  <a:pt x="119532" y="156895"/>
                </a:lnTo>
                <a:lnTo>
                  <a:pt x="112077" y="156895"/>
                </a:lnTo>
                <a:lnTo>
                  <a:pt x="104597" y="156895"/>
                </a:lnTo>
                <a:lnTo>
                  <a:pt x="97129" y="149415"/>
                </a:lnTo>
                <a:lnTo>
                  <a:pt x="89649" y="149415"/>
                </a:lnTo>
                <a:lnTo>
                  <a:pt x="82181" y="141960"/>
                </a:lnTo>
                <a:lnTo>
                  <a:pt x="74701" y="141960"/>
                </a:lnTo>
                <a:lnTo>
                  <a:pt x="67221" y="134480"/>
                </a:lnTo>
                <a:lnTo>
                  <a:pt x="59766" y="134480"/>
                </a:lnTo>
                <a:lnTo>
                  <a:pt x="52285" y="127012"/>
                </a:lnTo>
                <a:lnTo>
                  <a:pt x="44818" y="127012"/>
                </a:lnTo>
                <a:lnTo>
                  <a:pt x="37350" y="127012"/>
                </a:lnTo>
                <a:lnTo>
                  <a:pt x="29883" y="127012"/>
                </a:lnTo>
                <a:lnTo>
                  <a:pt x="29883" y="134480"/>
                </a:lnTo>
                <a:lnTo>
                  <a:pt x="22402" y="141960"/>
                </a:lnTo>
                <a:lnTo>
                  <a:pt x="14935" y="134480"/>
                </a:lnTo>
                <a:lnTo>
                  <a:pt x="0" y="127012"/>
                </a:lnTo>
                <a:lnTo>
                  <a:pt x="7454" y="119532"/>
                </a:lnTo>
                <a:lnTo>
                  <a:pt x="14935" y="119532"/>
                </a:lnTo>
                <a:lnTo>
                  <a:pt x="22402" y="119532"/>
                </a:lnTo>
                <a:lnTo>
                  <a:pt x="29883" y="112064"/>
                </a:lnTo>
                <a:lnTo>
                  <a:pt x="29883" y="104597"/>
                </a:lnTo>
                <a:lnTo>
                  <a:pt x="37350" y="97129"/>
                </a:lnTo>
                <a:lnTo>
                  <a:pt x="37350" y="89649"/>
                </a:lnTo>
                <a:lnTo>
                  <a:pt x="44818" y="89649"/>
                </a:lnTo>
                <a:lnTo>
                  <a:pt x="44818" y="82181"/>
                </a:lnTo>
                <a:lnTo>
                  <a:pt x="44818" y="74701"/>
                </a:lnTo>
                <a:lnTo>
                  <a:pt x="52285" y="67233"/>
                </a:lnTo>
                <a:lnTo>
                  <a:pt x="52285" y="59766"/>
                </a:lnTo>
                <a:lnTo>
                  <a:pt x="59766" y="59766"/>
                </a:lnTo>
                <a:lnTo>
                  <a:pt x="59766" y="52285"/>
                </a:lnTo>
                <a:lnTo>
                  <a:pt x="67221" y="44830"/>
                </a:lnTo>
                <a:lnTo>
                  <a:pt x="67221" y="37350"/>
                </a:lnTo>
                <a:lnTo>
                  <a:pt x="67221" y="29883"/>
                </a:lnTo>
                <a:lnTo>
                  <a:pt x="74701" y="29883"/>
                </a:lnTo>
                <a:lnTo>
                  <a:pt x="74701" y="22402"/>
                </a:lnTo>
                <a:lnTo>
                  <a:pt x="74701" y="14935"/>
                </a:lnTo>
                <a:lnTo>
                  <a:pt x="82181" y="7454"/>
                </a:lnTo>
                <a:lnTo>
                  <a:pt x="82181" y="0"/>
                </a:lnTo>
                <a:lnTo>
                  <a:pt x="89649" y="7454"/>
                </a:lnTo>
                <a:lnTo>
                  <a:pt x="97129" y="7454"/>
                </a:lnTo>
                <a:lnTo>
                  <a:pt x="89649" y="22402"/>
                </a:lnTo>
                <a:lnTo>
                  <a:pt x="82181" y="14935"/>
                </a:lnTo>
                <a:lnTo>
                  <a:pt x="82181" y="22402"/>
                </a:lnTo>
                <a:lnTo>
                  <a:pt x="89649" y="2240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095240" y="7105339"/>
            <a:ext cx="82194" cy="74726"/>
          </a:xfrm>
          <a:custGeom>
            <a:avLst/>
            <a:gdLst/>
            <a:ahLst/>
            <a:cxnLst/>
            <a:rect l="l" t="t" r="r" b="b"/>
            <a:pathLst>
              <a:path w="82194" h="74726">
                <a:moveTo>
                  <a:pt x="59791" y="14947"/>
                </a:moveTo>
                <a:lnTo>
                  <a:pt x="52311" y="14947"/>
                </a:lnTo>
                <a:lnTo>
                  <a:pt x="44843" y="14947"/>
                </a:lnTo>
                <a:lnTo>
                  <a:pt x="44843" y="7480"/>
                </a:lnTo>
                <a:lnTo>
                  <a:pt x="37363" y="7480"/>
                </a:lnTo>
                <a:lnTo>
                  <a:pt x="29895" y="7480"/>
                </a:lnTo>
                <a:lnTo>
                  <a:pt x="22415" y="0"/>
                </a:lnTo>
                <a:lnTo>
                  <a:pt x="14935" y="0"/>
                </a:lnTo>
                <a:lnTo>
                  <a:pt x="14935" y="7480"/>
                </a:lnTo>
                <a:lnTo>
                  <a:pt x="14935" y="14947"/>
                </a:lnTo>
                <a:lnTo>
                  <a:pt x="7480" y="14947"/>
                </a:lnTo>
                <a:lnTo>
                  <a:pt x="7480" y="22415"/>
                </a:lnTo>
                <a:lnTo>
                  <a:pt x="0" y="37363"/>
                </a:lnTo>
                <a:lnTo>
                  <a:pt x="0" y="29895"/>
                </a:lnTo>
                <a:lnTo>
                  <a:pt x="0" y="37363"/>
                </a:lnTo>
                <a:lnTo>
                  <a:pt x="0" y="44843"/>
                </a:lnTo>
                <a:lnTo>
                  <a:pt x="7480" y="44843"/>
                </a:lnTo>
                <a:lnTo>
                  <a:pt x="14935" y="52311"/>
                </a:lnTo>
                <a:lnTo>
                  <a:pt x="22415" y="52311"/>
                </a:lnTo>
                <a:lnTo>
                  <a:pt x="29895" y="59778"/>
                </a:lnTo>
                <a:lnTo>
                  <a:pt x="37363" y="59778"/>
                </a:lnTo>
                <a:lnTo>
                  <a:pt x="44843" y="67246"/>
                </a:lnTo>
                <a:lnTo>
                  <a:pt x="52311" y="67246"/>
                </a:lnTo>
                <a:lnTo>
                  <a:pt x="59791" y="74726"/>
                </a:lnTo>
                <a:lnTo>
                  <a:pt x="67246" y="74726"/>
                </a:lnTo>
                <a:lnTo>
                  <a:pt x="74726" y="74726"/>
                </a:lnTo>
                <a:lnTo>
                  <a:pt x="82194" y="59778"/>
                </a:lnTo>
                <a:lnTo>
                  <a:pt x="74726" y="59778"/>
                </a:lnTo>
                <a:lnTo>
                  <a:pt x="74726" y="52311"/>
                </a:lnTo>
                <a:lnTo>
                  <a:pt x="82194" y="52311"/>
                </a:lnTo>
                <a:lnTo>
                  <a:pt x="82194" y="44843"/>
                </a:lnTo>
                <a:lnTo>
                  <a:pt x="74726" y="44843"/>
                </a:lnTo>
                <a:lnTo>
                  <a:pt x="82194" y="37363"/>
                </a:lnTo>
                <a:lnTo>
                  <a:pt x="82194" y="29895"/>
                </a:lnTo>
                <a:lnTo>
                  <a:pt x="74726" y="29895"/>
                </a:lnTo>
                <a:lnTo>
                  <a:pt x="74726" y="22415"/>
                </a:lnTo>
                <a:lnTo>
                  <a:pt x="67246" y="22415"/>
                </a:lnTo>
                <a:lnTo>
                  <a:pt x="59791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080305" y="7157649"/>
            <a:ext cx="89662" cy="52298"/>
          </a:xfrm>
          <a:custGeom>
            <a:avLst/>
            <a:gdLst/>
            <a:ahLst/>
            <a:cxnLst/>
            <a:rect l="l" t="t" r="r" b="b"/>
            <a:pathLst>
              <a:path w="89662" h="52298">
                <a:moveTo>
                  <a:pt x="59778" y="22415"/>
                </a:moveTo>
                <a:lnTo>
                  <a:pt x="52298" y="14935"/>
                </a:lnTo>
                <a:lnTo>
                  <a:pt x="44831" y="14935"/>
                </a:lnTo>
                <a:lnTo>
                  <a:pt x="37350" y="7467"/>
                </a:lnTo>
                <a:lnTo>
                  <a:pt x="29870" y="7467"/>
                </a:lnTo>
                <a:lnTo>
                  <a:pt x="22415" y="0"/>
                </a:lnTo>
                <a:lnTo>
                  <a:pt x="14935" y="0"/>
                </a:lnTo>
                <a:lnTo>
                  <a:pt x="7467" y="0"/>
                </a:lnTo>
                <a:lnTo>
                  <a:pt x="0" y="0"/>
                </a:lnTo>
                <a:lnTo>
                  <a:pt x="0" y="7467"/>
                </a:lnTo>
                <a:lnTo>
                  <a:pt x="7467" y="14935"/>
                </a:lnTo>
                <a:lnTo>
                  <a:pt x="14935" y="14935"/>
                </a:lnTo>
                <a:lnTo>
                  <a:pt x="22415" y="22415"/>
                </a:lnTo>
                <a:lnTo>
                  <a:pt x="29870" y="22415"/>
                </a:lnTo>
                <a:lnTo>
                  <a:pt x="37350" y="29883"/>
                </a:lnTo>
                <a:lnTo>
                  <a:pt x="44831" y="29883"/>
                </a:lnTo>
                <a:lnTo>
                  <a:pt x="52298" y="37363"/>
                </a:lnTo>
                <a:lnTo>
                  <a:pt x="59778" y="37363"/>
                </a:lnTo>
                <a:lnTo>
                  <a:pt x="67246" y="44818"/>
                </a:lnTo>
                <a:lnTo>
                  <a:pt x="74726" y="44818"/>
                </a:lnTo>
                <a:lnTo>
                  <a:pt x="82181" y="52298"/>
                </a:lnTo>
                <a:lnTo>
                  <a:pt x="89662" y="52298"/>
                </a:lnTo>
                <a:lnTo>
                  <a:pt x="89662" y="44818"/>
                </a:lnTo>
                <a:lnTo>
                  <a:pt x="89662" y="37363"/>
                </a:lnTo>
                <a:lnTo>
                  <a:pt x="82181" y="29883"/>
                </a:lnTo>
                <a:lnTo>
                  <a:pt x="74726" y="29883"/>
                </a:lnTo>
                <a:lnTo>
                  <a:pt x="67246" y="22415"/>
                </a:lnTo>
                <a:lnTo>
                  <a:pt x="59778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117656" y="7082935"/>
            <a:ext cx="67246" cy="44818"/>
          </a:xfrm>
          <a:custGeom>
            <a:avLst/>
            <a:gdLst/>
            <a:ahLst/>
            <a:cxnLst/>
            <a:rect l="l" t="t" r="r" b="b"/>
            <a:pathLst>
              <a:path w="67246" h="44818">
                <a:moveTo>
                  <a:pt x="7480" y="14947"/>
                </a:moveTo>
                <a:lnTo>
                  <a:pt x="14947" y="22402"/>
                </a:lnTo>
                <a:lnTo>
                  <a:pt x="22428" y="22402"/>
                </a:lnTo>
                <a:lnTo>
                  <a:pt x="29895" y="29883"/>
                </a:lnTo>
                <a:lnTo>
                  <a:pt x="37376" y="29883"/>
                </a:lnTo>
                <a:lnTo>
                  <a:pt x="37376" y="37350"/>
                </a:lnTo>
                <a:lnTo>
                  <a:pt x="44831" y="37350"/>
                </a:lnTo>
                <a:lnTo>
                  <a:pt x="52311" y="37350"/>
                </a:lnTo>
                <a:lnTo>
                  <a:pt x="59778" y="44818"/>
                </a:lnTo>
                <a:lnTo>
                  <a:pt x="67246" y="44818"/>
                </a:lnTo>
                <a:lnTo>
                  <a:pt x="67246" y="37350"/>
                </a:lnTo>
                <a:lnTo>
                  <a:pt x="67246" y="29883"/>
                </a:lnTo>
                <a:lnTo>
                  <a:pt x="59778" y="22402"/>
                </a:lnTo>
                <a:lnTo>
                  <a:pt x="52311" y="22402"/>
                </a:lnTo>
                <a:lnTo>
                  <a:pt x="44831" y="14947"/>
                </a:lnTo>
                <a:lnTo>
                  <a:pt x="37376" y="14947"/>
                </a:lnTo>
                <a:lnTo>
                  <a:pt x="29895" y="7467"/>
                </a:lnTo>
                <a:lnTo>
                  <a:pt x="22428" y="7467"/>
                </a:lnTo>
                <a:lnTo>
                  <a:pt x="14947" y="7467"/>
                </a:lnTo>
                <a:lnTo>
                  <a:pt x="14947" y="0"/>
                </a:lnTo>
                <a:lnTo>
                  <a:pt x="7480" y="0"/>
                </a:lnTo>
                <a:lnTo>
                  <a:pt x="0" y="0"/>
                </a:lnTo>
                <a:lnTo>
                  <a:pt x="7480" y="7467"/>
                </a:lnTo>
                <a:lnTo>
                  <a:pt x="0" y="7467"/>
                </a:lnTo>
                <a:lnTo>
                  <a:pt x="0" y="14947"/>
                </a:lnTo>
                <a:lnTo>
                  <a:pt x="748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125136" y="7082929"/>
            <a:ext cx="7467" cy="22415"/>
          </a:xfrm>
          <a:custGeom>
            <a:avLst/>
            <a:gdLst/>
            <a:ahLst/>
            <a:cxnLst/>
            <a:rect l="l" t="t" r="r" b="b"/>
            <a:pathLst>
              <a:path w="7467" h="22415">
                <a:moveTo>
                  <a:pt x="7467" y="7467"/>
                </a:moveTo>
                <a:lnTo>
                  <a:pt x="7467" y="22415"/>
                </a:lnTo>
                <a:lnTo>
                  <a:pt x="0" y="14947"/>
                </a:lnTo>
                <a:lnTo>
                  <a:pt x="7467" y="0"/>
                </a:lnTo>
                <a:lnTo>
                  <a:pt x="746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125135" y="7053046"/>
            <a:ext cx="14947" cy="22415"/>
          </a:xfrm>
          <a:custGeom>
            <a:avLst/>
            <a:gdLst/>
            <a:ahLst/>
            <a:cxnLst/>
            <a:rect l="l" t="t" r="r" b="b"/>
            <a:pathLst>
              <a:path w="14947" h="22415">
                <a:moveTo>
                  <a:pt x="14947" y="7467"/>
                </a:moveTo>
                <a:lnTo>
                  <a:pt x="7467" y="22415"/>
                </a:lnTo>
                <a:lnTo>
                  <a:pt x="0" y="22415"/>
                </a:lnTo>
                <a:lnTo>
                  <a:pt x="0" y="14947"/>
                </a:lnTo>
                <a:lnTo>
                  <a:pt x="7467" y="22415"/>
                </a:lnTo>
                <a:lnTo>
                  <a:pt x="14947" y="7467"/>
                </a:lnTo>
                <a:lnTo>
                  <a:pt x="7467" y="7467"/>
                </a:lnTo>
                <a:lnTo>
                  <a:pt x="0" y="0"/>
                </a:lnTo>
                <a:lnTo>
                  <a:pt x="1494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908451" y="7964569"/>
            <a:ext cx="22428" cy="22415"/>
          </a:xfrm>
          <a:custGeom>
            <a:avLst/>
            <a:gdLst/>
            <a:ahLst/>
            <a:cxnLst/>
            <a:rect l="l" t="t" r="r" b="b"/>
            <a:pathLst>
              <a:path w="22428" h="22415">
                <a:moveTo>
                  <a:pt x="22428" y="14947"/>
                </a:moveTo>
                <a:lnTo>
                  <a:pt x="22428" y="22415"/>
                </a:lnTo>
                <a:lnTo>
                  <a:pt x="0" y="7467"/>
                </a:lnTo>
                <a:lnTo>
                  <a:pt x="0" y="0"/>
                </a:lnTo>
                <a:lnTo>
                  <a:pt x="22428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475109" y="3631059"/>
            <a:ext cx="1307515" cy="1038555"/>
          </a:xfrm>
          <a:custGeom>
            <a:avLst/>
            <a:gdLst/>
            <a:ahLst/>
            <a:cxnLst/>
            <a:rect l="l" t="t" r="r" b="b"/>
            <a:pathLst>
              <a:path w="1307515" h="1038555">
                <a:moveTo>
                  <a:pt x="1202918" y="1038555"/>
                </a:moveTo>
                <a:lnTo>
                  <a:pt x="1001191" y="918997"/>
                </a:lnTo>
                <a:lnTo>
                  <a:pt x="620128" y="687387"/>
                </a:lnTo>
                <a:lnTo>
                  <a:pt x="590245" y="650036"/>
                </a:lnTo>
                <a:lnTo>
                  <a:pt x="545426" y="597738"/>
                </a:lnTo>
                <a:lnTo>
                  <a:pt x="500595" y="552894"/>
                </a:lnTo>
                <a:lnTo>
                  <a:pt x="455764" y="500608"/>
                </a:lnTo>
                <a:lnTo>
                  <a:pt x="328752" y="358635"/>
                </a:lnTo>
                <a:lnTo>
                  <a:pt x="261505" y="381063"/>
                </a:lnTo>
                <a:lnTo>
                  <a:pt x="186804" y="395998"/>
                </a:lnTo>
                <a:lnTo>
                  <a:pt x="134492" y="403479"/>
                </a:lnTo>
                <a:lnTo>
                  <a:pt x="52298" y="403479"/>
                </a:lnTo>
                <a:lnTo>
                  <a:pt x="44843" y="328752"/>
                </a:lnTo>
                <a:lnTo>
                  <a:pt x="0" y="112077"/>
                </a:lnTo>
                <a:lnTo>
                  <a:pt x="14935" y="112077"/>
                </a:lnTo>
                <a:lnTo>
                  <a:pt x="22415" y="104609"/>
                </a:lnTo>
                <a:lnTo>
                  <a:pt x="29883" y="104609"/>
                </a:lnTo>
                <a:lnTo>
                  <a:pt x="37363" y="104609"/>
                </a:lnTo>
                <a:lnTo>
                  <a:pt x="44843" y="104609"/>
                </a:lnTo>
                <a:lnTo>
                  <a:pt x="52298" y="104609"/>
                </a:lnTo>
                <a:lnTo>
                  <a:pt x="59778" y="97142"/>
                </a:lnTo>
                <a:lnTo>
                  <a:pt x="67246" y="97142"/>
                </a:lnTo>
                <a:lnTo>
                  <a:pt x="74726" y="97142"/>
                </a:lnTo>
                <a:lnTo>
                  <a:pt x="82181" y="89662"/>
                </a:lnTo>
                <a:lnTo>
                  <a:pt x="97129" y="82194"/>
                </a:lnTo>
                <a:lnTo>
                  <a:pt x="149428" y="67259"/>
                </a:lnTo>
                <a:lnTo>
                  <a:pt x="194259" y="52311"/>
                </a:lnTo>
                <a:lnTo>
                  <a:pt x="201739" y="44831"/>
                </a:lnTo>
                <a:lnTo>
                  <a:pt x="216687" y="44831"/>
                </a:lnTo>
                <a:lnTo>
                  <a:pt x="224142" y="44831"/>
                </a:lnTo>
                <a:lnTo>
                  <a:pt x="231622" y="37363"/>
                </a:lnTo>
                <a:lnTo>
                  <a:pt x="239090" y="37363"/>
                </a:lnTo>
                <a:lnTo>
                  <a:pt x="246570" y="37363"/>
                </a:lnTo>
                <a:lnTo>
                  <a:pt x="261505" y="29895"/>
                </a:lnTo>
                <a:lnTo>
                  <a:pt x="268973" y="29895"/>
                </a:lnTo>
                <a:lnTo>
                  <a:pt x="276453" y="29895"/>
                </a:lnTo>
                <a:lnTo>
                  <a:pt x="283908" y="22415"/>
                </a:lnTo>
                <a:lnTo>
                  <a:pt x="298869" y="22415"/>
                </a:lnTo>
                <a:lnTo>
                  <a:pt x="306336" y="22415"/>
                </a:lnTo>
                <a:lnTo>
                  <a:pt x="313816" y="22415"/>
                </a:lnTo>
                <a:lnTo>
                  <a:pt x="321271" y="22415"/>
                </a:lnTo>
                <a:lnTo>
                  <a:pt x="336219" y="22415"/>
                </a:lnTo>
                <a:lnTo>
                  <a:pt x="343700" y="14947"/>
                </a:lnTo>
                <a:lnTo>
                  <a:pt x="440829" y="14947"/>
                </a:lnTo>
                <a:lnTo>
                  <a:pt x="448297" y="22415"/>
                </a:lnTo>
                <a:lnTo>
                  <a:pt x="508063" y="22415"/>
                </a:lnTo>
                <a:lnTo>
                  <a:pt x="567842" y="29895"/>
                </a:lnTo>
                <a:lnTo>
                  <a:pt x="575309" y="29895"/>
                </a:lnTo>
                <a:lnTo>
                  <a:pt x="694855" y="29895"/>
                </a:lnTo>
                <a:lnTo>
                  <a:pt x="702322" y="22415"/>
                </a:lnTo>
                <a:lnTo>
                  <a:pt x="717257" y="22415"/>
                </a:lnTo>
                <a:lnTo>
                  <a:pt x="724738" y="22415"/>
                </a:lnTo>
                <a:lnTo>
                  <a:pt x="732205" y="22415"/>
                </a:lnTo>
                <a:lnTo>
                  <a:pt x="747166" y="14947"/>
                </a:lnTo>
                <a:lnTo>
                  <a:pt x="754621" y="14947"/>
                </a:lnTo>
                <a:lnTo>
                  <a:pt x="762101" y="14947"/>
                </a:lnTo>
                <a:lnTo>
                  <a:pt x="777049" y="7480"/>
                </a:lnTo>
                <a:lnTo>
                  <a:pt x="784517" y="7480"/>
                </a:lnTo>
                <a:lnTo>
                  <a:pt x="791984" y="7480"/>
                </a:lnTo>
                <a:lnTo>
                  <a:pt x="806932" y="0"/>
                </a:lnTo>
                <a:lnTo>
                  <a:pt x="1031074" y="194271"/>
                </a:lnTo>
                <a:lnTo>
                  <a:pt x="1053477" y="209207"/>
                </a:lnTo>
                <a:lnTo>
                  <a:pt x="1098321" y="246570"/>
                </a:lnTo>
                <a:lnTo>
                  <a:pt x="1150619" y="291401"/>
                </a:lnTo>
                <a:lnTo>
                  <a:pt x="1195438" y="328752"/>
                </a:lnTo>
                <a:lnTo>
                  <a:pt x="1307515" y="418414"/>
                </a:lnTo>
                <a:lnTo>
                  <a:pt x="1202918" y="103855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908459" y="7957091"/>
            <a:ext cx="29883" cy="22428"/>
          </a:xfrm>
          <a:custGeom>
            <a:avLst/>
            <a:gdLst/>
            <a:ahLst/>
            <a:cxnLst/>
            <a:rect l="l" t="t" r="r" b="b"/>
            <a:pathLst>
              <a:path w="29883" h="22428">
                <a:moveTo>
                  <a:pt x="29883" y="14947"/>
                </a:moveTo>
                <a:lnTo>
                  <a:pt x="22415" y="22428"/>
                </a:lnTo>
                <a:lnTo>
                  <a:pt x="0" y="7480"/>
                </a:lnTo>
                <a:lnTo>
                  <a:pt x="0" y="0"/>
                </a:lnTo>
                <a:lnTo>
                  <a:pt x="2988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132603" y="7112813"/>
            <a:ext cx="7480" cy="22428"/>
          </a:xfrm>
          <a:custGeom>
            <a:avLst/>
            <a:gdLst/>
            <a:ahLst/>
            <a:cxnLst/>
            <a:rect l="l" t="t" r="r" b="b"/>
            <a:pathLst>
              <a:path w="7480" h="22428">
                <a:moveTo>
                  <a:pt x="7480" y="7467"/>
                </a:moveTo>
                <a:lnTo>
                  <a:pt x="0" y="22428"/>
                </a:lnTo>
                <a:lnTo>
                  <a:pt x="0" y="14947"/>
                </a:lnTo>
                <a:lnTo>
                  <a:pt x="7480" y="0"/>
                </a:lnTo>
                <a:lnTo>
                  <a:pt x="7480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014242" y="5409296"/>
            <a:ext cx="44830" cy="44818"/>
          </a:xfrm>
          <a:custGeom>
            <a:avLst/>
            <a:gdLst/>
            <a:ahLst/>
            <a:cxnLst/>
            <a:rect l="l" t="t" r="r" b="b"/>
            <a:pathLst>
              <a:path w="44830" h="44818">
                <a:moveTo>
                  <a:pt x="44830" y="22415"/>
                </a:moveTo>
                <a:lnTo>
                  <a:pt x="14947" y="44818"/>
                </a:lnTo>
                <a:lnTo>
                  <a:pt x="7467" y="37363"/>
                </a:lnTo>
                <a:lnTo>
                  <a:pt x="0" y="22415"/>
                </a:lnTo>
                <a:lnTo>
                  <a:pt x="29883" y="0"/>
                </a:lnTo>
                <a:lnTo>
                  <a:pt x="37363" y="7467"/>
                </a:lnTo>
                <a:lnTo>
                  <a:pt x="44830" y="14935"/>
                </a:lnTo>
                <a:lnTo>
                  <a:pt x="44830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102713" y="7053046"/>
            <a:ext cx="22428" cy="14947"/>
          </a:xfrm>
          <a:custGeom>
            <a:avLst/>
            <a:gdLst/>
            <a:ahLst/>
            <a:cxnLst/>
            <a:rect l="l" t="t" r="r" b="b"/>
            <a:pathLst>
              <a:path w="22428" h="14947">
                <a:moveTo>
                  <a:pt x="22428" y="7467"/>
                </a:moveTo>
                <a:lnTo>
                  <a:pt x="14947" y="14947"/>
                </a:lnTo>
                <a:lnTo>
                  <a:pt x="0" y="7467"/>
                </a:lnTo>
                <a:lnTo>
                  <a:pt x="7467" y="0"/>
                </a:lnTo>
                <a:lnTo>
                  <a:pt x="22428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102714" y="7187527"/>
            <a:ext cx="14947" cy="22428"/>
          </a:xfrm>
          <a:custGeom>
            <a:avLst/>
            <a:gdLst/>
            <a:ahLst/>
            <a:cxnLst/>
            <a:rect l="l" t="t" r="r" b="b"/>
            <a:pathLst>
              <a:path w="14947" h="22428">
                <a:moveTo>
                  <a:pt x="14947" y="7480"/>
                </a:moveTo>
                <a:lnTo>
                  <a:pt x="0" y="22428"/>
                </a:lnTo>
                <a:lnTo>
                  <a:pt x="7467" y="0"/>
                </a:lnTo>
                <a:lnTo>
                  <a:pt x="14947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110181" y="7105337"/>
            <a:ext cx="14960" cy="22428"/>
          </a:xfrm>
          <a:custGeom>
            <a:avLst/>
            <a:gdLst/>
            <a:ahLst/>
            <a:cxnLst/>
            <a:rect l="l" t="t" r="r" b="b"/>
            <a:pathLst>
              <a:path w="14960" h="22428">
                <a:moveTo>
                  <a:pt x="14960" y="7480"/>
                </a:moveTo>
                <a:lnTo>
                  <a:pt x="7480" y="22428"/>
                </a:lnTo>
                <a:lnTo>
                  <a:pt x="0" y="14947"/>
                </a:lnTo>
                <a:lnTo>
                  <a:pt x="7480" y="0"/>
                </a:lnTo>
                <a:lnTo>
                  <a:pt x="14960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0006766" y="5812759"/>
            <a:ext cx="37363" cy="22415"/>
          </a:xfrm>
          <a:custGeom>
            <a:avLst/>
            <a:gdLst/>
            <a:ahLst/>
            <a:cxnLst/>
            <a:rect l="l" t="t" r="r" b="b"/>
            <a:pathLst>
              <a:path w="37363" h="22415">
                <a:moveTo>
                  <a:pt x="37363" y="22415"/>
                </a:moveTo>
                <a:lnTo>
                  <a:pt x="0" y="22415"/>
                </a:lnTo>
                <a:lnTo>
                  <a:pt x="0" y="14935"/>
                </a:lnTo>
                <a:lnTo>
                  <a:pt x="0" y="7467"/>
                </a:lnTo>
                <a:lnTo>
                  <a:pt x="29883" y="0"/>
                </a:lnTo>
                <a:lnTo>
                  <a:pt x="37363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110181" y="7142702"/>
            <a:ext cx="14960" cy="14947"/>
          </a:xfrm>
          <a:custGeom>
            <a:avLst/>
            <a:gdLst/>
            <a:ahLst/>
            <a:cxnLst/>
            <a:rect l="l" t="t" r="r" b="b"/>
            <a:pathLst>
              <a:path w="14960" h="14947">
                <a:moveTo>
                  <a:pt x="14960" y="0"/>
                </a:moveTo>
                <a:lnTo>
                  <a:pt x="7480" y="14947"/>
                </a:lnTo>
                <a:lnTo>
                  <a:pt x="0" y="14947"/>
                </a:lnTo>
                <a:lnTo>
                  <a:pt x="7480" y="0"/>
                </a:lnTo>
                <a:lnTo>
                  <a:pt x="1496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117656" y="7082933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0"/>
                </a:moveTo>
                <a:lnTo>
                  <a:pt x="7480" y="14947"/>
                </a:lnTo>
                <a:lnTo>
                  <a:pt x="0" y="14947"/>
                </a:lnTo>
                <a:lnTo>
                  <a:pt x="0" y="7467"/>
                </a:lnTo>
                <a:lnTo>
                  <a:pt x="7480" y="7467"/>
                </a:lnTo>
                <a:lnTo>
                  <a:pt x="0" y="0"/>
                </a:lnTo>
                <a:lnTo>
                  <a:pt x="7480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006768" y="5954711"/>
            <a:ext cx="29883" cy="37363"/>
          </a:xfrm>
          <a:custGeom>
            <a:avLst/>
            <a:gdLst/>
            <a:ahLst/>
            <a:cxnLst/>
            <a:rect l="l" t="t" r="r" b="b"/>
            <a:pathLst>
              <a:path w="29883" h="37363">
                <a:moveTo>
                  <a:pt x="29883" y="29883"/>
                </a:moveTo>
                <a:lnTo>
                  <a:pt x="7480" y="37363"/>
                </a:lnTo>
                <a:lnTo>
                  <a:pt x="0" y="0"/>
                </a:lnTo>
                <a:lnTo>
                  <a:pt x="7480" y="0"/>
                </a:lnTo>
                <a:lnTo>
                  <a:pt x="14935" y="0"/>
                </a:lnTo>
                <a:lnTo>
                  <a:pt x="22415" y="0"/>
                </a:lnTo>
                <a:lnTo>
                  <a:pt x="2988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999305" y="5909885"/>
            <a:ext cx="29883" cy="29883"/>
          </a:xfrm>
          <a:custGeom>
            <a:avLst/>
            <a:gdLst/>
            <a:ahLst/>
            <a:cxnLst/>
            <a:rect l="l" t="t" r="r" b="b"/>
            <a:pathLst>
              <a:path w="29883" h="29883">
                <a:moveTo>
                  <a:pt x="29883" y="29883"/>
                </a:moveTo>
                <a:lnTo>
                  <a:pt x="22402" y="29883"/>
                </a:lnTo>
                <a:lnTo>
                  <a:pt x="14935" y="29883"/>
                </a:lnTo>
                <a:lnTo>
                  <a:pt x="7454" y="29883"/>
                </a:lnTo>
                <a:lnTo>
                  <a:pt x="0" y="0"/>
                </a:lnTo>
                <a:lnTo>
                  <a:pt x="14935" y="0"/>
                </a:lnTo>
                <a:lnTo>
                  <a:pt x="22402" y="0"/>
                </a:lnTo>
                <a:lnTo>
                  <a:pt x="2988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014246" y="5551239"/>
            <a:ext cx="37363" cy="37376"/>
          </a:xfrm>
          <a:custGeom>
            <a:avLst/>
            <a:gdLst/>
            <a:ahLst/>
            <a:cxnLst/>
            <a:rect l="l" t="t" r="r" b="b"/>
            <a:pathLst>
              <a:path w="37363" h="37376">
                <a:moveTo>
                  <a:pt x="37363" y="14947"/>
                </a:moveTo>
                <a:lnTo>
                  <a:pt x="14935" y="37376"/>
                </a:lnTo>
                <a:lnTo>
                  <a:pt x="0" y="14947"/>
                </a:lnTo>
                <a:lnTo>
                  <a:pt x="29883" y="0"/>
                </a:lnTo>
                <a:lnTo>
                  <a:pt x="3736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014246" y="5461591"/>
            <a:ext cx="44830" cy="44831"/>
          </a:xfrm>
          <a:custGeom>
            <a:avLst/>
            <a:gdLst/>
            <a:ahLst/>
            <a:cxnLst/>
            <a:rect l="l" t="t" r="r" b="b"/>
            <a:pathLst>
              <a:path w="44830" h="44831">
                <a:moveTo>
                  <a:pt x="29883" y="7467"/>
                </a:moveTo>
                <a:lnTo>
                  <a:pt x="44830" y="22415"/>
                </a:lnTo>
                <a:lnTo>
                  <a:pt x="22402" y="44831"/>
                </a:lnTo>
                <a:lnTo>
                  <a:pt x="14935" y="44831"/>
                </a:lnTo>
                <a:lnTo>
                  <a:pt x="14935" y="37363"/>
                </a:lnTo>
                <a:lnTo>
                  <a:pt x="7454" y="29883"/>
                </a:lnTo>
                <a:lnTo>
                  <a:pt x="0" y="29883"/>
                </a:lnTo>
                <a:lnTo>
                  <a:pt x="29883" y="0"/>
                </a:lnTo>
                <a:lnTo>
                  <a:pt x="29883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036654" y="5229973"/>
            <a:ext cx="29895" cy="37363"/>
          </a:xfrm>
          <a:custGeom>
            <a:avLst/>
            <a:gdLst/>
            <a:ahLst/>
            <a:cxnLst/>
            <a:rect l="l" t="t" r="r" b="b"/>
            <a:pathLst>
              <a:path w="29895" h="37363">
                <a:moveTo>
                  <a:pt x="29895" y="29883"/>
                </a:moveTo>
                <a:lnTo>
                  <a:pt x="22415" y="37363"/>
                </a:lnTo>
                <a:lnTo>
                  <a:pt x="14947" y="37363"/>
                </a:lnTo>
                <a:lnTo>
                  <a:pt x="0" y="7480"/>
                </a:lnTo>
                <a:lnTo>
                  <a:pt x="7467" y="0"/>
                </a:lnTo>
                <a:lnTo>
                  <a:pt x="14947" y="0"/>
                </a:lnTo>
                <a:lnTo>
                  <a:pt x="22415" y="0"/>
                </a:lnTo>
                <a:lnTo>
                  <a:pt x="29895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051612" y="5170204"/>
            <a:ext cx="22402" cy="44830"/>
          </a:xfrm>
          <a:custGeom>
            <a:avLst/>
            <a:gdLst/>
            <a:ahLst/>
            <a:cxnLst/>
            <a:rect l="l" t="t" r="r" b="b"/>
            <a:pathLst>
              <a:path w="22402" h="44830">
                <a:moveTo>
                  <a:pt x="22402" y="0"/>
                </a:moveTo>
                <a:lnTo>
                  <a:pt x="22402" y="37363"/>
                </a:lnTo>
                <a:lnTo>
                  <a:pt x="22402" y="44831"/>
                </a:lnTo>
                <a:lnTo>
                  <a:pt x="14935" y="44831"/>
                </a:lnTo>
                <a:lnTo>
                  <a:pt x="7454" y="44831"/>
                </a:lnTo>
                <a:lnTo>
                  <a:pt x="0" y="0"/>
                </a:lnTo>
                <a:lnTo>
                  <a:pt x="2240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999305" y="6036900"/>
            <a:ext cx="29883" cy="37363"/>
          </a:xfrm>
          <a:custGeom>
            <a:avLst/>
            <a:gdLst/>
            <a:ahLst/>
            <a:cxnLst/>
            <a:rect l="l" t="t" r="r" b="b"/>
            <a:pathLst>
              <a:path w="29883" h="37363">
                <a:moveTo>
                  <a:pt x="29883" y="29883"/>
                </a:moveTo>
                <a:lnTo>
                  <a:pt x="22402" y="29883"/>
                </a:lnTo>
                <a:lnTo>
                  <a:pt x="7454" y="37363"/>
                </a:lnTo>
                <a:lnTo>
                  <a:pt x="0" y="7480"/>
                </a:lnTo>
                <a:lnTo>
                  <a:pt x="7454" y="0"/>
                </a:lnTo>
                <a:lnTo>
                  <a:pt x="22402" y="0"/>
                </a:lnTo>
                <a:lnTo>
                  <a:pt x="29883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991818" y="6328293"/>
            <a:ext cx="22428" cy="44831"/>
          </a:xfrm>
          <a:custGeom>
            <a:avLst/>
            <a:gdLst/>
            <a:ahLst/>
            <a:cxnLst/>
            <a:rect l="l" t="t" r="r" b="b"/>
            <a:pathLst>
              <a:path w="22428" h="44831">
                <a:moveTo>
                  <a:pt x="22428" y="29883"/>
                </a:moveTo>
                <a:lnTo>
                  <a:pt x="14947" y="29883"/>
                </a:lnTo>
                <a:lnTo>
                  <a:pt x="14947" y="37363"/>
                </a:lnTo>
                <a:lnTo>
                  <a:pt x="7480" y="37363"/>
                </a:lnTo>
                <a:lnTo>
                  <a:pt x="7480" y="44831"/>
                </a:lnTo>
                <a:lnTo>
                  <a:pt x="0" y="44831"/>
                </a:lnTo>
                <a:lnTo>
                  <a:pt x="0" y="29883"/>
                </a:lnTo>
                <a:lnTo>
                  <a:pt x="0" y="0"/>
                </a:lnTo>
                <a:lnTo>
                  <a:pt x="14947" y="0"/>
                </a:lnTo>
                <a:lnTo>
                  <a:pt x="22428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029183" y="5431707"/>
            <a:ext cx="44830" cy="37350"/>
          </a:xfrm>
          <a:custGeom>
            <a:avLst/>
            <a:gdLst/>
            <a:ahLst/>
            <a:cxnLst/>
            <a:rect l="l" t="t" r="r" b="b"/>
            <a:pathLst>
              <a:path w="44830" h="37350">
                <a:moveTo>
                  <a:pt x="44830" y="14947"/>
                </a:moveTo>
                <a:lnTo>
                  <a:pt x="14947" y="37350"/>
                </a:lnTo>
                <a:lnTo>
                  <a:pt x="14947" y="29895"/>
                </a:lnTo>
                <a:lnTo>
                  <a:pt x="0" y="22415"/>
                </a:lnTo>
                <a:lnTo>
                  <a:pt x="29883" y="0"/>
                </a:lnTo>
                <a:lnTo>
                  <a:pt x="37363" y="0"/>
                </a:lnTo>
                <a:lnTo>
                  <a:pt x="37363" y="7467"/>
                </a:lnTo>
                <a:lnTo>
                  <a:pt x="44830" y="7467"/>
                </a:lnTo>
                <a:lnTo>
                  <a:pt x="4483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029183" y="5566186"/>
            <a:ext cx="37363" cy="37363"/>
          </a:xfrm>
          <a:custGeom>
            <a:avLst/>
            <a:gdLst/>
            <a:ahLst/>
            <a:cxnLst/>
            <a:rect l="l" t="t" r="r" b="b"/>
            <a:pathLst>
              <a:path w="37363" h="37363">
                <a:moveTo>
                  <a:pt x="7467" y="37363"/>
                </a:moveTo>
                <a:lnTo>
                  <a:pt x="0" y="22415"/>
                </a:lnTo>
                <a:lnTo>
                  <a:pt x="22428" y="0"/>
                </a:lnTo>
                <a:lnTo>
                  <a:pt x="37363" y="22415"/>
                </a:lnTo>
                <a:lnTo>
                  <a:pt x="7467" y="37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021709" y="5625972"/>
            <a:ext cx="44843" cy="52285"/>
          </a:xfrm>
          <a:custGeom>
            <a:avLst/>
            <a:gdLst/>
            <a:ahLst/>
            <a:cxnLst/>
            <a:rect l="l" t="t" r="r" b="b"/>
            <a:pathLst>
              <a:path w="44843" h="52285">
                <a:moveTo>
                  <a:pt x="37363" y="22402"/>
                </a:moveTo>
                <a:lnTo>
                  <a:pt x="44843" y="37350"/>
                </a:lnTo>
                <a:lnTo>
                  <a:pt x="37363" y="44831"/>
                </a:lnTo>
                <a:lnTo>
                  <a:pt x="22415" y="52285"/>
                </a:lnTo>
                <a:lnTo>
                  <a:pt x="22415" y="37350"/>
                </a:lnTo>
                <a:lnTo>
                  <a:pt x="0" y="7454"/>
                </a:lnTo>
                <a:lnTo>
                  <a:pt x="22415" y="0"/>
                </a:lnTo>
                <a:lnTo>
                  <a:pt x="37363" y="2240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0036644" y="5484002"/>
            <a:ext cx="37376" cy="37363"/>
          </a:xfrm>
          <a:custGeom>
            <a:avLst/>
            <a:gdLst/>
            <a:ahLst/>
            <a:cxnLst/>
            <a:rect l="l" t="t" r="r" b="b"/>
            <a:pathLst>
              <a:path w="37376" h="37363">
                <a:moveTo>
                  <a:pt x="22428" y="0"/>
                </a:moveTo>
                <a:lnTo>
                  <a:pt x="37376" y="22415"/>
                </a:lnTo>
                <a:lnTo>
                  <a:pt x="7480" y="37363"/>
                </a:lnTo>
                <a:lnTo>
                  <a:pt x="0" y="29895"/>
                </a:lnTo>
                <a:lnTo>
                  <a:pt x="0" y="22415"/>
                </a:lnTo>
                <a:lnTo>
                  <a:pt x="22428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051605" y="3384505"/>
            <a:ext cx="216674" cy="89661"/>
          </a:xfrm>
          <a:custGeom>
            <a:avLst/>
            <a:gdLst/>
            <a:ahLst/>
            <a:cxnLst/>
            <a:rect l="l" t="t" r="r" b="b"/>
            <a:pathLst>
              <a:path w="216674" h="89661">
                <a:moveTo>
                  <a:pt x="104597" y="89661"/>
                </a:moveTo>
                <a:lnTo>
                  <a:pt x="89649" y="74714"/>
                </a:lnTo>
                <a:lnTo>
                  <a:pt x="74714" y="59766"/>
                </a:lnTo>
                <a:lnTo>
                  <a:pt x="0" y="0"/>
                </a:lnTo>
                <a:lnTo>
                  <a:pt x="7467" y="0"/>
                </a:lnTo>
                <a:lnTo>
                  <a:pt x="74714" y="0"/>
                </a:lnTo>
                <a:lnTo>
                  <a:pt x="216674" y="0"/>
                </a:lnTo>
                <a:lnTo>
                  <a:pt x="164363" y="22415"/>
                </a:lnTo>
                <a:lnTo>
                  <a:pt x="104597" y="8966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006760" y="6119087"/>
            <a:ext cx="22428" cy="37363"/>
          </a:xfrm>
          <a:custGeom>
            <a:avLst/>
            <a:gdLst/>
            <a:ahLst/>
            <a:cxnLst/>
            <a:rect l="l" t="t" r="r" b="b"/>
            <a:pathLst>
              <a:path w="22428" h="37363">
                <a:moveTo>
                  <a:pt x="22428" y="37363"/>
                </a:moveTo>
                <a:lnTo>
                  <a:pt x="0" y="37363"/>
                </a:lnTo>
                <a:lnTo>
                  <a:pt x="0" y="7467"/>
                </a:lnTo>
                <a:lnTo>
                  <a:pt x="7480" y="7467"/>
                </a:lnTo>
                <a:lnTo>
                  <a:pt x="14947" y="0"/>
                </a:lnTo>
                <a:lnTo>
                  <a:pt x="22428" y="37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021709" y="5678270"/>
            <a:ext cx="37363" cy="52298"/>
          </a:xfrm>
          <a:custGeom>
            <a:avLst/>
            <a:gdLst/>
            <a:ahLst/>
            <a:cxnLst/>
            <a:rect l="l" t="t" r="r" b="b"/>
            <a:pathLst>
              <a:path w="37363" h="52298">
                <a:moveTo>
                  <a:pt x="37363" y="44830"/>
                </a:moveTo>
                <a:lnTo>
                  <a:pt x="22415" y="52298"/>
                </a:lnTo>
                <a:lnTo>
                  <a:pt x="7480" y="22415"/>
                </a:lnTo>
                <a:lnTo>
                  <a:pt x="0" y="14935"/>
                </a:lnTo>
                <a:lnTo>
                  <a:pt x="7480" y="7467"/>
                </a:lnTo>
                <a:lnTo>
                  <a:pt x="14935" y="0"/>
                </a:lnTo>
                <a:lnTo>
                  <a:pt x="22415" y="14935"/>
                </a:lnTo>
                <a:lnTo>
                  <a:pt x="37363" y="4483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051612" y="5319640"/>
            <a:ext cx="29883" cy="37350"/>
          </a:xfrm>
          <a:custGeom>
            <a:avLst/>
            <a:gdLst/>
            <a:ahLst/>
            <a:cxnLst/>
            <a:rect l="l" t="t" r="r" b="b"/>
            <a:pathLst>
              <a:path w="29883" h="37350">
                <a:moveTo>
                  <a:pt x="22402" y="0"/>
                </a:moveTo>
                <a:lnTo>
                  <a:pt x="29883" y="22402"/>
                </a:lnTo>
                <a:lnTo>
                  <a:pt x="29883" y="29883"/>
                </a:lnTo>
                <a:lnTo>
                  <a:pt x="14935" y="37350"/>
                </a:lnTo>
                <a:lnTo>
                  <a:pt x="0" y="7467"/>
                </a:lnTo>
                <a:lnTo>
                  <a:pt x="0" y="0"/>
                </a:lnTo>
                <a:lnTo>
                  <a:pt x="7454" y="0"/>
                </a:lnTo>
                <a:lnTo>
                  <a:pt x="14935" y="0"/>
                </a:lnTo>
                <a:lnTo>
                  <a:pt x="2240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82033" y="3332208"/>
            <a:ext cx="1212103" cy="1965007"/>
          </a:xfrm>
          <a:custGeom>
            <a:avLst/>
            <a:gdLst/>
            <a:ahLst/>
            <a:cxnLst/>
            <a:rect l="l" t="t" r="r" b="b"/>
            <a:pathLst>
              <a:path w="1212103" h="1965007">
                <a:moveTo>
                  <a:pt x="881633" y="1740865"/>
                </a:moveTo>
                <a:lnTo>
                  <a:pt x="874166" y="1770748"/>
                </a:lnTo>
                <a:lnTo>
                  <a:pt x="874166" y="1800644"/>
                </a:lnTo>
                <a:lnTo>
                  <a:pt x="866686" y="1800644"/>
                </a:lnTo>
                <a:lnTo>
                  <a:pt x="866686" y="1808111"/>
                </a:lnTo>
                <a:lnTo>
                  <a:pt x="866686" y="1823059"/>
                </a:lnTo>
                <a:lnTo>
                  <a:pt x="859231" y="1852942"/>
                </a:lnTo>
                <a:lnTo>
                  <a:pt x="836802" y="1845475"/>
                </a:lnTo>
                <a:lnTo>
                  <a:pt x="814400" y="1845475"/>
                </a:lnTo>
                <a:lnTo>
                  <a:pt x="791984" y="1837994"/>
                </a:lnTo>
                <a:lnTo>
                  <a:pt x="769569" y="1837994"/>
                </a:lnTo>
                <a:lnTo>
                  <a:pt x="762101" y="1830527"/>
                </a:lnTo>
                <a:lnTo>
                  <a:pt x="747153" y="1845475"/>
                </a:lnTo>
                <a:lnTo>
                  <a:pt x="747153" y="1852942"/>
                </a:lnTo>
                <a:lnTo>
                  <a:pt x="724738" y="1860423"/>
                </a:lnTo>
                <a:lnTo>
                  <a:pt x="702335" y="1875358"/>
                </a:lnTo>
                <a:lnTo>
                  <a:pt x="679907" y="1890306"/>
                </a:lnTo>
                <a:lnTo>
                  <a:pt x="664959" y="1905241"/>
                </a:lnTo>
                <a:lnTo>
                  <a:pt x="642543" y="1920189"/>
                </a:lnTo>
                <a:lnTo>
                  <a:pt x="650024" y="1927644"/>
                </a:lnTo>
                <a:lnTo>
                  <a:pt x="642543" y="1942604"/>
                </a:lnTo>
                <a:lnTo>
                  <a:pt x="627608" y="1950072"/>
                </a:lnTo>
                <a:lnTo>
                  <a:pt x="612660" y="1965007"/>
                </a:lnTo>
                <a:lnTo>
                  <a:pt x="575309" y="1905241"/>
                </a:lnTo>
                <a:lnTo>
                  <a:pt x="552894" y="1830527"/>
                </a:lnTo>
                <a:lnTo>
                  <a:pt x="478180" y="1598904"/>
                </a:lnTo>
                <a:lnTo>
                  <a:pt x="448297" y="1494307"/>
                </a:lnTo>
                <a:lnTo>
                  <a:pt x="395998" y="1337411"/>
                </a:lnTo>
                <a:lnTo>
                  <a:pt x="500583" y="717270"/>
                </a:lnTo>
                <a:lnTo>
                  <a:pt x="388518" y="627608"/>
                </a:lnTo>
                <a:lnTo>
                  <a:pt x="343687" y="590245"/>
                </a:lnTo>
                <a:lnTo>
                  <a:pt x="291401" y="545414"/>
                </a:lnTo>
                <a:lnTo>
                  <a:pt x="246557" y="508063"/>
                </a:lnTo>
                <a:lnTo>
                  <a:pt x="224154" y="493128"/>
                </a:lnTo>
                <a:lnTo>
                  <a:pt x="0" y="298856"/>
                </a:lnTo>
                <a:lnTo>
                  <a:pt x="7467" y="298856"/>
                </a:lnTo>
                <a:lnTo>
                  <a:pt x="14947" y="291388"/>
                </a:lnTo>
                <a:lnTo>
                  <a:pt x="22415" y="291388"/>
                </a:lnTo>
                <a:lnTo>
                  <a:pt x="29895" y="291388"/>
                </a:lnTo>
                <a:lnTo>
                  <a:pt x="37350" y="283921"/>
                </a:lnTo>
                <a:lnTo>
                  <a:pt x="44830" y="283921"/>
                </a:lnTo>
                <a:lnTo>
                  <a:pt x="59778" y="276440"/>
                </a:lnTo>
                <a:lnTo>
                  <a:pt x="67259" y="268973"/>
                </a:lnTo>
                <a:lnTo>
                  <a:pt x="74714" y="268973"/>
                </a:lnTo>
                <a:lnTo>
                  <a:pt x="82194" y="261505"/>
                </a:lnTo>
                <a:lnTo>
                  <a:pt x="89661" y="261505"/>
                </a:lnTo>
                <a:lnTo>
                  <a:pt x="97142" y="254038"/>
                </a:lnTo>
                <a:lnTo>
                  <a:pt x="104597" y="246557"/>
                </a:lnTo>
                <a:lnTo>
                  <a:pt x="112077" y="246557"/>
                </a:lnTo>
                <a:lnTo>
                  <a:pt x="119545" y="239090"/>
                </a:lnTo>
                <a:lnTo>
                  <a:pt x="127025" y="231609"/>
                </a:lnTo>
                <a:lnTo>
                  <a:pt x="134480" y="231609"/>
                </a:lnTo>
                <a:lnTo>
                  <a:pt x="141960" y="224142"/>
                </a:lnTo>
                <a:lnTo>
                  <a:pt x="149428" y="216674"/>
                </a:lnTo>
                <a:lnTo>
                  <a:pt x="156908" y="209194"/>
                </a:lnTo>
                <a:lnTo>
                  <a:pt x="164376" y="209194"/>
                </a:lnTo>
                <a:lnTo>
                  <a:pt x="171843" y="201726"/>
                </a:lnTo>
                <a:lnTo>
                  <a:pt x="179311" y="194259"/>
                </a:lnTo>
                <a:lnTo>
                  <a:pt x="186791" y="186791"/>
                </a:lnTo>
                <a:lnTo>
                  <a:pt x="194271" y="179311"/>
                </a:lnTo>
                <a:lnTo>
                  <a:pt x="201726" y="171843"/>
                </a:lnTo>
                <a:lnTo>
                  <a:pt x="209207" y="164376"/>
                </a:lnTo>
                <a:lnTo>
                  <a:pt x="239090" y="134493"/>
                </a:lnTo>
                <a:lnTo>
                  <a:pt x="261505" y="112064"/>
                </a:lnTo>
                <a:lnTo>
                  <a:pt x="268985" y="104597"/>
                </a:lnTo>
                <a:lnTo>
                  <a:pt x="276440" y="97129"/>
                </a:lnTo>
                <a:lnTo>
                  <a:pt x="283921" y="89649"/>
                </a:lnTo>
                <a:lnTo>
                  <a:pt x="291401" y="82181"/>
                </a:lnTo>
                <a:lnTo>
                  <a:pt x="298856" y="74714"/>
                </a:lnTo>
                <a:lnTo>
                  <a:pt x="306336" y="67246"/>
                </a:lnTo>
                <a:lnTo>
                  <a:pt x="313804" y="67246"/>
                </a:lnTo>
                <a:lnTo>
                  <a:pt x="313804" y="59766"/>
                </a:lnTo>
                <a:lnTo>
                  <a:pt x="321284" y="59766"/>
                </a:lnTo>
                <a:lnTo>
                  <a:pt x="328752" y="52298"/>
                </a:lnTo>
                <a:lnTo>
                  <a:pt x="336232" y="44831"/>
                </a:lnTo>
                <a:lnTo>
                  <a:pt x="343687" y="44831"/>
                </a:lnTo>
                <a:lnTo>
                  <a:pt x="351167" y="37363"/>
                </a:lnTo>
                <a:lnTo>
                  <a:pt x="358635" y="29883"/>
                </a:lnTo>
                <a:lnTo>
                  <a:pt x="366115" y="29883"/>
                </a:lnTo>
                <a:lnTo>
                  <a:pt x="373570" y="29883"/>
                </a:lnTo>
                <a:lnTo>
                  <a:pt x="381050" y="22415"/>
                </a:lnTo>
                <a:lnTo>
                  <a:pt x="388518" y="22415"/>
                </a:lnTo>
                <a:lnTo>
                  <a:pt x="395998" y="14947"/>
                </a:lnTo>
                <a:lnTo>
                  <a:pt x="418414" y="7467"/>
                </a:lnTo>
                <a:lnTo>
                  <a:pt x="425881" y="7467"/>
                </a:lnTo>
                <a:lnTo>
                  <a:pt x="425881" y="0"/>
                </a:lnTo>
                <a:lnTo>
                  <a:pt x="433362" y="0"/>
                </a:lnTo>
                <a:lnTo>
                  <a:pt x="433362" y="7467"/>
                </a:lnTo>
                <a:lnTo>
                  <a:pt x="440816" y="7467"/>
                </a:lnTo>
                <a:lnTo>
                  <a:pt x="821867" y="351167"/>
                </a:lnTo>
                <a:lnTo>
                  <a:pt x="1158087" y="657491"/>
                </a:lnTo>
                <a:lnTo>
                  <a:pt x="1202918" y="694855"/>
                </a:lnTo>
                <a:lnTo>
                  <a:pt x="1212103" y="70316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841117" y="5043094"/>
            <a:ext cx="1658868" cy="29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805044" y="4251205"/>
            <a:ext cx="149428" cy="149428"/>
          </a:xfrm>
          <a:custGeom>
            <a:avLst/>
            <a:gdLst/>
            <a:ahLst/>
            <a:cxnLst/>
            <a:rect l="l" t="t" r="r" b="b"/>
            <a:pathLst>
              <a:path w="149428" h="149428">
                <a:moveTo>
                  <a:pt x="149428" y="59766"/>
                </a:moveTo>
                <a:lnTo>
                  <a:pt x="82181" y="0"/>
                </a:lnTo>
                <a:lnTo>
                  <a:pt x="0" y="89661"/>
                </a:lnTo>
                <a:lnTo>
                  <a:pt x="59766" y="149428"/>
                </a:lnTo>
                <a:lnTo>
                  <a:pt x="149428" y="5976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969420" y="3825336"/>
            <a:ext cx="74714" cy="74714"/>
          </a:xfrm>
          <a:custGeom>
            <a:avLst/>
            <a:gdLst/>
            <a:ahLst/>
            <a:cxnLst/>
            <a:rect l="l" t="t" r="r" b="b"/>
            <a:pathLst>
              <a:path w="74714" h="74714">
                <a:moveTo>
                  <a:pt x="74714" y="52285"/>
                </a:moveTo>
                <a:lnTo>
                  <a:pt x="52285" y="0"/>
                </a:lnTo>
                <a:lnTo>
                  <a:pt x="0" y="22402"/>
                </a:lnTo>
                <a:lnTo>
                  <a:pt x="22402" y="74714"/>
                </a:lnTo>
                <a:lnTo>
                  <a:pt x="74714" y="5228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909632" y="3040821"/>
            <a:ext cx="545426" cy="343687"/>
          </a:xfrm>
          <a:custGeom>
            <a:avLst/>
            <a:gdLst/>
            <a:ahLst/>
            <a:cxnLst/>
            <a:rect l="l" t="t" r="r" b="b"/>
            <a:pathLst>
              <a:path w="545426" h="343687">
                <a:moveTo>
                  <a:pt x="545426" y="254025"/>
                </a:moveTo>
                <a:lnTo>
                  <a:pt x="358648" y="343687"/>
                </a:lnTo>
                <a:lnTo>
                  <a:pt x="216687" y="343687"/>
                </a:lnTo>
                <a:lnTo>
                  <a:pt x="149440" y="343687"/>
                </a:lnTo>
                <a:lnTo>
                  <a:pt x="141973" y="343687"/>
                </a:lnTo>
                <a:lnTo>
                  <a:pt x="82194" y="291376"/>
                </a:lnTo>
                <a:lnTo>
                  <a:pt x="7480" y="224142"/>
                </a:lnTo>
                <a:lnTo>
                  <a:pt x="22428" y="216674"/>
                </a:lnTo>
                <a:lnTo>
                  <a:pt x="0" y="201726"/>
                </a:lnTo>
                <a:lnTo>
                  <a:pt x="433349" y="0"/>
                </a:lnTo>
                <a:lnTo>
                  <a:pt x="545426" y="25402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095244" y="2159177"/>
            <a:ext cx="1344866" cy="687374"/>
          </a:xfrm>
          <a:custGeom>
            <a:avLst/>
            <a:gdLst/>
            <a:ahLst/>
            <a:cxnLst/>
            <a:rect l="l" t="t" r="r" b="b"/>
            <a:pathLst>
              <a:path w="1344866" h="687374">
                <a:moveTo>
                  <a:pt x="1292567" y="59766"/>
                </a:moveTo>
                <a:lnTo>
                  <a:pt x="1344866" y="179311"/>
                </a:lnTo>
                <a:lnTo>
                  <a:pt x="1023594" y="328752"/>
                </a:lnTo>
                <a:lnTo>
                  <a:pt x="493128" y="567829"/>
                </a:lnTo>
                <a:lnTo>
                  <a:pt x="201739" y="687374"/>
                </a:lnTo>
                <a:lnTo>
                  <a:pt x="164376" y="650024"/>
                </a:lnTo>
                <a:lnTo>
                  <a:pt x="0" y="500583"/>
                </a:lnTo>
                <a:lnTo>
                  <a:pt x="381050" y="328752"/>
                </a:lnTo>
                <a:lnTo>
                  <a:pt x="1105789" y="7467"/>
                </a:lnTo>
                <a:lnTo>
                  <a:pt x="1128204" y="59766"/>
                </a:lnTo>
                <a:lnTo>
                  <a:pt x="1270165" y="0"/>
                </a:lnTo>
                <a:lnTo>
                  <a:pt x="1292567" y="5976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714193" y="2014855"/>
            <a:ext cx="591967" cy="256388"/>
          </a:xfrm>
          <a:custGeom>
            <a:avLst/>
            <a:gdLst/>
            <a:ahLst/>
            <a:cxnLst/>
            <a:rect l="l" t="t" r="r" b="b"/>
            <a:pathLst>
              <a:path w="591967" h="256388">
                <a:moveTo>
                  <a:pt x="591967" y="0"/>
                </a:moveTo>
                <a:lnTo>
                  <a:pt x="29883" y="256388"/>
                </a:lnTo>
                <a:lnTo>
                  <a:pt x="0" y="241453"/>
                </a:lnTo>
                <a:lnTo>
                  <a:pt x="3958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706733" y="2014855"/>
            <a:ext cx="660504" cy="301215"/>
          </a:xfrm>
          <a:custGeom>
            <a:avLst/>
            <a:gdLst/>
            <a:ahLst/>
            <a:cxnLst/>
            <a:rect l="l" t="t" r="r" b="b"/>
            <a:pathLst>
              <a:path w="660504" h="301215">
                <a:moveTo>
                  <a:pt x="660504" y="0"/>
                </a:moveTo>
                <a:lnTo>
                  <a:pt x="0" y="301215"/>
                </a:lnTo>
                <a:lnTo>
                  <a:pt x="7467" y="241449"/>
                </a:lnTo>
                <a:lnTo>
                  <a:pt x="37350" y="256397"/>
                </a:lnTo>
                <a:lnTo>
                  <a:pt x="59943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296975" y="2487917"/>
            <a:ext cx="1053490" cy="702335"/>
          </a:xfrm>
          <a:custGeom>
            <a:avLst/>
            <a:gdLst/>
            <a:ahLst/>
            <a:cxnLst/>
            <a:rect l="l" t="t" r="r" b="b"/>
            <a:pathLst>
              <a:path w="1053490" h="702335">
                <a:moveTo>
                  <a:pt x="1053490" y="500595"/>
                </a:moveTo>
                <a:lnTo>
                  <a:pt x="829348" y="605193"/>
                </a:lnTo>
                <a:lnTo>
                  <a:pt x="605193" y="702335"/>
                </a:lnTo>
                <a:lnTo>
                  <a:pt x="552894" y="224155"/>
                </a:lnTo>
                <a:lnTo>
                  <a:pt x="82194" y="425881"/>
                </a:lnTo>
                <a:lnTo>
                  <a:pt x="0" y="358635"/>
                </a:lnTo>
                <a:lnTo>
                  <a:pt x="291401" y="239090"/>
                </a:lnTo>
                <a:lnTo>
                  <a:pt x="821867" y="0"/>
                </a:lnTo>
                <a:lnTo>
                  <a:pt x="1053490" y="50059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416519" y="3100584"/>
            <a:ext cx="171856" cy="328752"/>
          </a:xfrm>
          <a:custGeom>
            <a:avLst/>
            <a:gdLst/>
            <a:ahLst/>
            <a:cxnLst/>
            <a:rect l="l" t="t" r="r" b="b"/>
            <a:pathLst>
              <a:path w="171856" h="328752">
                <a:moveTo>
                  <a:pt x="171856" y="119545"/>
                </a:moveTo>
                <a:lnTo>
                  <a:pt x="164376" y="134493"/>
                </a:lnTo>
                <a:lnTo>
                  <a:pt x="149428" y="231622"/>
                </a:lnTo>
                <a:lnTo>
                  <a:pt x="156908" y="246570"/>
                </a:lnTo>
                <a:lnTo>
                  <a:pt x="104609" y="268973"/>
                </a:lnTo>
                <a:lnTo>
                  <a:pt x="89662" y="276453"/>
                </a:lnTo>
                <a:lnTo>
                  <a:pt x="82194" y="283921"/>
                </a:lnTo>
                <a:lnTo>
                  <a:pt x="74726" y="283921"/>
                </a:lnTo>
                <a:lnTo>
                  <a:pt x="67246" y="291388"/>
                </a:lnTo>
                <a:lnTo>
                  <a:pt x="59778" y="291388"/>
                </a:lnTo>
                <a:lnTo>
                  <a:pt x="52298" y="298869"/>
                </a:lnTo>
                <a:lnTo>
                  <a:pt x="44818" y="306336"/>
                </a:lnTo>
                <a:lnTo>
                  <a:pt x="37363" y="306336"/>
                </a:lnTo>
                <a:lnTo>
                  <a:pt x="29883" y="313804"/>
                </a:lnTo>
                <a:lnTo>
                  <a:pt x="22428" y="321284"/>
                </a:lnTo>
                <a:lnTo>
                  <a:pt x="7480" y="321284"/>
                </a:lnTo>
                <a:lnTo>
                  <a:pt x="0" y="328752"/>
                </a:lnTo>
                <a:lnTo>
                  <a:pt x="37363" y="0"/>
                </a:lnTo>
                <a:lnTo>
                  <a:pt x="104609" y="59778"/>
                </a:lnTo>
                <a:lnTo>
                  <a:pt x="171856" y="11954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751562" y="2014854"/>
            <a:ext cx="1583956" cy="644904"/>
          </a:xfrm>
          <a:custGeom>
            <a:avLst/>
            <a:gdLst/>
            <a:ahLst/>
            <a:cxnLst/>
            <a:rect l="l" t="t" r="r" b="b"/>
            <a:pathLst>
              <a:path w="1583956" h="644904">
                <a:moveTo>
                  <a:pt x="1572944" y="0"/>
                </a:moveTo>
                <a:lnTo>
                  <a:pt x="1583956" y="24776"/>
                </a:lnTo>
                <a:lnTo>
                  <a:pt x="1427060" y="99490"/>
                </a:lnTo>
                <a:lnTo>
                  <a:pt x="1449463" y="151789"/>
                </a:lnTo>
                <a:lnTo>
                  <a:pt x="724738" y="473074"/>
                </a:lnTo>
                <a:lnTo>
                  <a:pt x="343674" y="644905"/>
                </a:lnTo>
                <a:lnTo>
                  <a:pt x="336219" y="644905"/>
                </a:lnTo>
                <a:lnTo>
                  <a:pt x="0" y="331100"/>
                </a:lnTo>
                <a:lnTo>
                  <a:pt x="74499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805037" y="4251209"/>
            <a:ext cx="149440" cy="149428"/>
          </a:xfrm>
          <a:custGeom>
            <a:avLst/>
            <a:gdLst/>
            <a:ahLst/>
            <a:cxnLst/>
            <a:rect l="l" t="t" r="r" b="b"/>
            <a:pathLst>
              <a:path w="149440" h="149428">
                <a:moveTo>
                  <a:pt x="149440" y="59766"/>
                </a:moveTo>
                <a:lnTo>
                  <a:pt x="59766" y="149428"/>
                </a:lnTo>
                <a:lnTo>
                  <a:pt x="0" y="89662"/>
                </a:lnTo>
                <a:lnTo>
                  <a:pt x="82194" y="0"/>
                </a:lnTo>
                <a:lnTo>
                  <a:pt x="149440" y="5976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805048" y="3250022"/>
            <a:ext cx="112064" cy="97129"/>
          </a:xfrm>
          <a:custGeom>
            <a:avLst/>
            <a:gdLst/>
            <a:ahLst/>
            <a:cxnLst/>
            <a:rect l="l" t="t" r="r" b="b"/>
            <a:pathLst>
              <a:path w="112064" h="97129">
                <a:moveTo>
                  <a:pt x="52298" y="97129"/>
                </a:moveTo>
                <a:lnTo>
                  <a:pt x="0" y="52298"/>
                </a:lnTo>
                <a:lnTo>
                  <a:pt x="0" y="37350"/>
                </a:lnTo>
                <a:lnTo>
                  <a:pt x="74701" y="0"/>
                </a:lnTo>
                <a:lnTo>
                  <a:pt x="112064" y="29883"/>
                </a:lnTo>
                <a:lnTo>
                  <a:pt x="52298" y="9712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379174" y="2712064"/>
            <a:ext cx="522998" cy="545426"/>
          </a:xfrm>
          <a:custGeom>
            <a:avLst/>
            <a:gdLst/>
            <a:ahLst/>
            <a:cxnLst/>
            <a:rect l="l" t="t" r="r" b="b"/>
            <a:pathLst>
              <a:path w="522998" h="545426">
                <a:moveTo>
                  <a:pt x="522998" y="478180"/>
                </a:moveTo>
                <a:lnTo>
                  <a:pt x="381038" y="545426"/>
                </a:lnTo>
                <a:lnTo>
                  <a:pt x="97129" y="291388"/>
                </a:lnTo>
                <a:lnTo>
                  <a:pt x="0" y="201739"/>
                </a:lnTo>
                <a:lnTo>
                  <a:pt x="470700" y="0"/>
                </a:lnTo>
                <a:lnTo>
                  <a:pt x="522998" y="4781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65953" y="3220126"/>
            <a:ext cx="89649" cy="127025"/>
          </a:xfrm>
          <a:custGeom>
            <a:avLst/>
            <a:gdLst/>
            <a:ahLst/>
            <a:cxnLst/>
            <a:rect l="l" t="t" r="r" b="b"/>
            <a:pathLst>
              <a:path w="89649" h="127025">
                <a:moveTo>
                  <a:pt x="7480" y="127025"/>
                </a:moveTo>
                <a:lnTo>
                  <a:pt x="0" y="112077"/>
                </a:lnTo>
                <a:lnTo>
                  <a:pt x="14947" y="14947"/>
                </a:lnTo>
                <a:lnTo>
                  <a:pt x="22428" y="0"/>
                </a:lnTo>
                <a:lnTo>
                  <a:pt x="89649" y="59778"/>
                </a:lnTo>
                <a:lnTo>
                  <a:pt x="89649" y="67246"/>
                </a:lnTo>
                <a:lnTo>
                  <a:pt x="89649" y="74726"/>
                </a:lnTo>
                <a:lnTo>
                  <a:pt x="89649" y="82194"/>
                </a:lnTo>
                <a:lnTo>
                  <a:pt x="82194" y="89661"/>
                </a:lnTo>
                <a:lnTo>
                  <a:pt x="7480" y="12702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902166" y="3242534"/>
            <a:ext cx="29895" cy="22428"/>
          </a:xfrm>
          <a:custGeom>
            <a:avLst/>
            <a:gdLst/>
            <a:ahLst/>
            <a:cxnLst/>
            <a:rect l="l" t="t" r="r" b="b"/>
            <a:pathLst>
              <a:path w="29895" h="22428">
                <a:moveTo>
                  <a:pt x="14947" y="22428"/>
                </a:moveTo>
                <a:lnTo>
                  <a:pt x="0" y="0"/>
                </a:lnTo>
                <a:lnTo>
                  <a:pt x="7467" y="0"/>
                </a:lnTo>
                <a:lnTo>
                  <a:pt x="29895" y="14960"/>
                </a:lnTo>
                <a:lnTo>
                  <a:pt x="14947" y="22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0118838" y="2338489"/>
            <a:ext cx="375297" cy="650024"/>
          </a:xfrm>
          <a:custGeom>
            <a:avLst/>
            <a:gdLst/>
            <a:ahLst/>
            <a:cxnLst/>
            <a:rect l="l" t="t" r="r" b="b"/>
            <a:pathLst>
              <a:path w="375297" h="650024">
                <a:moveTo>
                  <a:pt x="375297" y="586636"/>
                </a:moveTo>
                <a:lnTo>
                  <a:pt x="231622" y="650024"/>
                </a:lnTo>
                <a:lnTo>
                  <a:pt x="0" y="149428"/>
                </a:lnTo>
                <a:lnTo>
                  <a:pt x="321271" y="0"/>
                </a:lnTo>
                <a:lnTo>
                  <a:pt x="375297" y="11636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969416" y="3825327"/>
            <a:ext cx="74714" cy="74726"/>
          </a:xfrm>
          <a:custGeom>
            <a:avLst/>
            <a:gdLst/>
            <a:ahLst/>
            <a:cxnLst/>
            <a:rect l="l" t="t" r="r" b="b"/>
            <a:pathLst>
              <a:path w="74714" h="74726">
                <a:moveTo>
                  <a:pt x="74714" y="52298"/>
                </a:moveTo>
                <a:lnTo>
                  <a:pt x="22415" y="74726"/>
                </a:lnTo>
                <a:lnTo>
                  <a:pt x="0" y="22415"/>
                </a:lnTo>
                <a:lnTo>
                  <a:pt x="52285" y="0"/>
                </a:lnTo>
                <a:lnTo>
                  <a:pt x="74714" y="5229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0440112" y="2978525"/>
            <a:ext cx="54024" cy="143783"/>
          </a:xfrm>
          <a:custGeom>
            <a:avLst/>
            <a:gdLst/>
            <a:ahLst/>
            <a:cxnLst/>
            <a:rect l="l" t="t" r="r" b="b"/>
            <a:pathLst>
              <a:path w="54024" h="143783">
                <a:moveTo>
                  <a:pt x="54024" y="143783"/>
                </a:moveTo>
                <a:lnTo>
                  <a:pt x="0" y="24935"/>
                </a:lnTo>
                <a:lnTo>
                  <a:pt x="5402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857348" y="3242534"/>
            <a:ext cx="298856" cy="313816"/>
          </a:xfrm>
          <a:custGeom>
            <a:avLst/>
            <a:gdLst/>
            <a:ahLst/>
            <a:cxnLst/>
            <a:rect l="l" t="t" r="r" b="b"/>
            <a:pathLst>
              <a:path w="298856" h="313816">
                <a:moveTo>
                  <a:pt x="59766" y="22428"/>
                </a:moveTo>
                <a:lnTo>
                  <a:pt x="134480" y="89661"/>
                </a:lnTo>
                <a:lnTo>
                  <a:pt x="194259" y="141973"/>
                </a:lnTo>
                <a:lnTo>
                  <a:pt x="268973" y="201739"/>
                </a:lnTo>
                <a:lnTo>
                  <a:pt x="254025" y="216687"/>
                </a:lnTo>
                <a:lnTo>
                  <a:pt x="268973" y="231635"/>
                </a:lnTo>
                <a:lnTo>
                  <a:pt x="283908" y="216687"/>
                </a:lnTo>
                <a:lnTo>
                  <a:pt x="298856" y="231635"/>
                </a:lnTo>
                <a:lnTo>
                  <a:pt x="224142" y="313816"/>
                </a:lnTo>
                <a:lnTo>
                  <a:pt x="59766" y="164388"/>
                </a:lnTo>
                <a:lnTo>
                  <a:pt x="0" y="104622"/>
                </a:lnTo>
                <a:lnTo>
                  <a:pt x="59766" y="37376"/>
                </a:lnTo>
                <a:lnTo>
                  <a:pt x="22402" y="7480"/>
                </a:lnTo>
                <a:lnTo>
                  <a:pt x="44818" y="0"/>
                </a:lnTo>
                <a:lnTo>
                  <a:pt x="59766" y="22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0342982" y="3033347"/>
            <a:ext cx="141960" cy="261505"/>
          </a:xfrm>
          <a:custGeom>
            <a:avLst/>
            <a:gdLst/>
            <a:ahLst/>
            <a:cxnLst/>
            <a:rect l="l" t="t" r="r" b="b"/>
            <a:pathLst>
              <a:path w="141960" h="261505">
                <a:moveTo>
                  <a:pt x="141960" y="246557"/>
                </a:moveTo>
                <a:lnTo>
                  <a:pt x="112077" y="261505"/>
                </a:lnTo>
                <a:lnTo>
                  <a:pt x="0" y="7467"/>
                </a:lnTo>
                <a:lnTo>
                  <a:pt x="29883" y="0"/>
                </a:lnTo>
                <a:lnTo>
                  <a:pt x="141960" y="24655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0365410" y="2104444"/>
            <a:ext cx="128725" cy="114494"/>
          </a:xfrm>
          <a:custGeom>
            <a:avLst/>
            <a:gdLst/>
            <a:ahLst/>
            <a:cxnLst/>
            <a:rect l="l" t="t" r="r" b="b"/>
            <a:pathLst>
              <a:path w="128725" h="114494">
                <a:moveTo>
                  <a:pt x="128725" y="66065"/>
                </a:moveTo>
                <a:lnTo>
                  <a:pt x="37350" y="107027"/>
                </a:lnTo>
                <a:lnTo>
                  <a:pt x="22402" y="114494"/>
                </a:lnTo>
                <a:lnTo>
                  <a:pt x="0" y="54728"/>
                </a:lnTo>
                <a:lnTo>
                  <a:pt x="89649" y="17365"/>
                </a:lnTo>
                <a:lnTo>
                  <a:pt x="128725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0178619" y="2014854"/>
            <a:ext cx="315517" cy="204085"/>
          </a:xfrm>
          <a:custGeom>
            <a:avLst/>
            <a:gdLst/>
            <a:ahLst/>
            <a:cxnLst/>
            <a:rect l="l" t="t" r="r" b="b"/>
            <a:pathLst>
              <a:path w="315517" h="204085">
                <a:moveTo>
                  <a:pt x="315517" y="89591"/>
                </a:moveTo>
                <a:lnTo>
                  <a:pt x="276440" y="106955"/>
                </a:lnTo>
                <a:lnTo>
                  <a:pt x="186791" y="144319"/>
                </a:lnTo>
                <a:lnTo>
                  <a:pt x="44830" y="204085"/>
                </a:lnTo>
                <a:lnTo>
                  <a:pt x="22402" y="151786"/>
                </a:lnTo>
                <a:lnTo>
                  <a:pt x="0" y="99488"/>
                </a:lnTo>
                <a:lnTo>
                  <a:pt x="156908" y="24774"/>
                </a:lnTo>
                <a:lnTo>
                  <a:pt x="14589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0447595" y="2289342"/>
            <a:ext cx="46541" cy="125025"/>
          </a:xfrm>
          <a:custGeom>
            <a:avLst/>
            <a:gdLst/>
            <a:ahLst/>
            <a:cxnLst/>
            <a:rect l="l" t="t" r="r" b="b"/>
            <a:pathLst>
              <a:path w="46541" h="125025">
                <a:moveTo>
                  <a:pt x="46541" y="125025"/>
                </a:moveTo>
                <a:lnTo>
                  <a:pt x="0" y="19257"/>
                </a:lnTo>
                <a:lnTo>
                  <a:pt x="46541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0111378" y="3444276"/>
            <a:ext cx="29883" cy="29895"/>
          </a:xfrm>
          <a:custGeom>
            <a:avLst/>
            <a:gdLst/>
            <a:ahLst/>
            <a:cxnLst/>
            <a:rect l="l" t="t" r="r" b="b"/>
            <a:pathLst>
              <a:path w="29883" h="29895">
                <a:moveTo>
                  <a:pt x="29883" y="14947"/>
                </a:moveTo>
                <a:lnTo>
                  <a:pt x="14935" y="29895"/>
                </a:lnTo>
                <a:lnTo>
                  <a:pt x="0" y="14947"/>
                </a:lnTo>
                <a:lnTo>
                  <a:pt x="14935" y="0"/>
                </a:lnTo>
                <a:lnTo>
                  <a:pt x="2988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268280" y="3275822"/>
            <a:ext cx="225856" cy="111616"/>
          </a:xfrm>
          <a:custGeom>
            <a:avLst/>
            <a:gdLst/>
            <a:ahLst/>
            <a:cxnLst/>
            <a:rect l="l" t="t" r="r" b="b"/>
            <a:pathLst>
              <a:path w="225856" h="111616">
                <a:moveTo>
                  <a:pt x="225856" y="111616"/>
                </a:moveTo>
                <a:lnTo>
                  <a:pt x="0" y="108684"/>
                </a:lnTo>
                <a:lnTo>
                  <a:pt x="186778" y="19022"/>
                </a:lnTo>
                <a:lnTo>
                  <a:pt x="216661" y="4087"/>
                </a:lnTo>
                <a:lnTo>
                  <a:pt x="225856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81497" y="3384501"/>
            <a:ext cx="412639" cy="485648"/>
          </a:xfrm>
          <a:custGeom>
            <a:avLst/>
            <a:gdLst/>
            <a:ahLst/>
            <a:cxnLst/>
            <a:rect l="l" t="t" r="r" b="b"/>
            <a:pathLst>
              <a:path w="412639" h="485648">
                <a:moveTo>
                  <a:pt x="412639" y="135015"/>
                </a:moveTo>
                <a:lnTo>
                  <a:pt x="366102" y="134493"/>
                </a:lnTo>
                <a:lnTo>
                  <a:pt x="358622" y="485648"/>
                </a:lnTo>
                <a:lnTo>
                  <a:pt x="0" y="171843"/>
                </a:lnTo>
                <a:lnTo>
                  <a:pt x="74701" y="89662"/>
                </a:lnTo>
                <a:lnTo>
                  <a:pt x="134480" y="22415"/>
                </a:lnTo>
                <a:lnTo>
                  <a:pt x="186778" y="0"/>
                </a:lnTo>
                <a:lnTo>
                  <a:pt x="412639" y="293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372867" y="3003450"/>
            <a:ext cx="121269" cy="276453"/>
          </a:xfrm>
          <a:custGeom>
            <a:avLst/>
            <a:gdLst/>
            <a:ahLst/>
            <a:cxnLst/>
            <a:rect l="l" t="t" r="r" b="b"/>
            <a:pathLst>
              <a:path w="121269" h="276453">
                <a:moveTo>
                  <a:pt x="121269" y="272368"/>
                </a:moveTo>
                <a:lnTo>
                  <a:pt x="112077" y="276453"/>
                </a:lnTo>
                <a:lnTo>
                  <a:pt x="0" y="29895"/>
                </a:lnTo>
                <a:lnTo>
                  <a:pt x="67246" y="0"/>
                </a:lnTo>
                <a:lnTo>
                  <a:pt x="121269" y="1188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447596" y="2308603"/>
            <a:ext cx="46540" cy="105782"/>
          </a:xfrm>
          <a:custGeom>
            <a:avLst/>
            <a:gdLst/>
            <a:ahLst/>
            <a:cxnLst/>
            <a:rect l="l" t="t" r="r" b="b"/>
            <a:pathLst>
              <a:path w="46540" h="105782">
                <a:moveTo>
                  <a:pt x="0" y="0"/>
                </a:moveTo>
                <a:lnTo>
                  <a:pt x="46540" y="10578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387817" y="2211473"/>
            <a:ext cx="106319" cy="243368"/>
          </a:xfrm>
          <a:custGeom>
            <a:avLst/>
            <a:gdLst/>
            <a:ahLst/>
            <a:cxnLst/>
            <a:rect l="l" t="t" r="r" b="b"/>
            <a:pathLst>
              <a:path w="106319" h="243368">
                <a:moveTo>
                  <a:pt x="106319" y="243367"/>
                </a:moveTo>
                <a:lnTo>
                  <a:pt x="52298" y="127012"/>
                </a:lnTo>
                <a:lnTo>
                  <a:pt x="0" y="7467"/>
                </a:lnTo>
                <a:lnTo>
                  <a:pt x="14947" y="0"/>
                </a:lnTo>
                <a:lnTo>
                  <a:pt x="59778" y="9712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402770" y="2170516"/>
            <a:ext cx="91366" cy="138089"/>
          </a:xfrm>
          <a:custGeom>
            <a:avLst/>
            <a:gdLst/>
            <a:ahLst/>
            <a:cxnLst/>
            <a:rect l="l" t="t" r="r" b="b"/>
            <a:pathLst>
              <a:path w="91366" h="138089">
                <a:moveTo>
                  <a:pt x="91366" y="118827"/>
                </a:moveTo>
                <a:lnTo>
                  <a:pt x="44818" y="138089"/>
                </a:lnTo>
                <a:lnTo>
                  <a:pt x="0" y="40959"/>
                </a:lnTo>
                <a:lnTo>
                  <a:pt x="91366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440121" y="3518989"/>
            <a:ext cx="54015" cy="396544"/>
          </a:xfrm>
          <a:custGeom>
            <a:avLst/>
            <a:gdLst/>
            <a:ahLst/>
            <a:cxnLst/>
            <a:rect l="l" t="t" r="r" b="b"/>
            <a:pathLst>
              <a:path w="54015" h="396544">
                <a:moveTo>
                  <a:pt x="54015" y="396544"/>
                </a:moveTo>
                <a:lnTo>
                  <a:pt x="0" y="351167"/>
                </a:lnTo>
                <a:lnTo>
                  <a:pt x="7480" y="0"/>
                </a:lnTo>
                <a:lnTo>
                  <a:pt x="54015" y="52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173884" y="7576056"/>
            <a:ext cx="440829" cy="388518"/>
          </a:xfrm>
          <a:custGeom>
            <a:avLst/>
            <a:gdLst/>
            <a:ahLst/>
            <a:cxnLst/>
            <a:rect l="l" t="t" r="r" b="b"/>
            <a:pathLst>
              <a:path w="440829" h="388518">
                <a:moveTo>
                  <a:pt x="231622" y="388518"/>
                </a:moveTo>
                <a:lnTo>
                  <a:pt x="141960" y="343687"/>
                </a:lnTo>
                <a:lnTo>
                  <a:pt x="37363" y="291388"/>
                </a:lnTo>
                <a:lnTo>
                  <a:pt x="0" y="276440"/>
                </a:lnTo>
                <a:lnTo>
                  <a:pt x="104609" y="67233"/>
                </a:lnTo>
                <a:lnTo>
                  <a:pt x="134493" y="0"/>
                </a:lnTo>
                <a:lnTo>
                  <a:pt x="224142" y="44818"/>
                </a:lnTo>
                <a:lnTo>
                  <a:pt x="410946" y="134493"/>
                </a:lnTo>
                <a:lnTo>
                  <a:pt x="440829" y="156895"/>
                </a:lnTo>
                <a:lnTo>
                  <a:pt x="381038" y="283908"/>
                </a:lnTo>
                <a:lnTo>
                  <a:pt x="291388" y="351155"/>
                </a:lnTo>
                <a:lnTo>
                  <a:pt x="231622" y="38851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904376" y="5110435"/>
            <a:ext cx="889638" cy="2890564"/>
          </a:xfrm>
          <a:custGeom>
            <a:avLst/>
            <a:gdLst/>
            <a:ahLst/>
            <a:cxnLst/>
            <a:rect l="l" t="t" r="r" b="b"/>
            <a:pathLst>
              <a:path w="889638" h="2890564">
                <a:moveTo>
                  <a:pt x="889638" y="0"/>
                </a:moveTo>
                <a:lnTo>
                  <a:pt x="799988" y="186778"/>
                </a:lnTo>
                <a:lnTo>
                  <a:pt x="725274" y="336219"/>
                </a:lnTo>
                <a:lnTo>
                  <a:pt x="702859" y="373570"/>
                </a:lnTo>
                <a:lnTo>
                  <a:pt x="605729" y="582764"/>
                </a:lnTo>
                <a:lnTo>
                  <a:pt x="590781" y="612660"/>
                </a:lnTo>
                <a:lnTo>
                  <a:pt x="583314" y="620128"/>
                </a:lnTo>
                <a:lnTo>
                  <a:pt x="553431" y="687387"/>
                </a:lnTo>
                <a:lnTo>
                  <a:pt x="538483" y="717257"/>
                </a:lnTo>
                <a:lnTo>
                  <a:pt x="523535" y="747141"/>
                </a:lnTo>
                <a:lnTo>
                  <a:pt x="523535" y="754621"/>
                </a:lnTo>
                <a:lnTo>
                  <a:pt x="553431" y="769569"/>
                </a:lnTo>
                <a:lnTo>
                  <a:pt x="575833" y="777024"/>
                </a:lnTo>
                <a:lnTo>
                  <a:pt x="620664" y="799452"/>
                </a:lnTo>
                <a:lnTo>
                  <a:pt x="658028" y="814387"/>
                </a:lnTo>
                <a:lnTo>
                  <a:pt x="695391" y="836815"/>
                </a:lnTo>
                <a:lnTo>
                  <a:pt x="658028" y="918984"/>
                </a:lnTo>
                <a:lnTo>
                  <a:pt x="628145" y="986231"/>
                </a:lnTo>
                <a:lnTo>
                  <a:pt x="628145" y="993711"/>
                </a:lnTo>
                <a:lnTo>
                  <a:pt x="635612" y="993711"/>
                </a:lnTo>
                <a:lnTo>
                  <a:pt x="635612" y="1001179"/>
                </a:lnTo>
                <a:lnTo>
                  <a:pt x="643093" y="1001179"/>
                </a:lnTo>
                <a:lnTo>
                  <a:pt x="643093" y="1008646"/>
                </a:lnTo>
                <a:lnTo>
                  <a:pt x="650548" y="1008646"/>
                </a:lnTo>
                <a:lnTo>
                  <a:pt x="665508" y="1023594"/>
                </a:lnTo>
                <a:lnTo>
                  <a:pt x="672963" y="1023594"/>
                </a:lnTo>
                <a:lnTo>
                  <a:pt x="672963" y="1031062"/>
                </a:lnTo>
                <a:lnTo>
                  <a:pt x="680443" y="1031062"/>
                </a:lnTo>
                <a:lnTo>
                  <a:pt x="695391" y="1038542"/>
                </a:lnTo>
                <a:lnTo>
                  <a:pt x="702859" y="1031062"/>
                </a:lnTo>
                <a:lnTo>
                  <a:pt x="725274" y="1046022"/>
                </a:lnTo>
                <a:lnTo>
                  <a:pt x="732742" y="1046022"/>
                </a:lnTo>
                <a:lnTo>
                  <a:pt x="732742" y="1053477"/>
                </a:lnTo>
                <a:lnTo>
                  <a:pt x="732742" y="1060958"/>
                </a:lnTo>
                <a:lnTo>
                  <a:pt x="732742" y="1068425"/>
                </a:lnTo>
                <a:lnTo>
                  <a:pt x="725274" y="1068425"/>
                </a:lnTo>
                <a:lnTo>
                  <a:pt x="725274" y="1075893"/>
                </a:lnTo>
                <a:lnTo>
                  <a:pt x="725274" y="1068425"/>
                </a:lnTo>
                <a:lnTo>
                  <a:pt x="725274" y="1075893"/>
                </a:lnTo>
                <a:lnTo>
                  <a:pt x="717794" y="1075893"/>
                </a:lnTo>
                <a:lnTo>
                  <a:pt x="710339" y="1075893"/>
                </a:lnTo>
                <a:lnTo>
                  <a:pt x="710339" y="1068425"/>
                </a:lnTo>
                <a:lnTo>
                  <a:pt x="702859" y="1068425"/>
                </a:lnTo>
                <a:lnTo>
                  <a:pt x="702859" y="1060958"/>
                </a:lnTo>
                <a:lnTo>
                  <a:pt x="695391" y="1060958"/>
                </a:lnTo>
                <a:lnTo>
                  <a:pt x="680443" y="1046022"/>
                </a:lnTo>
                <a:lnTo>
                  <a:pt x="672963" y="1046022"/>
                </a:lnTo>
                <a:lnTo>
                  <a:pt x="665508" y="1038542"/>
                </a:lnTo>
                <a:lnTo>
                  <a:pt x="658028" y="1038542"/>
                </a:lnTo>
                <a:lnTo>
                  <a:pt x="650548" y="1031062"/>
                </a:lnTo>
                <a:lnTo>
                  <a:pt x="643093" y="1023594"/>
                </a:lnTo>
                <a:lnTo>
                  <a:pt x="635612" y="1023594"/>
                </a:lnTo>
                <a:lnTo>
                  <a:pt x="635612" y="1016114"/>
                </a:lnTo>
                <a:lnTo>
                  <a:pt x="628145" y="1016114"/>
                </a:lnTo>
                <a:lnTo>
                  <a:pt x="620664" y="1008646"/>
                </a:lnTo>
                <a:lnTo>
                  <a:pt x="613197" y="1016114"/>
                </a:lnTo>
                <a:lnTo>
                  <a:pt x="583314" y="1075893"/>
                </a:lnTo>
                <a:lnTo>
                  <a:pt x="553431" y="1135672"/>
                </a:lnTo>
                <a:lnTo>
                  <a:pt x="553431" y="1143127"/>
                </a:lnTo>
                <a:lnTo>
                  <a:pt x="583314" y="1150620"/>
                </a:lnTo>
                <a:lnTo>
                  <a:pt x="583314" y="1158087"/>
                </a:lnTo>
                <a:lnTo>
                  <a:pt x="590781" y="1158087"/>
                </a:lnTo>
                <a:lnTo>
                  <a:pt x="628145" y="1180490"/>
                </a:lnTo>
                <a:lnTo>
                  <a:pt x="635612" y="1180490"/>
                </a:lnTo>
                <a:lnTo>
                  <a:pt x="710339" y="1217853"/>
                </a:lnTo>
                <a:lnTo>
                  <a:pt x="755157" y="1240269"/>
                </a:lnTo>
                <a:lnTo>
                  <a:pt x="740222" y="1240269"/>
                </a:lnTo>
                <a:lnTo>
                  <a:pt x="732742" y="1255217"/>
                </a:lnTo>
                <a:lnTo>
                  <a:pt x="725274" y="1255217"/>
                </a:lnTo>
                <a:lnTo>
                  <a:pt x="725274" y="1262684"/>
                </a:lnTo>
                <a:lnTo>
                  <a:pt x="717794" y="1262684"/>
                </a:lnTo>
                <a:lnTo>
                  <a:pt x="710339" y="1285100"/>
                </a:lnTo>
                <a:lnTo>
                  <a:pt x="717794" y="1285100"/>
                </a:lnTo>
                <a:lnTo>
                  <a:pt x="717794" y="1292567"/>
                </a:lnTo>
                <a:lnTo>
                  <a:pt x="725274" y="1292567"/>
                </a:lnTo>
                <a:lnTo>
                  <a:pt x="740222" y="1300048"/>
                </a:lnTo>
                <a:lnTo>
                  <a:pt x="747677" y="1307515"/>
                </a:lnTo>
                <a:lnTo>
                  <a:pt x="762625" y="1314983"/>
                </a:lnTo>
                <a:lnTo>
                  <a:pt x="777560" y="1314983"/>
                </a:lnTo>
                <a:lnTo>
                  <a:pt x="785041" y="1322451"/>
                </a:lnTo>
                <a:lnTo>
                  <a:pt x="799988" y="1329931"/>
                </a:lnTo>
                <a:lnTo>
                  <a:pt x="814924" y="1337398"/>
                </a:lnTo>
                <a:lnTo>
                  <a:pt x="822404" y="1337398"/>
                </a:lnTo>
                <a:lnTo>
                  <a:pt x="822404" y="1344866"/>
                </a:lnTo>
                <a:lnTo>
                  <a:pt x="829872" y="1344866"/>
                </a:lnTo>
                <a:lnTo>
                  <a:pt x="829872" y="1352334"/>
                </a:lnTo>
                <a:lnTo>
                  <a:pt x="829872" y="1359814"/>
                </a:lnTo>
                <a:lnTo>
                  <a:pt x="829872" y="1367294"/>
                </a:lnTo>
                <a:lnTo>
                  <a:pt x="822404" y="1367294"/>
                </a:lnTo>
                <a:lnTo>
                  <a:pt x="822404" y="1374749"/>
                </a:lnTo>
                <a:lnTo>
                  <a:pt x="822404" y="1382229"/>
                </a:lnTo>
                <a:lnTo>
                  <a:pt x="822404" y="1389697"/>
                </a:lnTo>
                <a:lnTo>
                  <a:pt x="822404" y="1397177"/>
                </a:lnTo>
                <a:lnTo>
                  <a:pt x="814924" y="1397177"/>
                </a:lnTo>
                <a:lnTo>
                  <a:pt x="814924" y="1464411"/>
                </a:lnTo>
                <a:lnTo>
                  <a:pt x="807469" y="1464411"/>
                </a:lnTo>
                <a:lnTo>
                  <a:pt x="807469" y="1471891"/>
                </a:lnTo>
                <a:lnTo>
                  <a:pt x="807469" y="1479372"/>
                </a:lnTo>
                <a:lnTo>
                  <a:pt x="807469" y="1486827"/>
                </a:lnTo>
                <a:lnTo>
                  <a:pt x="799988" y="1494307"/>
                </a:lnTo>
                <a:lnTo>
                  <a:pt x="799988" y="1501775"/>
                </a:lnTo>
                <a:lnTo>
                  <a:pt x="799988" y="1509255"/>
                </a:lnTo>
                <a:lnTo>
                  <a:pt x="792521" y="1509255"/>
                </a:lnTo>
                <a:lnTo>
                  <a:pt x="792521" y="1516710"/>
                </a:lnTo>
                <a:lnTo>
                  <a:pt x="792521" y="1524190"/>
                </a:lnTo>
                <a:lnTo>
                  <a:pt x="785041" y="1524190"/>
                </a:lnTo>
                <a:lnTo>
                  <a:pt x="785041" y="1531658"/>
                </a:lnTo>
                <a:lnTo>
                  <a:pt x="777560" y="1531658"/>
                </a:lnTo>
                <a:lnTo>
                  <a:pt x="777560" y="1539138"/>
                </a:lnTo>
                <a:lnTo>
                  <a:pt x="777560" y="1546593"/>
                </a:lnTo>
                <a:lnTo>
                  <a:pt x="770105" y="1546593"/>
                </a:lnTo>
                <a:lnTo>
                  <a:pt x="770105" y="1554073"/>
                </a:lnTo>
                <a:lnTo>
                  <a:pt x="762625" y="1554073"/>
                </a:lnTo>
                <a:lnTo>
                  <a:pt x="762625" y="1561541"/>
                </a:lnTo>
                <a:lnTo>
                  <a:pt x="755157" y="1561541"/>
                </a:lnTo>
                <a:lnTo>
                  <a:pt x="755157" y="1569021"/>
                </a:lnTo>
                <a:lnTo>
                  <a:pt x="747677" y="1569021"/>
                </a:lnTo>
                <a:lnTo>
                  <a:pt x="747677" y="1576476"/>
                </a:lnTo>
                <a:lnTo>
                  <a:pt x="740222" y="1576476"/>
                </a:lnTo>
                <a:lnTo>
                  <a:pt x="732742" y="1583982"/>
                </a:lnTo>
                <a:lnTo>
                  <a:pt x="732742" y="1591449"/>
                </a:lnTo>
                <a:lnTo>
                  <a:pt x="740222" y="1598917"/>
                </a:lnTo>
                <a:lnTo>
                  <a:pt x="740222" y="1606397"/>
                </a:lnTo>
                <a:lnTo>
                  <a:pt x="740222" y="1613852"/>
                </a:lnTo>
                <a:lnTo>
                  <a:pt x="740222" y="1621332"/>
                </a:lnTo>
                <a:lnTo>
                  <a:pt x="732742" y="1621332"/>
                </a:lnTo>
                <a:lnTo>
                  <a:pt x="725274" y="1621332"/>
                </a:lnTo>
                <a:lnTo>
                  <a:pt x="717794" y="1621332"/>
                </a:lnTo>
                <a:lnTo>
                  <a:pt x="717794" y="1613852"/>
                </a:lnTo>
                <a:lnTo>
                  <a:pt x="710339" y="1598917"/>
                </a:lnTo>
                <a:lnTo>
                  <a:pt x="702859" y="1598917"/>
                </a:lnTo>
                <a:lnTo>
                  <a:pt x="695391" y="1606397"/>
                </a:lnTo>
                <a:lnTo>
                  <a:pt x="687911" y="1606397"/>
                </a:lnTo>
                <a:lnTo>
                  <a:pt x="687911" y="1613852"/>
                </a:lnTo>
                <a:lnTo>
                  <a:pt x="680443" y="1613852"/>
                </a:lnTo>
                <a:lnTo>
                  <a:pt x="672963" y="1621332"/>
                </a:lnTo>
                <a:lnTo>
                  <a:pt x="665508" y="1628800"/>
                </a:lnTo>
                <a:lnTo>
                  <a:pt x="658028" y="1636280"/>
                </a:lnTo>
                <a:lnTo>
                  <a:pt x="658028" y="1643748"/>
                </a:lnTo>
                <a:lnTo>
                  <a:pt x="665508" y="1643748"/>
                </a:lnTo>
                <a:lnTo>
                  <a:pt x="665508" y="1651215"/>
                </a:lnTo>
                <a:lnTo>
                  <a:pt x="672963" y="1651215"/>
                </a:lnTo>
                <a:lnTo>
                  <a:pt x="680443" y="1658683"/>
                </a:lnTo>
                <a:lnTo>
                  <a:pt x="695391" y="1666163"/>
                </a:lnTo>
                <a:lnTo>
                  <a:pt x="702859" y="1666163"/>
                </a:lnTo>
                <a:lnTo>
                  <a:pt x="710339" y="1666163"/>
                </a:lnTo>
                <a:lnTo>
                  <a:pt x="710339" y="1673631"/>
                </a:lnTo>
                <a:lnTo>
                  <a:pt x="710339" y="1681111"/>
                </a:lnTo>
                <a:lnTo>
                  <a:pt x="710339" y="1688566"/>
                </a:lnTo>
                <a:lnTo>
                  <a:pt x="687911" y="1725930"/>
                </a:lnTo>
                <a:lnTo>
                  <a:pt x="687911" y="1733410"/>
                </a:lnTo>
                <a:lnTo>
                  <a:pt x="680443" y="1733410"/>
                </a:lnTo>
                <a:lnTo>
                  <a:pt x="672963" y="1733410"/>
                </a:lnTo>
                <a:lnTo>
                  <a:pt x="658028" y="1725930"/>
                </a:lnTo>
                <a:lnTo>
                  <a:pt x="643093" y="1718462"/>
                </a:lnTo>
                <a:lnTo>
                  <a:pt x="635612" y="1710994"/>
                </a:lnTo>
                <a:lnTo>
                  <a:pt x="620664" y="1703527"/>
                </a:lnTo>
                <a:lnTo>
                  <a:pt x="613197" y="1703527"/>
                </a:lnTo>
                <a:lnTo>
                  <a:pt x="605729" y="1703527"/>
                </a:lnTo>
                <a:lnTo>
                  <a:pt x="598262" y="1710994"/>
                </a:lnTo>
                <a:lnTo>
                  <a:pt x="598262" y="1718462"/>
                </a:lnTo>
                <a:lnTo>
                  <a:pt x="590781" y="1725930"/>
                </a:lnTo>
                <a:lnTo>
                  <a:pt x="590781" y="1733410"/>
                </a:lnTo>
                <a:lnTo>
                  <a:pt x="590781" y="1740877"/>
                </a:lnTo>
                <a:lnTo>
                  <a:pt x="590781" y="1748358"/>
                </a:lnTo>
                <a:lnTo>
                  <a:pt x="605729" y="1748358"/>
                </a:lnTo>
                <a:lnTo>
                  <a:pt x="620664" y="1755813"/>
                </a:lnTo>
                <a:lnTo>
                  <a:pt x="635612" y="1763293"/>
                </a:lnTo>
                <a:lnTo>
                  <a:pt x="650548" y="1770761"/>
                </a:lnTo>
                <a:lnTo>
                  <a:pt x="650548" y="1778241"/>
                </a:lnTo>
                <a:lnTo>
                  <a:pt x="658028" y="1778241"/>
                </a:lnTo>
                <a:lnTo>
                  <a:pt x="658028" y="1785696"/>
                </a:lnTo>
                <a:lnTo>
                  <a:pt x="658028" y="1793176"/>
                </a:lnTo>
                <a:lnTo>
                  <a:pt x="643093" y="1815604"/>
                </a:lnTo>
                <a:lnTo>
                  <a:pt x="643093" y="1823059"/>
                </a:lnTo>
                <a:lnTo>
                  <a:pt x="635612" y="1830539"/>
                </a:lnTo>
                <a:lnTo>
                  <a:pt x="628145" y="1830539"/>
                </a:lnTo>
                <a:lnTo>
                  <a:pt x="620664" y="1830539"/>
                </a:lnTo>
                <a:lnTo>
                  <a:pt x="605729" y="1823059"/>
                </a:lnTo>
                <a:lnTo>
                  <a:pt x="590781" y="1815604"/>
                </a:lnTo>
                <a:lnTo>
                  <a:pt x="575833" y="1808124"/>
                </a:lnTo>
                <a:lnTo>
                  <a:pt x="568379" y="1808124"/>
                </a:lnTo>
                <a:lnTo>
                  <a:pt x="560898" y="1852942"/>
                </a:lnTo>
                <a:lnTo>
                  <a:pt x="560898" y="1860423"/>
                </a:lnTo>
                <a:lnTo>
                  <a:pt x="568379" y="1860423"/>
                </a:lnTo>
                <a:lnTo>
                  <a:pt x="575833" y="1860423"/>
                </a:lnTo>
                <a:lnTo>
                  <a:pt x="583314" y="1860423"/>
                </a:lnTo>
                <a:lnTo>
                  <a:pt x="583314" y="1867890"/>
                </a:lnTo>
                <a:lnTo>
                  <a:pt x="590781" y="1867890"/>
                </a:lnTo>
                <a:lnTo>
                  <a:pt x="598262" y="1875370"/>
                </a:lnTo>
                <a:lnTo>
                  <a:pt x="605729" y="1875370"/>
                </a:lnTo>
                <a:lnTo>
                  <a:pt x="605729" y="1882825"/>
                </a:lnTo>
                <a:lnTo>
                  <a:pt x="605729" y="1890306"/>
                </a:lnTo>
                <a:lnTo>
                  <a:pt x="605729" y="1897773"/>
                </a:lnTo>
                <a:lnTo>
                  <a:pt x="590781" y="1927669"/>
                </a:lnTo>
                <a:lnTo>
                  <a:pt x="590781" y="1935137"/>
                </a:lnTo>
                <a:lnTo>
                  <a:pt x="583314" y="1935137"/>
                </a:lnTo>
                <a:lnTo>
                  <a:pt x="575833" y="1935137"/>
                </a:lnTo>
                <a:lnTo>
                  <a:pt x="568379" y="1935137"/>
                </a:lnTo>
                <a:lnTo>
                  <a:pt x="553431" y="1927669"/>
                </a:lnTo>
                <a:lnTo>
                  <a:pt x="538483" y="1920189"/>
                </a:lnTo>
                <a:lnTo>
                  <a:pt x="531015" y="1920189"/>
                </a:lnTo>
                <a:lnTo>
                  <a:pt x="531015" y="1927669"/>
                </a:lnTo>
                <a:lnTo>
                  <a:pt x="523535" y="1927669"/>
                </a:lnTo>
                <a:lnTo>
                  <a:pt x="523535" y="1935137"/>
                </a:lnTo>
                <a:lnTo>
                  <a:pt x="523535" y="1942617"/>
                </a:lnTo>
                <a:lnTo>
                  <a:pt x="516067" y="1942617"/>
                </a:lnTo>
                <a:lnTo>
                  <a:pt x="516067" y="1950072"/>
                </a:lnTo>
                <a:lnTo>
                  <a:pt x="516067" y="1957552"/>
                </a:lnTo>
                <a:lnTo>
                  <a:pt x="531015" y="1972500"/>
                </a:lnTo>
                <a:lnTo>
                  <a:pt x="545950" y="1979955"/>
                </a:lnTo>
                <a:lnTo>
                  <a:pt x="545950" y="1987435"/>
                </a:lnTo>
                <a:lnTo>
                  <a:pt x="553431" y="1987435"/>
                </a:lnTo>
                <a:lnTo>
                  <a:pt x="553431" y="1994903"/>
                </a:lnTo>
                <a:lnTo>
                  <a:pt x="553431" y="2002383"/>
                </a:lnTo>
                <a:lnTo>
                  <a:pt x="538483" y="2032266"/>
                </a:lnTo>
                <a:lnTo>
                  <a:pt x="531015" y="2039747"/>
                </a:lnTo>
                <a:lnTo>
                  <a:pt x="531015" y="2047214"/>
                </a:lnTo>
                <a:lnTo>
                  <a:pt x="523535" y="2047214"/>
                </a:lnTo>
                <a:lnTo>
                  <a:pt x="516067" y="2047214"/>
                </a:lnTo>
                <a:lnTo>
                  <a:pt x="516067" y="2039747"/>
                </a:lnTo>
                <a:lnTo>
                  <a:pt x="508587" y="2039747"/>
                </a:lnTo>
                <a:lnTo>
                  <a:pt x="501132" y="2032266"/>
                </a:lnTo>
                <a:lnTo>
                  <a:pt x="486184" y="2024799"/>
                </a:lnTo>
                <a:lnTo>
                  <a:pt x="478704" y="2009851"/>
                </a:lnTo>
                <a:lnTo>
                  <a:pt x="471249" y="2009851"/>
                </a:lnTo>
                <a:lnTo>
                  <a:pt x="441366" y="2047214"/>
                </a:lnTo>
                <a:lnTo>
                  <a:pt x="441366" y="2054694"/>
                </a:lnTo>
                <a:lnTo>
                  <a:pt x="456301" y="2062162"/>
                </a:lnTo>
                <a:lnTo>
                  <a:pt x="463769" y="2069630"/>
                </a:lnTo>
                <a:lnTo>
                  <a:pt x="471249" y="2077097"/>
                </a:lnTo>
                <a:lnTo>
                  <a:pt x="478704" y="2092032"/>
                </a:lnTo>
                <a:lnTo>
                  <a:pt x="486184" y="2099513"/>
                </a:lnTo>
                <a:lnTo>
                  <a:pt x="493652" y="2099513"/>
                </a:lnTo>
                <a:lnTo>
                  <a:pt x="493652" y="2106980"/>
                </a:lnTo>
                <a:lnTo>
                  <a:pt x="493652" y="2114461"/>
                </a:lnTo>
                <a:lnTo>
                  <a:pt x="471249" y="2151811"/>
                </a:lnTo>
                <a:lnTo>
                  <a:pt x="471249" y="2159279"/>
                </a:lnTo>
                <a:lnTo>
                  <a:pt x="463769" y="2159279"/>
                </a:lnTo>
                <a:lnTo>
                  <a:pt x="456301" y="2159279"/>
                </a:lnTo>
                <a:lnTo>
                  <a:pt x="448821" y="2151811"/>
                </a:lnTo>
                <a:lnTo>
                  <a:pt x="448821" y="2144344"/>
                </a:lnTo>
                <a:lnTo>
                  <a:pt x="441366" y="2144344"/>
                </a:lnTo>
                <a:lnTo>
                  <a:pt x="441366" y="2136876"/>
                </a:lnTo>
                <a:lnTo>
                  <a:pt x="433886" y="2136876"/>
                </a:lnTo>
                <a:lnTo>
                  <a:pt x="433886" y="2129396"/>
                </a:lnTo>
                <a:lnTo>
                  <a:pt x="426405" y="2121916"/>
                </a:lnTo>
                <a:lnTo>
                  <a:pt x="418938" y="2114461"/>
                </a:lnTo>
                <a:lnTo>
                  <a:pt x="404002" y="2106980"/>
                </a:lnTo>
                <a:lnTo>
                  <a:pt x="396522" y="2106980"/>
                </a:lnTo>
                <a:lnTo>
                  <a:pt x="374119" y="2136876"/>
                </a:lnTo>
                <a:lnTo>
                  <a:pt x="374119" y="2144344"/>
                </a:lnTo>
                <a:lnTo>
                  <a:pt x="381574" y="2144344"/>
                </a:lnTo>
                <a:lnTo>
                  <a:pt x="381574" y="2151811"/>
                </a:lnTo>
                <a:lnTo>
                  <a:pt x="381574" y="2159279"/>
                </a:lnTo>
                <a:lnTo>
                  <a:pt x="389055" y="2159279"/>
                </a:lnTo>
                <a:lnTo>
                  <a:pt x="389055" y="2166759"/>
                </a:lnTo>
                <a:lnTo>
                  <a:pt x="389055" y="2174227"/>
                </a:lnTo>
                <a:lnTo>
                  <a:pt x="396522" y="2174227"/>
                </a:lnTo>
                <a:lnTo>
                  <a:pt x="396522" y="2181707"/>
                </a:lnTo>
                <a:lnTo>
                  <a:pt x="396522" y="2189162"/>
                </a:lnTo>
                <a:lnTo>
                  <a:pt x="396522" y="2196642"/>
                </a:lnTo>
                <a:lnTo>
                  <a:pt x="404002" y="2204110"/>
                </a:lnTo>
                <a:lnTo>
                  <a:pt x="396522" y="2204110"/>
                </a:lnTo>
                <a:lnTo>
                  <a:pt x="396522" y="2211590"/>
                </a:lnTo>
                <a:lnTo>
                  <a:pt x="389055" y="2211590"/>
                </a:lnTo>
                <a:lnTo>
                  <a:pt x="381574" y="2219045"/>
                </a:lnTo>
                <a:lnTo>
                  <a:pt x="374119" y="2219045"/>
                </a:lnTo>
                <a:lnTo>
                  <a:pt x="366639" y="2226525"/>
                </a:lnTo>
                <a:lnTo>
                  <a:pt x="359171" y="2226525"/>
                </a:lnTo>
                <a:lnTo>
                  <a:pt x="351691" y="2233993"/>
                </a:lnTo>
                <a:lnTo>
                  <a:pt x="344236" y="2248941"/>
                </a:lnTo>
                <a:lnTo>
                  <a:pt x="336756" y="2248941"/>
                </a:lnTo>
                <a:lnTo>
                  <a:pt x="329288" y="2256409"/>
                </a:lnTo>
                <a:lnTo>
                  <a:pt x="329288" y="2263889"/>
                </a:lnTo>
                <a:lnTo>
                  <a:pt x="329288" y="2271356"/>
                </a:lnTo>
                <a:lnTo>
                  <a:pt x="329288" y="2278837"/>
                </a:lnTo>
                <a:lnTo>
                  <a:pt x="336756" y="2278837"/>
                </a:lnTo>
                <a:lnTo>
                  <a:pt x="336756" y="2286292"/>
                </a:lnTo>
                <a:lnTo>
                  <a:pt x="329288" y="2286292"/>
                </a:lnTo>
                <a:lnTo>
                  <a:pt x="321808" y="2293772"/>
                </a:lnTo>
                <a:lnTo>
                  <a:pt x="321808" y="2301240"/>
                </a:lnTo>
                <a:lnTo>
                  <a:pt x="321808" y="2308720"/>
                </a:lnTo>
                <a:lnTo>
                  <a:pt x="329288" y="2316187"/>
                </a:lnTo>
                <a:lnTo>
                  <a:pt x="321808" y="2323655"/>
                </a:lnTo>
                <a:lnTo>
                  <a:pt x="314328" y="2316187"/>
                </a:lnTo>
                <a:lnTo>
                  <a:pt x="314328" y="2323655"/>
                </a:lnTo>
                <a:lnTo>
                  <a:pt x="306860" y="2323655"/>
                </a:lnTo>
                <a:lnTo>
                  <a:pt x="306860" y="2331123"/>
                </a:lnTo>
                <a:lnTo>
                  <a:pt x="299393" y="2338603"/>
                </a:lnTo>
                <a:lnTo>
                  <a:pt x="306860" y="2346058"/>
                </a:lnTo>
                <a:lnTo>
                  <a:pt x="314328" y="2346058"/>
                </a:lnTo>
                <a:lnTo>
                  <a:pt x="314328" y="2353538"/>
                </a:lnTo>
                <a:lnTo>
                  <a:pt x="321808" y="2353538"/>
                </a:lnTo>
                <a:lnTo>
                  <a:pt x="329288" y="2361018"/>
                </a:lnTo>
                <a:lnTo>
                  <a:pt x="336756" y="2361018"/>
                </a:lnTo>
                <a:lnTo>
                  <a:pt x="344236" y="2368486"/>
                </a:lnTo>
                <a:lnTo>
                  <a:pt x="351691" y="2368486"/>
                </a:lnTo>
                <a:lnTo>
                  <a:pt x="359171" y="2368486"/>
                </a:lnTo>
                <a:lnTo>
                  <a:pt x="359171" y="2361018"/>
                </a:lnTo>
                <a:lnTo>
                  <a:pt x="366639" y="2361018"/>
                </a:lnTo>
                <a:lnTo>
                  <a:pt x="366639" y="2368486"/>
                </a:lnTo>
                <a:lnTo>
                  <a:pt x="359171" y="2375966"/>
                </a:lnTo>
                <a:lnTo>
                  <a:pt x="351691" y="2390902"/>
                </a:lnTo>
                <a:lnTo>
                  <a:pt x="344236" y="2383421"/>
                </a:lnTo>
                <a:lnTo>
                  <a:pt x="351691" y="2383421"/>
                </a:lnTo>
                <a:lnTo>
                  <a:pt x="351691" y="2375966"/>
                </a:lnTo>
                <a:lnTo>
                  <a:pt x="344236" y="2375966"/>
                </a:lnTo>
                <a:lnTo>
                  <a:pt x="336756" y="2368486"/>
                </a:lnTo>
                <a:lnTo>
                  <a:pt x="329288" y="2368486"/>
                </a:lnTo>
                <a:lnTo>
                  <a:pt x="321808" y="2361018"/>
                </a:lnTo>
                <a:lnTo>
                  <a:pt x="314328" y="2361018"/>
                </a:lnTo>
                <a:lnTo>
                  <a:pt x="306860" y="2361018"/>
                </a:lnTo>
                <a:lnTo>
                  <a:pt x="306860" y="2353538"/>
                </a:lnTo>
                <a:lnTo>
                  <a:pt x="299393" y="2353538"/>
                </a:lnTo>
                <a:lnTo>
                  <a:pt x="291925" y="2346058"/>
                </a:lnTo>
                <a:lnTo>
                  <a:pt x="284445" y="2346058"/>
                </a:lnTo>
                <a:lnTo>
                  <a:pt x="284445" y="2353538"/>
                </a:lnTo>
                <a:lnTo>
                  <a:pt x="284445" y="2361018"/>
                </a:lnTo>
                <a:lnTo>
                  <a:pt x="276990" y="2361018"/>
                </a:lnTo>
                <a:lnTo>
                  <a:pt x="276990" y="2368486"/>
                </a:lnTo>
                <a:lnTo>
                  <a:pt x="276990" y="2375966"/>
                </a:lnTo>
                <a:lnTo>
                  <a:pt x="314328" y="2390902"/>
                </a:lnTo>
                <a:lnTo>
                  <a:pt x="344236" y="2405849"/>
                </a:lnTo>
                <a:lnTo>
                  <a:pt x="336756" y="2413317"/>
                </a:lnTo>
                <a:lnTo>
                  <a:pt x="374119" y="2428252"/>
                </a:lnTo>
                <a:lnTo>
                  <a:pt x="381574" y="2420797"/>
                </a:lnTo>
                <a:lnTo>
                  <a:pt x="396522" y="2435733"/>
                </a:lnTo>
                <a:lnTo>
                  <a:pt x="404002" y="2443200"/>
                </a:lnTo>
                <a:lnTo>
                  <a:pt x="411457" y="2443200"/>
                </a:lnTo>
                <a:lnTo>
                  <a:pt x="404002" y="2458135"/>
                </a:lnTo>
                <a:lnTo>
                  <a:pt x="404002" y="2465616"/>
                </a:lnTo>
                <a:lnTo>
                  <a:pt x="396522" y="2465616"/>
                </a:lnTo>
                <a:lnTo>
                  <a:pt x="389055" y="2458135"/>
                </a:lnTo>
                <a:lnTo>
                  <a:pt x="381574" y="2458135"/>
                </a:lnTo>
                <a:lnTo>
                  <a:pt x="359171" y="2450668"/>
                </a:lnTo>
                <a:lnTo>
                  <a:pt x="366639" y="2443200"/>
                </a:lnTo>
                <a:lnTo>
                  <a:pt x="329288" y="2428252"/>
                </a:lnTo>
                <a:lnTo>
                  <a:pt x="269509" y="2398369"/>
                </a:lnTo>
                <a:lnTo>
                  <a:pt x="262042" y="2398369"/>
                </a:lnTo>
                <a:lnTo>
                  <a:pt x="254562" y="2398369"/>
                </a:lnTo>
                <a:lnTo>
                  <a:pt x="209731" y="2495499"/>
                </a:lnTo>
                <a:lnTo>
                  <a:pt x="202276" y="2510447"/>
                </a:lnTo>
                <a:lnTo>
                  <a:pt x="194795" y="2517927"/>
                </a:lnTo>
                <a:lnTo>
                  <a:pt x="187315" y="2532862"/>
                </a:lnTo>
                <a:lnTo>
                  <a:pt x="187315" y="2540330"/>
                </a:lnTo>
                <a:lnTo>
                  <a:pt x="179847" y="2547810"/>
                </a:lnTo>
                <a:lnTo>
                  <a:pt x="172380" y="2562745"/>
                </a:lnTo>
                <a:lnTo>
                  <a:pt x="164912" y="2570226"/>
                </a:lnTo>
                <a:lnTo>
                  <a:pt x="157432" y="2577693"/>
                </a:lnTo>
                <a:lnTo>
                  <a:pt x="157432" y="2585173"/>
                </a:lnTo>
                <a:lnTo>
                  <a:pt x="149964" y="2592628"/>
                </a:lnTo>
                <a:lnTo>
                  <a:pt x="142484" y="2600109"/>
                </a:lnTo>
                <a:lnTo>
                  <a:pt x="142484" y="2607576"/>
                </a:lnTo>
                <a:lnTo>
                  <a:pt x="135029" y="2615044"/>
                </a:lnTo>
                <a:lnTo>
                  <a:pt x="135029" y="2622511"/>
                </a:lnTo>
                <a:lnTo>
                  <a:pt x="127549" y="2629992"/>
                </a:lnTo>
                <a:lnTo>
                  <a:pt x="127549" y="2637459"/>
                </a:lnTo>
                <a:lnTo>
                  <a:pt x="120081" y="2644940"/>
                </a:lnTo>
                <a:lnTo>
                  <a:pt x="112601" y="2652395"/>
                </a:lnTo>
                <a:lnTo>
                  <a:pt x="105146" y="2674823"/>
                </a:lnTo>
                <a:lnTo>
                  <a:pt x="82718" y="2727121"/>
                </a:lnTo>
                <a:lnTo>
                  <a:pt x="75238" y="2742069"/>
                </a:lnTo>
                <a:lnTo>
                  <a:pt x="8004" y="2876550"/>
                </a:lnTo>
                <a:lnTo>
                  <a:pt x="0" y="289056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635940" y="6731768"/>
            <a:ext cx="254025" cy="1269231"/>
          </a:xfrm>
          <a:custGeom>
            <a:avLst/>
            <a:gdLst/>
            <a:ahLst/>
            <a:cxnLst/>
            <a:rect l="l" t="t" r="r" b="b"/>
            <a:pathLst>
              <a:path w="254025" h="1269231">
                <a:moveTo>
                  <a:pt x="67705" y="1269231"/>
                </a:moveTo>
                <a:lnTo>
                  <a:pt x="74714" y="1255217"/>
                </a:lnTo>
                <a:lnTo>
                  <a:pt x="112064" y="1173035"/>
                </a:lnTo>
                <a:lnTo>
                  <a:pt x="141960" y="1113256"/>
                </a:lnTo>
                <a:lnTo>
                  <a:pt x="141960" y="1105788"/>
                </a:lnTo>
                <a:lnTo>
                  <a:pt x="59766" y="1068425"/>
                </a:lnTo>
                <a:lnTo>
                  <a:pt x="0" y="1038542"/>
                </a:lnTo>
                <a:lnTo>
                  <a:pt x="0" y="1016126"/>
                </a:lnTo>
                <a:lnTo>
                  <a:pt x="22415" y="1023607"/>
                </a:lnTo>
                <a:lnTo>
                  <a:pt x="52298" y="1038542"/>
                </a:lnTo>
                <a:lnTo>
                  <a:pt x="89649" y="1060970"/>
                </a:lnTo>
                <a:lnTo>
                  <a:pt x="149428" y="1090853"/>
                </a:lnTo>
                <a:lnTo>
                  <a:pt x="156895" y="1090853"/>
                </a:lnTo>
                <a:lnTo>
                  <a:pt x="156895" y="1083373"/>
                </a:lnTo>
                <a:lnTo>
                  <a:pt x="201726" y="1001179"/>
                </a:lnTo>
                <a:lnTo>
                  <a:pt x="201726" y="993711"/>
                </a:lnTo>
                <a:lnTo>
                  <a:pt x="201726" y="986243"/>
                </a:lnTo>
                <a:lnTo>
                  <a:pt x="141960" y="963841"/>
                </a:lnTo>
                <a:lnTo>
                  <a:pt x="67246" y="926477"/>
                </a:lnTo>
                <a:lnTo>
                  <a:pt x="7480" y="896594"/>
                </a:lnTo>
                <a:lnTo>
                  <a:pt x="7480" y="874166"/>
                </a:lnTo>
                <a:lnTo>
                  <a:pt x="37363" y="881646"/>
                </a:lnTo>
                <a:lnTo>
                  <a:pt x="97129" y="911529"/>
                </a:lnTo>
                <a:lnTo>
                  <a:pt x="127012" y="866698"/>
                </a:lnTo>
                <a:lnTo>
                  <a:pt x="149428" y="814400"/>
                </a:lnTo>
                <a:lnTo>
                  <a:pt x="89649" y="784517"/>
                </a:lnTo>
                <a:lnTo>
                  <a:pt x="52298" y="762088"/>
                </a:lnTo>
                <a:lnTo>
                  <a:pt x="14935" y="747153"/>
                </a:lnTo>
                <a:lnTo>
                  <a:pt x="14935" y="732205"/>
                </a:lnTo>
                <a:lnTo>
                  <a:pt x="37363" y="739686"/>
                </a:lnTo>
                <a:lnTo>
                  <a:pt x="119545" y="777036"/>
                </a:lnTo>
                <a:lnTo>
                  <a:pt x="156895" y="799464"/>
                </a:lnTo>
                <a:lnTo>
                  <a:pt x="156895" y="791984"/>
                </a:lnTo>
                <a:lnTo>
                  <a:pt x="164376" y="791984"/>
                </a:lnTo>
                <a:lnTo>
                  <a:pt x="164376" y="784517"/>
                </a:lnTo>
                <a:lnTo>
                  <a:pt x="171843" y="777036"/>
                </a:lnTo>
                <a:lnTo>
                  <a:pt x="171843" y="769569"/>
                </a:lnTo>
                <a:lnTo>
                  <a:pt x="179324" y="769569"/>
                </a:lnTo>
                <a:lnTo>
                  <a:pt x="179324" y="762088"/>
                </a:lnTo>
                <a:lnTo>
                  <a:pt x="186778" y="762088"/>
                </a:lnTo>
                <a:lnTo>
                  <a:pt x="186778" y="754633"/>
                </a:lnTo>
                <a:lnTo>
                  <a:pt x="194259" y="754633"/>
                </a:lnTo>
                <a:lnTo>
                  <a:pt x="194259" y="747153"/>
                </a:lnTo>
                <a:lnTo>
                  <a:pt x="201726" y="747153"/>
                </a:lnTo>
                <a:lnTo>
                  <a:pt x="201726" y="739686"/>
                </a:lnTo>
                <a:lnTo>
                  <a:pt x="201726" y="732205"/>
                </a:lnTo>
                <a:lnTo>
                  <a:pt x="209194" y="732205"/>
                </a:lnTo>
                <a:lnTo>
                  <a:pt x="254025" y="642556"/>
                </a:lnTo>
                <a:lnTo>
                  <a:pt x="254025" y="635076"/>
                </a:lnTo>
                <a:lnTo>
                  <a:pt x="186778" y="605193"/>
                </a:lnTo>
                <a:lnTo>
                  <a:pt x="179324" y="597712"/>
                </a:lnTo>
                <a:lnTo>
                  <a:pt x="104584" y="560374"/>
                </a:lnTo>
                <a:lnTo>
                  <a:pt x="97129" y="560374"/>
                </a:lnTo>
                <a:lnTo>
                  <a:pt x="89649" y="560374"/>
                </a:lnTo>
                <a:lnTo>
                  <a:pt x="82181" y="560374"/>
                </a:lnTo>
                <a:lnTo>
                  <a:pt x="52298" y="635076"/>
                </a:lnTo>
                <a:lnTo>
                  <a:pt x="29883" y="664959"/>
                </a:lnTo>
                <a:lnTo>
                  <a:pt x="29883" y="672439"/>
                </a:lnTo>
                <a:lnTo>
                  <a:pt x="14935" y="694855"/>
                </a:lnTo>
                <a:lnTo>
                  <a:pt x="22415" y="620140"/>
                </a:lnTo>
                <a:lnTo>
                  <a:pt x="59766" y="545426"/>
                </a:lnTo>
                <a:lnTo>
                  <a:pt x="52298" y="545426"/>
                </a:lnTo>
                <a:lnTo>
                  <a:pt x="59766" y="545426"/>
                </a:lnTo>
                <a:lnTo>
                  <a:pt x="59766" y="537946"/>
                </a:lnTo>
                <a:lnTo>
                  <a:pt x="52298" y="537946"/>
                </a:lnTo>
                <a:lnTo>
                  <a:pt x="37363" y="530478"/>
                </a:lnTo>
                <a:lnTo>
                  <a:pt x="29883" y="523011"/>
                </a:lnTo>
                <a:lnTo>
                  <a:pt x="29883" y="508063"/>
                </a:lnTo>
                <a:lnTo>
                  <a:pt x="59766" y="523011"/>
                </a:lnTo>
                <a:lnTo>
                  <a:pt x="67246" y="523011"/>
                </a:lnTo>
                <a:lnTo>
                  <a:pt x="67246" y="515543"/>
                </a:lnTo>
                <a:lnTo>
                  <a:pt x="74714" y="515543"/>
                </a:lnTo>
                <a:lnTo>
                  <a:pt x="179324" y="298856"/>
                </a:lnTo>
                <a:lnTo>
                  <a:pt x="179324" y="291376"/>
                </a:lnTo>
                <a:lnTo>
                  <a:pt x="89649" y="246557"/>
                </a:lnTo>
                <a:lnTo>
                  <a:pt x="82181" y="246557"/>
                </a:lnTo>
                <a:lnTo>
                  <a:pt x="37363" y="343687"/>
                </a:lnTo>
                <a:lnTo>
                  <a:pt x="37363" y="336219"/>
                </a:lnTo>
                <a:lnTo>
                  <a:pt x="37363" y="328739"/>
                </a:lnTo>
                <a:lnTo>
                  <a:pt x="37363" y="298856"/>
                </a:lnTo>
                <a:lnTo>
                  <a:pt x="44818" y="298856"/>
                </a:lnTo>
                <a:lnTo>
                  <a:pt x="44818" y="291376"/>
                </a:lnTo>
                <a:lnTo>
                  <a:pt x="44818" y="283921"/>
                </a:lnTo>
                <a:lnTo>
                  <a:pt x="52298" y="276440"/>
                </a:lnTo>
                <a:lnTo>
                  <a:pt x="52298" y="268973"/>
                </a:lnTo>
                <a:lnTo>
                  <a:pt x="37363" y="261492"/>
                </a:lnTo>
                <a:lnTo>
                  <a:pt x="37363" y="254038"/>
                </a:lnTo>
                <a:lnTo>
                  <a:pt x="52298" y="261492"/>
                </a:lnTo>
                <a:lnTo>
                  <a:pt x="59766" y="268973"/>
                </a:lnTo>
                <a:lnTo>
                  <a:pt x="59766" y="261492"/>
                </a:lnTo>
                <a:lnTo>
                  <a:pt x="59766" y="254038"/>
                </a:lnTo>
                <a:lnTo>
                  <a:pt x="67246" y="246557"/>
                </a:lnTo>
                <a:lnTo>
                  <a:pt x="67246" y="239090"/>
                </a:lnTo>
                <a:lnTo>
                  <a:pt x="52298" y="224154"/>
                </a:lnTo>
                <a:lnTo>
                  <a:pt x="44818" y="239090"/>
                </a:lnTo>
                <a:lnTo>
                  <a:pt x="44818" y="231609"/>
                </a:lnTo>
                <a:lnTo>
                  <a:pt x="44818" y="216674"/>
                </a:lnTo>
                <a:lnTo>
                  <a:pt x="44818" y="209207"/>
                </a:lnTo>
                <a:lnTo>
                  <a:pt x="59766" y="216674"/>
                </a:lnTo>
                <a:lnTo>
                  <a:pt x="74714" y="224154"/>
                </a:lnTo>
                <a:lnTo>
                  <a:pt x="97129" y="231609"/>
                </a:lnTo>
                <a:lnTo>
                  <a:pt x="112064" y="239090"/>
                </a:lnTo>
                <a:lnTo>
                  <a:pt x="119545" y="239090"/>
                </a:lnTo>
                <a:lnTo>
                  <a:pt x="134493" y="216674"/>
                </a:lnTo>
                <a:lnTo>
                  <a:pt x="141960" y="186791"/>
                </a:lnTo>
                <a:lnTo>
                  <a:pt x="141960" y="179323"/>
                </a:lnTo>
                <a:lnTo>
                  <a:pt x="127012" y="179323"/>
                </a:lnTo>
                <a:lnTo>
                  <a:pt x="104584" y="164363"/>
                </a:lnTo>
                <a:lnTo>
                  <a:pt x="89649" y="156908"/>
                </a:lnTo>
                <a:lnTo>
                  <a:pt x="67246" y="149428"/>
                </a:lnTo>
                <a:lnTo>
                  <a:pt x="52298" y="141960"/>
                </a:lnTo>
                <a:lnTo>
                  <a:pt x="44818" y="134480"/>
                </a:lnTo>
                <a:lnTo>
                  <a:pt x="44818" y="119545"/>
                </a:lnTo>
                <a:lnTo>
                  <a:pt x="59766" y="127025"/>
                </a:lnTo>
                <a:lnTo>
                  <a:pt x="74714" y="134480"/>
                </a:lnTo>
                <a:lnTo>
                  <a:pt x="82181" y="134480"/>
                </a:lnTo>
                <a:lnTo>
                  <a:pt x="82181" y="127025"/>
                </a:lnTo>
                <a:lnTo>
                  <a:pt x="89649" y="104597"/>
                </a:lnTo>
                <a:lnTo>
                  <a:pt x="104584" y="82194"/>
                </a:lnTo>
                <a:lnTo>
                  <a:pt x="104584" y="74714"/>
                </a:lnTo>
                <a:lnTo>
                  <a:pt x="89649" y="67233"/>
                </a:lnTo>
                <a:lnTo>
                  <a:pt x="74714" y="59778"/>
                </a:lnTo>
                <a:lnTo>
                  <a:pt x="52298" y="52298"/>
                </a:lnTo>
                <a:lnTo>
                  <a:pt x="52298" y="29883"/>
                </a:lnTo>
                <a:lnTo>
                  <a:pt x="59766" y="37350"/>
                </a:lnTo>
                <a:lnTo>
                  <a:pt x="74714" y="44830"/>
                </a:lnTo>
                <a:lnTo>
                  <a:pt x="97129" y="52298"/>
                </a:lnTo>
                <a:lnTo>
                  <a:pt x="112064" y="59778"/>
                </a:lnTo>
                <a:lnTo>
                  <a:pt x="119545" y="59778"/>
                </a:lnTo>
                <a:lnTo>
                  <a:pt x="127012" y="29883"/>
                </a:lnTo>
                <a:lnTo>
                  <a:pt x="134493" y="14947"/>
                </a:lnTo>
                <a:lnTo>
                  <a:pt x="141960" y="14947"/>
                </a:lnTo>
                <a:lnTo>
                  <a:pt x="141960" y="7467"/>
                </a:lnTo>
                <a:lnTo>
                  <a:pt x="14196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695699" y="5088012"/>
            <a:ext cx="1098308" cy="1920201"/>
          </a:xfrm>
          <a:custGeom>
            <a:avLst/>
            <a:gdLst/>
            <a:ahLst/>
            <a:cxnLst/>
            <a:rect l="l" t="t" r="r" b="b"/>
            <a:pathLst>
              <a:path w="1098308" h="1920201">
                <a:moveTo>
                  <a:pt x="82194" y="1643761"/>
                </a:moveTo>
                <a:lnTo>
                  <a:pt x="74726" y="1643761"/>
                </a:lnTo>
                <a:lnTo>
                  <a:pt x="74726" y="1636280"/>
                </a:lnTo>
                <a:lnTo>
                  <a:pt x="67246" y="1636280"/>
                </a:lnTo>
                <a:lnTo>
                  <a:pt x="59791" y="1636280"/>
                </a:lnTo>
                <a:lnTo>
                  <a:pt x="52311" y="1636280"/>
                </a:lnTo>
                <a:lnTo>
                  <a:pt x="52311" y="1628813"/>
                </a:lnTo>
                <a:lnTo>
                  <a:pt x="44830" y="1628813"/>
                </a:lnTo>
                <a:lnTo>
                  <a:pt x="22428" y="1621345"/>
                </a:lnTo>
                <a:lnTo>
                  <a:pt x="7480" y="1613877"/>
                </a:lnTo>
                <a:lnTo>
                  <a:pt x="0" y="1606397"/>
                </a:lnTo>
                <a:lnTo>
                  <a:pt x="0" y="1591437"/>
                </a:lnTo>
                <a:lnTo>
                  <a:pt x="7480" y="1591437"/>
                </a:lnTo>
                <a:lnTo>
                  <a:pt x="22428" y="1598904"/>
                </a:lnTo>
                <a:lnTo>
                  <a:pt x="44830" y="1613877"/>
                </a:lnTo>
                <a:lnTo>
                  <a:pt x="59791" y="1613877"/>
                </a:lnTo>
                <a:lnTo>
                  <a:pt x="59791" y="1621345"/>
                </a:lnTo>
                <a:lnTo>
                  <a:pt x="67246" y="1621345"/>
                </a:lnTo>
                <a:lnTo>
                  <a:pt x="74726" y="1621345"/>
                </a:lnTo>
                <a:lnTo>
                  <a:pt x="82194" y="1621345"/>
                </a:lnTo>
                <a:lnTo>
                  <a:pt x="82194" y="1628813"/>
                </a:lnTo>
                <a:lnTo>
                  <a:pt x="89674" y="1628813"/>
                </a:lnTo>
                <a:lnTo>
                  <a:pt x="97142" y="1628813"/>
                </a:lnTo>
                <a:lnTo>
                  <a:pt x="97142" y="1621345"/>
                </a:lnTo>
                <a:lnTo>
                  <a:pt x="104609" y="1621345"/>
                </a:lnTo>
                <a:lnTo>
                  <a:pt x="112077" y="1621345"/>
                </a:lnTo>
                <a:lnTo>
                  <a:pt x="119557" y="1621345"/>
                </a:lnTo>
                <a:lnTo>
                  <a:pt x="134492" y="1613877"/>
                </a:lnTo>
                <a:lnTo>
                  <a:pt x="149440" y="1606397"/>
                </a:lnTo>
                <a:lnTo>
                  <a:pt x="156908" y="1606397"/>
                </a:lnTo>
                <a:lnTo>
                  <a:pt x="156908" y="1598904"/>
                </a:lnTo>
                <a:lnTo>
                  <a:pt x="141960" y="1576501"/>
                </a:lnTo>
                <a:lnTo>
                  <a:pt x="141960" y="1569021"/>
                </a:lnTo>
                <a:lnTo>
                  <a:pt x="134492" y="1539138"/>
                </a:lnTo>
                <a:lnTo>
                  <a:pt x="127025" y="1539138"/>
                </a:lnTo>
                <a:lnTo>
                  <a:pt x="112077" y="1546618"/>
                </a:lnTo>
                <a:lnTo>
                  <a:pt x="104609" y="1546618"/>
                </a:lnTo>
                <a:lnTo>
                  <a:pt x="104609" y="1554073"/>
                </a:lnTo>
                <a:lnTo>
                  <a:pt x="97142" y="1554073"/>
                </a:lnTo>
                <a:lnTo>
                  <a:pt x="97142" y="1561553"/>
                </a:lnTo>
                <a:lnTo>
                  <a:pt x="89674" y="1561553"/>
                </a:lnTo>
                <a:lnTo>
                  <a:pt x="82194" y="1561553"/>
                </a:lnTo>
                <a:lnTo>
                  <a:pt x="82194" y="1554073"/>
                </a:lnTo>
                <a:lnTo>
                  <a:pt x="74726" y="1554073"/>
                </a:lnTo>
                <a:lnTo>
                  <a:pt x="74726" y="1546618"/>
                </a:lnTo>
                <a:lnTo>
                  <a:pt x="74726" y="1539138"/>
                </a:lnTo>
                <a:lnTo>
                  <a:pt x="82194" y="1539138"/>
                </a:lnTo>
                <a:lnTo>
                  <a:pt x="82194" y="1531670"/>
                </a:lnTo>
                <a:lnTo>
                  <a:pt x="89674" y="1531670"/>
                </a:lnTo>
                <a:lnTo>
                  <a:pt x="89674" y="1524190"/>
                </a:lnTo>
                <a:lnTo>
                  <a:pt x="97142" y="1524190"/>
                </a:lnTo>
                <a:lnTo>
                  <a:pt x="97142" y="1531670"/>
                </a:lnTo>
                <a:lnTo>
                  <a:pt x="104609" y="1531670"/>
                </a:lnTo>
                <a:lnTo>
                  <a:pt x="119557" y="1524190"/>
                </a:lnTo>
                <a:lnTo>
                  <a:pt x="127025" y="1524190"/>
                </a:lnTo>
                <a:lnTo>
                  <a:pt x="127025" y="1516722"/>
                </a:lnTo>
                <a:lnTo>
                  <a:pt x="112077" y="1486827"/>
                </a:lnTo>
                <a:lnTo>
                  <a:pt x="112077" y="1479372"/>
                </a:lnTo>
                <a:lnTo>
                  <a:pt x="104609" y="1479372"/>
                </a:lnTo>
                <a:lnTo>
                  <a:pt x="104609" y="1471891"/>
                </a:lnTo>
                <a:lnTo>
                  <a:pt x="104609" y="1464424"/>
                </a:lnTo>
                <a:lnTo>
                  <a:pt x="97142" y="1464424"/>
                </a:lnTo>
                <a:lnTo>
                  <a:pt x="97142" y="1456944"/>
                </a:lnTo>
                <a:lnTo>
                  <a:pt x="89674" y="1456944"/>
                </a:lnTo>
                <a:lnTo>
                  <a:pt x="82194" y="1449489"/>
                </a:lnTo>
                <a:lnTo>
                  <a:pt x="74726" y="1449489"/>
                </a:lnTo>
                <a:lnTo>
                  <a:pt x="59791" y="1434541"/>
                </a:lnTo>
                <a:lnTo>
                  <a:pt x="44830" y="1427060"/>
                </a:lnTo>
                <a:lnTo>
                  <a:pt x="29895" y="1419606"/>
                </a:lnTo>
                <a:lnTo>
                  <a:pt x="14947" y="1404658"/>
                </a:lnTo>
                <a:lnTo>
                  <a:pt x="7480" y="1404658"/>
                </a:lnTo>
                <a:lnTo>
                  <a:pt x="7480" y="1397177"/>
                </a:lnTo>
                <a:lnTo>
                  <a:pt x="7480" y="1389710"/>
                </a:lnTo>
                <a:lnTo>
                  <a:pt x="29895" y="1404658"/>
                </a:lnTo>
                <a:lnTo>
                  <a:pt x="59791" y="1419606"/>
                </a:lnTo>
                <a:lnTo>
                  <a:pt x="67246" y="1419606"/>
                </a:lnTo>
                <a:lnTo>
                  <a:pt x="67246" y="1412125"/>
                </a:lnTo>
                <a:lnTo>
                  <a:pt x="67246" y="1404658"/>
                </a:lnTo>
                <a:lnTo>
                  <a:pt x="74726" y="1397177"/>
                </a:lnTo>
                <a:lnTo>
                  <a:pt x="74726" y="1389710"/>
                </a:lnTo>
                <a:lnTo>
                  <a:pt x="82194" y="1389710"/>
                </a:lnTo>
                <a:lnTo>
                  <a:pt x="89674" y="1389710"/>
                </a:lnTo>
                <a:lnTo>
                  <a:pt x="97142" y="1389710"/>
                </a:lnTo>
                <a:lnTo>
                  <a:pt x="97142" y="1397177"/>
                </a:lnTo>
                <a:lnTo>
                  <a:pt x="97142" y="1404658"/>
                </a:lnTo>
                <a:lnTo>
                  <a:pt x="97142" y="1412125"/>
                </a:lnTo>
                <a:lnTo>
                  <a:pt x="97142" y="1419606"/>
                </a:lnTo>
                <a:lnTo>
                  <a:pt x="89674" y="1419606"/>
                </a:lnTo>
                <a:lnTo>
                  <a:pt x="82194" y="1419606"/>
                </a:lnTo>
                <a:lnTo>
                  <a:pt x="82194" y="1427060"/>
                </a:lnTo>
                <a:lnTo>
                  <a:pt x="74726" y="1427060"/>
                </a:lnTo>
                <a:lnTo>
                  <a:pt x="74726" y="1434541"/>
                </a:lnTo>
                <a:lnTo>
                  <a:pt x="82194" y="1434541"/>
                </a:lnTo>
                <a:lnTo>
                  <a:pt x="89674" y="1434541"/>
                </a:lnTo>
                <a:lnTo>
                  <a:pt x="89674" y="1442008"/>
                </a:lnTo>
                <a:lnTo>
                  <a:pt x="97142" y="1442008"/>
                </a:lnTo>
                <a:lnTo>
                  <a:pt x="104609" y="1442008"/>
                </a:lnTo>
                <a:lnTo>
                  <a:pt x="104609" y="1449489"/>
                </a:lnTo>
                <a:lnTo>
                  <a:pt x="112077" y="1449489"/>
                </a:lnTo>
                <a:lnTo>
                  <a:pt x="112077" y="1456944"/>
                </a:lnTo>
                <a:lnTo>
                  <a:pt x="119557" y="1456944"/>
                </a:lnTo>
                <a:lnTo>
                  <a:pt x="119557" y="1464424"/>
                </a:lnTo>
                <a:lnTo>
                  <a:pt x="119557" y="1471891"/>
                </a:lnTo>
                <a:lnTo>
                  <a:pt x="127025" y="1471891"/>
                </a:lnTo>
                <a:lnTo>
                  <a:pt x="127025" y="1479372"/>
                </a:lnTo>
                <a:lnTo>
                  <a:pt x="134492" y="1501787"/>
                </a:lnTo>
                <a:lnTo>
                  <a:pt x="141960" y="1524190"/>
                </a:lnTo>
                <a:lnTo>
                  <a:pt x="149440" y="1539138"/>
                </a:lnTo>
                <a:lnTo>
                  <a:pt x="156908" y="1561553"/>
                </a:lnTo>
                <a:lnTo>
                  <a:pt x="164388" y="1576501"/>
                </a:lnTo>
                <a:lnTo>
                  <a:pt x="171856" y="1598904"/>
                </a:lnTo>
                <a:lnTo>
                  <a:pt x="179323" y="1613877"/>
                </a:lnTo>
                <a:lnTo>
                  <a:pt x="179323" y="1658708"/>
                </a:lnTo>
                <a:lnTo>
                  <a:pt x="186804" y="1658708"/>
                </a:lnTo>
                <a:lnTo>
                  <a:pt x="201752" y="1666163"/>
                </a:lnTo>
                <a:lnTo>
                  <a:pt x="209207" y="1666163"/>
                </a:lnTo>
                <a:lnTo>
                  <a:pt x="216687" y="1666163"/>
                </a:lnTo>
                <a:lnTo>
                  <a:pt x="224154" y="1666163"/>
                </a:lnTo>
                <a:lnTo>
                  <a:pt x="231622" y="1666163"/>
                </a:lnTo>
                <a:lnTo>
                  <a:pt x="239090" y="1666163"/>
                </a:lnTo>
                <a:lnTo>
                  <a:pt x="239090" y="1673644"/>
                </a:lnTo>
                <a:lnTo>
                  <a:pt x="239090" y="1681111"/>
                </a:lnTo>
                <a:lnTo>
                  <a:pt x="239090" y="1688592"/>
                </a:lnTo>
                <a:lnTo>
                  <a:pt x="231622" y="1688592"/>
                </a:lnTo>
                <a:lnTo>
                  <a:pt x="231622" y="1696046"/>
                </a:lnTo>
                <a:lnTo>
                  <a:pt x="224154" y="1696046"/>
                </a:lnTo>
                <a:lnTo>
                  <a:pt x="216687" y="1696046"/>
                </a:lnTo>
                <a:lnTo>
                  <a:pt x="216687" y="1688592"/>
                </a:lnTo>
                <a:lnTo>
                  <a:pt x="209207" y="1688592"/>
                </a:lnTo>
                <a:lnTo>
                  <a:pt x="209207" y="1681111"/>
                </a:lnTo>
                <a:lnTo>
                  <a:pt x="194271" y="1681111"/>
                </a:lnTo>
                <a:lnTo>
                  <a:pt x="179323" y="1673644"/>
                </a:lnTo>
                <a:lnTo>
                  <a:pt x="179323" y="1681111"/>
                </a:lnTo>
                <a:lnTo>
                  <a:pt x="171856" y="1681111"/>
                </a:lnTo>
                <a:lnTo>
                  <a:pt x="164388" y="1703527"/>
                </a:lnTo>
                <a:lnTo>
                  <a:pt x="149440" y="1733410"/>
                </a:lnTo>
                <a:lnTo>
                  <a:pt x="149440" y="1740890"/>
                </a:lnTo>
                <a:lnTo>
                  <a:pt x="164388" y="1748358"/>
                </a:lnTo>
                <a:lnTo>
                  <a:pt x="171856" y="1748358"/>
                </a:lnTo>
                <a:lnTo>
                  <a:pt x="179323" y="1748358"/>
                </a:lnTo>
                <a:lnTo>
                  <a:pt x="186804" y="1748358"/>
                </a:lnTo>
                <a:lnTo>
                  <a:pt x="194271" y="1748358"/>
                </a:lnTo>
                <a:lnTo>
                  <a:pt x="194271" y="1755838"/>
                </a:lnTo>
                <a:lnTo>
                  <a:pt x="201752" y="1755838"/>
                </a:lnTo>
                <a:lnTo>
                  <a:pt x="201752" y="1763293"/>
                </a:lnTo>
                <a:lnTo>
                  <a:pt x="201752" y="1770773"/>
                </a:lnTo>
                <a:lnTo>
                  <a:pt x="194271" y="1770773"/>
                </a:lnTo>
                <a:lnTo>
                  <a:pt x="194271" y="1778241"/>
                </a:lnTo>
                <a:lnTo>
                  <a:pt x="186804" y="1778241"/>
                </a:lnTo>
                <a:lnTo>
                  <a:pt x="179323" y="1778241"/>
                </a:lnTo>
                <a:lnTo>
                  <a:pt x="171856" y="1778241"/>
                </a:lnTo>
                <a:lnTo>
                  <a:pt x="171856" y="1770773"/>
                </a:lnTo>
                <a:lnTo>
                  <a:pt x="171856" y="1763293"/>
                </a:lnTo>
                <a:lnTo>
                  <a:pt x="164388" y="1763293"/>
                </a:lnTo>
                <a:lnTo>
                  <a:pt x="156908" y="1755838"/>
                </a:lnTo>
                <a:lnTo>
                  <a:pt x="149440" y="1755838"/>
                </a:lnTo>
                <a:lnTo>
                  <a:pt x="141960" y="1755838"/>
                </a:lnTo>
                <a:lnTo>
                  <a:pt x="134492" y="1755838"/>
                </a:lnTo>
                <a:lnTo>
                  <a:pt x="127025" y="1785721"/>
                </a:lnTo>
                <a:lnTo>
                  <a:pt x="112077" y="1815604"/>
                </a:lnTo>
                <a:lnTo>
                  <a:pt x="112077" y="1823085"/>
                </a:lnTo>
                <a:lnTo>
                  <a:pt x="127025" y="1830539"/>
                </a:lnTo>
                <a:lnTo>
                  <a:pt x="134492" y="1830539"/>
                </a:lnTo>
                <a:lnTo>
                  <a:pt x="134492" y="1838020"/>
                </a:lnTo>
                <a:lnTo>
                  <a:pt x="134492" y="1830539"/>
                </a:lnTo>
                <a:lnTo>
                  <a:pt x="141960" y="1830539"/>
                </a:lnTo>
                <a:lnTo>
                  <a:pt x="149440" y="1830539"/>
                </a:lnTo>
                <a:lnTo>
                  <a:pt x="149440" y="1838020"/>
                </a:lnTo>
                <a:lnTo>
                  <a:pt x="156908" y="1838020"/>
                </a:lnTo>
                <a:lnTo>
                  <a:pt x="156908" y="1845487"/>
                </a:lnTo>
                <a:lnTo>
                  <a:pt x="156908" y="1852968"/>
                </a:lnTo>
                <a:lnTo>
                  <a:pt x="156908" y="1860435"/>
                </a:lnTo>
                <a:lnTo>
                  <a:pt x="149440" y="1860435"/>
                </a:lnTo>
                <a:lnTo>
                  <a:pt x="141960" y="1860435"/>
                </a:lnTo>
                <a:lnTo>
                  <a:pt x="141960" y="1867916"/>
                </a:lnTo>
                <a:lnTo>
                  <a:pt x="141960" y="1860435"/>
                </a:lnTo>
                <a:lnTo>
                  <a:pt x="134492" y="1860435"/>
                </a:lnTo>
                <a:lnTo>
                  <a:pt x="127025" y="1860435"/>
                </a:lnTo>
                <a:lnTo>
                  <a:pt x="127025" y="1852968"/>
                </a:lnTo>
                <a:lnTo>
                  <a:pt x="127025" y="1845487"/>
                </a:lnTo>
                <a:lnTo>
                  <a:pt x="119557" y="1845487"/>
                </a:lnTo>
                <a:lnTo>
                  <a:pt x="104609" y="1838020"/>
                </a:lnTo>
                <a:lnTo>
                  <a:pt x="97142" y="1838020"/>
                </a:lnTo>
                <a:lnTo>
                  <a:pt x="82194" y="1867916"/>
                </a:lnTo>
                <a:lnTo>
                  <a:pt x="74726" y="1890306"/>
                </a:lnTo>
                <a:lnTo>
                  <a:pt x="74726" y="1897786"/>
                </a:lnTo>
                <a:lnTo>
                  <a:pt x="89674" y="1905254"/>
                </a:lnTo>
                <a:lnTo>
                  <a:pt x="104609" y="1912734"/>
                </a:lnTo>
                <a:lnTo>
                  <a:pt x="112077" y="1912734"/>
                </a:lnTo>
                <a:lnTo>
                  <a:pt x="119557" y="1920201"/>
                </a:lnTo>
                <a:lnTo>
                  <a:pt x="127025" y="1920201"/>
                </a:lnTo>
                <a:lnTo>
                  <a:pt x="127025" y="1912734"/>
                </a:lnTo>
                <a:lnTo>
                  <a:pt x="134492" y="1912734"/>
                </a:lnTo>
                <a:lnTo>
                  <a:pt x="156908" y="1860435"/>
                </a:lnTo>
                <a:lnTo>
                  <a:pt x="164388" y="1845487"/>
                </a:lnTo>
                <a:lnTo>
                  <a:pt x="164388" y="1852968"/>
                </a:lnTo>
                <a:lnTo>
                  <a:pt x="201752" y="1770773"/>
                </a:lnTo>
                <a:lnTo>
                  <a:pt x="246570" y="1681111"/>
                </a:lnTo>
                <a:lnTo>
                  <a:pt x="276453" y="1621345"/>
                </a:lnTo>
                <a:lnTo>
                  <a:pt x="336219" y="1501787"/>
                </a:lnTo>
                <a:lnTo>
                  <a:pt x="328764" y="1501787"/>
                </a:lnTo>
                <a:lnTo>
                  <a:pt x="321284" y="1501787"/>
                </a:lnTo>
                <a:lnTo>
                  <a:pt x="313816" y="1501787"/>
                </a:lnTo>
                <a:lnTo>
                  <a:pt x="306336" y="1501787"/>
                </a:lnTo>
                <a:lnTo>
                  <a:pt x="306336" y="1494307"/>
                </a:lnTo>
                <a:lnTo>
                  <a:pt x="306336" y="1486827"/>
                </a:lnTo>
                <a:lnTo>
                  <a:pt x="298881" y="1486827"/>
                </a:lnTo>
                <a:lnTo>
                  <a:pt x="283921" y="1479372"/>
                </a:lnTo>
                <a:lnTo>
                  <a:pt x="276453" y="1479372"/>
                </a:lnTo>
                <a:lnTo>
                  <a:pt x="261518" y="1501787"/>
                </a:lnTo>
                <a:lnTo>
                  <a:pt x="261518" y="1509255"/>
                </a:lnTo>
                <a:lnTo>
                  <a:pt x="261518" y="1516722"/>
                </a:lnTo>
                <a:lnTo>
                  <a:pt x="254038" y="1516722"/>
                </a:lnTo>
                <a:lnTo>
                  <a:pt x="246570" y="1516722"/>
                </a:lnTo>
                <a:lnTo>
                  <a:pt x="246570" y="1524190"/>
                </a:lnTo>
                <a:lnTo>
                  <a:pt x="239090" y="1524190"/>
                </a:lnTo>
                <a:lnTo>
                  <a:pt x="239090" y="1531670"/>
                </a:lnTo>
                <a:lnTo>
                  <a:pt x="246570" y="1554073"/>
                </a:lnTo>
                <a:lnTo>
                  <a:pt x="254038" y="1561553"/>
                </a:lnTo>
                <a:lnTo>
                  <a:pt x="254038" y="1569021"/>
                </a:lnTo>
                <a:lnTo>
                  <a:pt x="261518" y="1569021"/>
                </a:lnTo>
                <a:lnTo>
                  <a:pt x="261518" y="1576501"/>
                </a:lnTo>
                <a:lnTo>
                  <a:pt x="268973" y="1576501"/>
                </a:lnTo>
                <a:lnTo>
                  <a:pt x="276453" y="1576501"/>
                </a:lnTo>
                <a:lnTo>
                  <a:pt x="276453" y="1583969"/>
                </a:lnTo>
                <a:lnTo>
                  <a:pt x="283921" y="1583969"/>
                </a:lnTo>
                <a:lnTo>
                  <a:pt x="283921" y="1591437"/>
                </a:lnTo>
                <a:lnTo>
                  <a:pt x="283921" y="1598904"/>
                </a:lnTo>
                <a:lnTo>
                  <a:pt x="283921" y="1606397"/>
                </a:lnTo>
                <a:lnTo>
                  <a:pt x="276453" y="1606397"/>
                </a:lnTo>
                <a:lnTo>
                  <a:pt x="268973" y="1606397"/>
                </a:lnTo>
                <a:lnTo>
                  <a:pt x="261518" y="1606397"/>
                </a:lnTo>
                <a:lnTo>
                  <a:pt x="254038" y="1606397"/>
                </a:lnTo>
                <a:lnTo>
                  <a:pt x="254038" y="1598904"/>
                </a:lnTo>
                <a:lnTo>
                  <a:pt x="254038" y="1591437"/>
                </a:lnTo>
                <a:lnTo>
                  <a:pt x="254038" y="1583969"/>
                </a:lnTo>
                <a:lnTo>
                  <a:pt x="246570" y="1583969"/>
                </a:lnTo>
                <a:lnTo>
                  <a:pt x="246570" y="1576501"/>
                </a:lnTo>
                <a:lnTo>
                  <a:pt x="239090" y="1576501"/>
                </a:lnTo>
                <a:lnTo>
                  <a:pt x="239090" y="1569021"/>
                </a:lnTo>
                <a:lnTo>
                  <a:pt x="231622" y="1561553"/>
                </a:lnTo>
                <a:lnTo>
                  <a:pt x="231622" y="1539138"/>
                </a:lnTo>
                <a:lnTo>
                  <a:pt x="224154" y="1524190"/>
                </a:lnTo>
                <a:lnTo>
                  <a:pt x="216687" y="1509255"/>
                </a:lnTo>
                <a:lnTo>
                  <a:pt x="209207" y="1486827"/>
                </a:lnTo>
                <a:lnTo>
                  <a:pt x="201752" y="1471891"/>
                </a:lnTo>
                <a:lnTo>
                  <a:pt x="194271" y="1456944"/>
                </a:lnTo>
                <a:lnTo>
                  <a:pt x="186804" y="1434541"/>
                </a:lnTo>
                <a:lnTo>
                  <a:pt x="179323" y="1419606"/>
                </a:lnTo>
                <a:lnTo>
                  <a:pt x="171856" y="1404658"/>
                </a:lnTo>
                <a:lnTo>
                  <a:pt x="171856" y="1389710"/>
                </a:lnTo>
                <a:lnTo>
                  <a:pt x="171856" y="1382242"/>
                </a:lnTo>
                <a:lnTo>
                  <a:pt x="164388" y="1382242"/>
                </a:lnTo>
                <a:lnTo>
                  <a:pt x="164388" y="1374762"/>
                </a:lnTo>
                <a:lnTo>
                  <a:pt x="164388" y="1367294"/>
                </a:lnTo>
                <a:lnTo>
                  <a:pt x="164388" y="1359814"/>
                </a:lnTo>
                <a:lnTo>
                  <a:pt x="164388" y="1352346"/>
                </a:lnTo>
                <a:lnTo>
                  <a:pt x="164388" y="1344879"/>
                </a:lnTo>
                <a:lnTo>
                  <a:pt x="171856" y="1344879"/>
                </a:lnTo>
                <a:lnTo>
                  <a:pt x="171856" y="1337411"/>
                </a:lnTo>
                <a:lnTo>
                  <a:pt x="171856" y="1329944"/>
                </a:lnTo>
                <a:lnTo>
                  <a:pt x="149440" y="1322476"/>
                </a:lnTo>
                <a:lnTo>
                  <a:pt x="141960" y="1322476"/>
                </a:lnTo>
                <a:lnTo>
                  <a:pt x="141960" y="1314996"/>
                </a:lnTo>
                <a:lnTo>
                  <a:pt x="134492" y="1314996"/>
                </a:lnTo>
                <a:lnTo>
                  <a:pt x="127025" y="1314996"/>
                </a:lnTo>
                <a:lnTo>
                  <a:pt x="119557" y="1307528"/>
                </a:lnTo>
                <a:lnTo>
                  <a:pt x="112077" y="1307528"/>
                </a:lnTo>
                <a:lnTo>
                  <a:pt x="29895" y="1307528"/>
                </a:lnTo>
                <a:lnTo>
                  <a:pt x="29895" y="1314996"/>
                </a:lnTo>
                <a:lnTo>
                  <a:pt x="22428" y="1314996"/>
                </a:lnTo>
                <a:lnTo>
                  <a:pt x="22428" y="1322476"/>
                </a:lnTo>
                <a:lnTo>
                  <a:pt x="22428" y="1329944"/>
                </a:lnTo>
                <a:lnTo>
                  <a:pt x="22428" y="1337411"/>
                </a:lnTo>
                <a:lnTo>
                  <a:pt x="22428" y="1344879"/>
                </a:lnTo>
                <a:lnTo>
                  <a:pt x="22428" y="1352346"/>
                </a:lnTo>
                <a:lnTo>
                  <a:pt x="22428" y="1359814"/>
                </a:lnTo>
                <a:lnTo>
                  <a:pt x="14947" y="1359814"/>
                </a:lnTo>
                <a:lnTo>
                  <a:pt x="14947" y="1367294"/>
                </a:lnTo>
                <a:lnTo>
                  <a:pt x="14947" y="1374762"/>
                </a:lnTo>
                <a:lnTo>
                  <a:pt x="7480" y="1374762"/>
                </a:lnTo>
                <a:lnTo>
                  <a:pt x="7480" y="1322476"/>
                </a:lnTo>
                <a:lnTo>
                  <a:pt x="14947" y="1285100"/>
                </a:lnTo>
                <a:lnTo>
                  <a:pt x="14947" y="1292580"/>
                </a:lnTo>
                <a:lnTo>
                  <a:pt x="22428" y="1292580"/>
                </a:lnTo>
                <a:lnTo>
                  <a:pt x="29895" y="1292580"/>
                </a:lnTo>
                <a:lnTo>
                  <a:pt x="37363" y="1292580"/>
                </a:lnTo>
                <a:lnTo>
                  <a:pt x="44830" y="1285100"/>
                </a:lnTo>
                <a:lnTo>
                  <a:pt x="97142" y="1285100"/>
                </a:lnTo>
                <a:lnTo>
                  <a:pt x="104609" y="1292580"/>
                </a:lnTo>
                <a:lnTo>
                  <a:pt x="112077" y="1292580"/>
                </a:lnTo>
                <a:lnTo>
                  <a:pt x="119557" y="1292580"/>
                </a:lnTo>
                <a:lnTo>
                  <a:pt x="127025" y="1292580"/>
                </a:lnTo>
                <a:lnTo>
                  <a:pt x="134492" y="1300048"/>
                </a:lnTo>
                <a:lnTo>
                  <a:pt x="141960" y="1300048"/>
                </a:lnTo>
                <a:lnTo>
                  <a:pt x="149440" y="1300048"/>
                </a:lnTo>
                <a:lnTo>
                  <a:pt x="149440" y="1307528"/>
                </a:lnTo>
                <a:lnTo>
                  <a:pt x="156908" y="1307528"/>
                </a:lnTo>
                <a:lnTo>
                  <a:pt x="171856" y="1314996"/>
                </a:lnTo>
                <a:lnTo>
                  <a:pt x="194271" y="1322476"/>
                </a:lnTo>
                <a:lnTo>
                  <a:pt x="209207" y="1329944"/>
                </a:lnTo>
                <a:lnTo>
                  <a:pt x="224154" y="1337411"/>
                </a:lnTo>
                <a:lnTo>
                  <a:pt x="239090" y="1352346"/>
                </a:lnTo>
                <a:lnTo>
                  <a:pt x="261518" y="1359814"/>
                </a:lnTo>
                <a:lnTo>
                  <a:pt x="276453" y="1367294"/>
                </a:lnTo>
                <a:lnTo>
                  <a:pt x="291401" y="1374762"/>
                </a:lnTo>
                <a:lnTo>
                  <a:pt x="313816" y="1382242"/>
                </a:lnTo>
                <a:lnTo>
                  <a:pt x="328764" y="1389710"/>
                </a:lnTo>
                <a:lnTo>
                  <a:pt x="343700" y="1404658"/>
                </a:lnTo>
                <a:lnTo>
                  <a:pt x="373583" y="1412125"/>
                </a:lnTo>
                <a:lnTo>
                  <a:pt x="373583" y="1419606"/>
                </a:lnTo>
                <a:lnTo>
                  <a:pt x="373583" y="1412125"/>
                </a:lnTo>
                <a:lnTo>
                  <a:pt x="381050" y="1412125"/>
                </a:lnTo>
                <a:lnTo>
                  <a:pt x="410946" y="1344879"/>
                </a:lnTo>
                <a:lnTo>
                  <a:pt x="425894" y="1322476"/>
                </a:lnTo>
                <a:lnTo>
                  <a:pt x="470712" y="1232801"/>
                </a:lnTo>
                <a:lnTo>
                  <a:pt x="455777" y="1225334"/>
                </a:lnTo>
                <a:lnTo>
                  <a:pt x="448297" y="1225334"/>
                </a:lnTo>
                <a:lnTo>
                  <a:pt x="440829" y="1217866"/>
                </a:lnTo>
                <a:lnTo>
                  <a:pt x="418414" y="1210398"/>
                </a:lnTo>
                <a:lnTo>
                  <a:pt x="410946" y="1202918"/>
                </a:lnTo>
                <a:lnTo>
                  <a:pt x="403478" y="1202918"/>
                </a:lnTo>
                <a:lnTo>
                  <a:pt x="366102" y="1187970"/>
                </a:lnTo>
                <a:lnTo>
                  <a:pt x="366102" y="1180515"/>
                </a:lnTo>
                <a:lnTo>
                  <a:pt x="358647" y="1180515"/>
                </a:lnTo>
                <a:lnTo>
                  <a:pt x="351167" y="1173035"/>
                </a:lnTo>
                <a:lnTo>
                  <a:pt x="321284" y="1158087"/>
                </a:lnTo>
                <a:lnTo>
                  <a:pt x="313816" y="1158087"/>
                </a:lnTo>
                <a:lnTo>
                  <a:pt x="306336" y="1150620"/>
                </a:lnTo>
                <a:lnTo>
                  <a:pt x="276453" y="1135672"/>
                </a:lnTo>
                <a:lnTo>
                  <a:pt x="268973" y="1135672"/>
                </a:lnTo>
                <a:lnTo>
                  <a:pt x="261518" y="1128204"/>
                </a:lnTo>
                <a:lnTo>
                  <a:pt x="231622" y="1113269"/>
                </a:lnTo>
                <a:lnTo>
                  <a:pt x="224154" y="1113269"/>
                </a:lnTo>
                <a:lnTo>
                  <a:pt x="216687" y="1113269"/>
                </a:lnTo>
                <a:lnTo>
                  <a:pt x="224154" y="1105789"/>
                </a:lnTo>
                <a:lnTo>
                  <a:pt x="216687" y="1105789"/>
                </a:lnTo>
                <a:lnTo>
                  <a:pt x="209207" y="1105789"/>
                </a:lnTo>
                <a:lnTo>
                  <a:pt x="179323" y="1090841"/>
                </a:lnTo>
                <a:lnTo>
                  <a:pt x="186804" y="1090841"/>
                </a:lnTo>
                <a:lnTo>
                  <a:pt x="179323" y="1083386"/>
                </a:lnTo>
                <a:lnTo>
                  <a:pt x="171856" y="1090841"/>
                </a:lnTo>
                <a:lnTo>
                  <a:pt x="171856" y="1083386"/>
                </a:lnTo>
                <a:lnTo>
                  <a:pt x="164388" y="1083386"/>
                </a:lnTo>
                <a:lnTo>
                  <a:pt x="134492" y="1068438"/>
                </a:lnTo>
                <a:lnTo>
                  <a:pt x="127025" y="1060958"/>
                </a:lnTo>
                <a:lnTo>
                  <a:pt x="127025" y="1068438"/>
                </a:lnTo>
                <a:lnTo>
                  <a:pt x="127025" y="1060958"/>
                </a:lnTo>
                <a:lnTo>
                  <a:pt x="119557" y="1060958"/>
                </a:lnTo>
                <a:lnTo>
                  <a:pt x="119557" y="1053477"/>
                </a:lnTo>
                <a:lnTo>
                  <a:pt x="112077" y="1053477"/>
                </a:lnTo>
                <a:lnTo>
                  <a:pt x="112077" y="1046022"/>
                </a:lnTo>
                <a:lnTo>
                  <a:pt x="112077" y="1038542"/>
                </a:lnTo>
                <a:lnTo>
                  <a:pt x="112077" y="1031074"/>
                </a:lnTo>
                <a:lnTo>
                  <a:pt x="119557" y="1023594"/>
                </a:lnTo>
                <a:lnTo>
                  <a:pt x="119557" y="1016139"/>
                </a:lnTo>
                <a:lnTo>
                  <a:pt x="134492" y="978763"/>
                </a:lnTo>
                <a:lnTo>
                  <a:pt x="141960" y="978763"/>
                </a:lnTo>
                <a:lnTo>
                  <a:pt x="141960" y="971308"/>
                </a:lnTo>
                <a:lnTo>
                  <a:pt x="141960" y="963841"/>
                </a:lnTo>
                <a:lnTo>
                  <a:pt x="149440" y="956373"/>
                </a:lnTo>
                <a:lnTo>
                  <a:pt x="164388" y="918997"/>
                </a:lnTo>
                <a:lnTo>
                  <a:pt x="171856" y="911529"/>
                </a:lnTo>
                <a:lnTo>
                  <a:pt x="112077" y="874179"/>
                </a:lnTo>
                <a:lnTo>
                  <a:pt x="89674" y="859231"/>
                </a:lnTo>
                <a:lnTo>
                  <a:pt x="82194" y="859231"/>
                </a:lnTo>
                <a:lnTo>
                  <a:pt x="82194" y="866698"/>
                </a:lnTo>
                <a:lnTo>
                  <a:pt x="29895" y="963841"/>
                </a:lnTo>
                <a:lnTo>
                  <a:pt x="29895" y="926465"/>
                </a:lnTo>
                <a:lnTo>
                  <a:pt x="67246" y="859231"/>
                </a:lnTo>
                <a:lnTo>
                  <a:pt x="67246" y="851763"/>
                </a:lnTo>
                <a:lnTo>
                  <a:pt x="59791" y="851763"/>
                </a:lnTo>
                <a:lnTo>
                  <a:pt x="37363" y="836815"/>
                </a:lnTo>
                <a:lnTo>
                  <a:pt x="37363" y="806932"/>
                </a:lnTo>
                <a:lnTo>
                  <a:pt x="119557" y="844296"/>
                </a:lnTo>
                <a:lnTo>
                  <a:pt x="127025" y="844296"/>
                </a:lnTo>
                <a:lnTo>
                  <a:pt x="164388" y="866698"/>
                </a:lnTo>
                <a:lnTo>
                  <a:pt x="268973" y="918997"/>
                </a:lnTo>
                <a:lnTo>
                  <a:pt x="306336" y="941412"/>
                </a:lnTo>
                <a:lnTo>
                  <a:pt x="358647" y="963841"/>
                </a:lnTo>
                <a:lnTo>
                  <a:pt x="403478" y="881634"/>
                </a:lnTo>
                <a:lnTo>
                  <a:pt x="410946" y="866698"/>
                </a:lnTo>
                <a:lnTo>
                  <a:pt x="440829" y="799452"/>
                </a:lnTo>
                <a:lnTo>
                  <a:pt x="515543" y="657491"/>
                </a:lnTo>
                <a:lnTo>
                  <a:pt x="694867" y="283921"/>
                </a:lnTo>
                <a:lnTo>
                  <a:pt x="694867" y="276453"/>
                </a:lnTo>
                <a:lnTo>
                  <a:pt x="694867" y="268973"/>
                </a:lnTo>
                <a:lnTo>
                  <a:pt x="515543" y="179324"/>
                </a:lnTo>
                <a:lnTo>
                  <a:pt x="515543" y="171843"/>
                </a:lnTo>
                <a:lnTo>
                  <a:pt x="896581" y="358648"/>
                </a:lnTo>
                <a:lnTo>
                  <a:pt x="896581" y="351167"/>
                </a:lnTo>
                <a:lnTo>
                  <a:pt x="904062" y="343700"/>
                </a:lnTo>
                <a:lnTo>
                  <a:pt x="978776" y="194259"/>
                </a:lnTo>
                <a:lnTo>
                  <a:pt x="1068425" y="0"/>
                </a:lnTo>
                <a:lnTo>
                  <a:pt x="1075905" y="7480"/>
                </a:lnTo>
                <a:lnTo>
                  <a:pt x="1090853" y="14947"/>
                </a:lnTo>
                <a:lnTo>
                  <a:pt x="1098308" y="22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725964" y="5371833"/>
            <a:ext cx="993440" cy="2629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630831" y="5469059"/>
            <a:ext cx="97129" cy="156908"/>
          </a:xfrm>
          <a:custGeom>
            <a:avLst/>
            <a:gdLst/>
            <a:ahLst/>
            <a:cxnLst/>
            <a:rect l="l" t="t" r="r" b="b"/>
            <a:pathLst>
              <a:path w="97129" h="156908">
                <a:moveTo>
                  <a:pt x="97129" y="0"/>
                </a:moveTo>
                <a:lnTo>
                  <a:pt x="29883" y="141960"/>
                </a:lnTo>
                <a:lnTo>
                  <a:pt x="22415" y="156908"/>
                </a:lnTo>
                <a:lnTo>
                  <a:pt x="0" y="149428"/>
                </a:lnTo>
                <a:lnTo>
                  <a:pt x="74701" y="0"/>
                </a:lnTo>
                <a:lnTo>
                  <a:pt x="97129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072831" y="7202471"/>
            <a:ext cx="351167" cy="798528"/>
          </a:xfrm>
          <a:custGeom>
            <a:avLst/>
            <a:gdLst/>
            <a:ahLst/>
            <a:cxnLst/>
            <a:rect l="l" t="t" r="r" b="b"/>
            <a:pathLst>
              <a:path w="351167" h="798528">
                <a:moveTo>
                  <a:pt x="343687" y="0"/>
                </a:moveTo>
                <a:lnTo>
                  <a:pt x="351167" y="0"/>
                </a:lnTo>
                <a:lnTo>
                  <a:pt x="351167" y="7480"/>
                </a:lnTo>
                <a:lnTo>
                  <a:pt x="343687" y="7480"/>
                </a:lnTo>
                <a:lnTo>
                  <a:pt x="313804" y="44843"/>
                </a:lnTo>
                <a:lnTo>
                  <a:pt x="291401" y="82194"/>
                </a:lnTo>
                <a:lnTo>
                  <a:pt x="276453" y="112077"/>
                </a:lnTo>
                <a:lnTo>
                  <a:pt x="254038" y="156908"/>
                </a:lnTo>
                <a:lnTo>
                  <a:pt x="201726" y="254025"/>
                </a:lnTo>
                <a:lnTo>
                  <a:pt x="194271" y="261505"/>
                </a:lnTo>
                <a:lnTo>
                  <a:pt x="194271" y="268986"/>
                </a:lnTo>
                <a:lnTo>
                  <a:pt x="186791" y="268986"/>
                </a:lnTo>
                <a:lnTo>
                  <a:pt x="186791" y="276453"/>
                </a:lnTo>
                <a:lnTo>
                  <a:pt x="186791" y="283933"/>
                </a:lnTo>
                <a:lnTo>
                  <a:pt x="179324" y="283933"/>
                </a:lnTo>
                <a:lnTo>
                  <a:pt x="179324" y="291388"/>
                </a:lnTo>
                <a:lnTo>
                  <a:pt x="171843" y="298869"/>
                </a:lnTo>
                <a:lnTo>
                  <a:pt x="171843" y="306336"/>
                </a:lnTo>
                <a:lnTo>
                  <a:pt x="164388" y="306336"/>
                </a:lnTo>
                <a:lnTo>
                  <a:pt x="164388" y="313817"/>
                </a:lnTo>
                <a:lnTo>
                  <a:pt x="164388" y="321284"/>
                </a:lnTo>
                <a:lnTo>
                  <a:pt x="156908" y="321284"/>
                </a:lnTo>
                <a:lnTo>
                  <a:pt x="156908" y="328752"/>
                </a:lnTo>
                <a:lnTo>
                  <a:pt x="149440" y="328752"/>
                </a:lnTo>
                <a:lnTo>
                  <a:pt x="149440" y="336219"/>
                </a:lnTo>
                <a:lnTo>
                  <a:pt x="149440" y="343700"/>
                </a:lnTo>
                <a:lnTo>
                  <a:pt x="141960" y="343700"/>
                </a:lnTo>
                <a:lnTo>
                  <a:pt x="141960" y="351155"/>
                </a:lnTo>
                <a:lnTo>
                  <a:pt x="141960" y="358635"/>
                </a:lnTo>
                <a:lnTo>
                  <a:pt x="134480" y="358635"/>
                </a:lnTo>
                <a:lnTo>
                  <a:pt x="134480" y="366102"/>
                </a:lnTo>
                <a:lnTo>
                  <a:pt x="134480" y="373583"/>
                </a:lnTo>
                <a:lnTo>
                  <a:pt x="127012" y="373583"/>
                </a:lnTo>
                <a:lnTo>
                  <a:pt x="127012" y="381063"/>
                </a:lnTo>
                <a:lnTo>
                  <a:pt x="119545" y="388531"/>
                </a:lnTo>
                <a:lnTo>
                  <a:pt x="134480" y="403466"/>
                </a:lnTo>
                <a:lnTo>
                  <a:pt x="141960" y="403466"/>
                </a:lnTo>
                <a:lnTo>
                  <a:pt x="134480" y="410946"/>
                </a:lnTo>
                <a:lnTo>
                  <a:pt x="134480" y="433349"/>
                </a:lnTo>
                <a:lnTo>
                  <a:pt x="112077" y="418401"/>
                </a:lnTo>
                <a:lnTo>
                  <a:pt x="104597" y="425881"/>
                </a:lnTo>
                <a:lnTo>
                  <a:pt x="104597" y="418401"/>
                </a:lnTo>
                <a:lnTo>
                  <a:pt x="89662" y="455764"/>
                </a:lnTo>
                <a:lnTo>
                  <a:pt x="67246" y="493141"/>
                </a:lnTo>
                <a:lnTo>
                  <a:pt x="59778" y="508076"/>
                </a:lnTo>
                <a:lnTo>
                  <a:pt x="59778" y="515543"/>
                </a:lnTo>
                <a:lnTo>
                  <a:pt x="52311" y="523011"/>
                </a:lnTo>
                <a:lnTo>
                  <a:pt x="52311" y="530479"/>
                </a:lnTo>
                <a:lnTo>
                  <a:pt x="52311" y="537959"/>
                </a:lnTo>
                <a:lnTo>
                  <a:pt x="44831" y="537959"/>
                </a:lnTo>
                <a:lnTo>
                  <a:pt x="44831" y="545426"/>
                </a:lnTo>
                <a:lnTo>
                  <a:pt x="37350" y="552907"/>
                </a:lnTo>
                <a:lnTo>
                  <a:pt x="22402" y="575310"/>
                </a:lnTo>
                <a:lnTo>
                  <a:pt x="22402" y="582790"/>
                </a:lnTo>
                <a:lnTo>
                  <a:pt x="14947" y="590270"/>
                </a:lnTo>
                <a:lnTo>
                  <a:pt x="7467" y="597725"/>
                </a:lnTo>
                <a:lnTo>
                  <a:pt x="7467" y="605205"/>
                </a:lnTo>
                <a:lnTo>
                  <a:pt x="0" y="597725"/>
                </a:lnTo>
                <a:lnTo>
                  <a:pt x="0" y="605205"/>
                </a:lnTo>
                <a:lnTo>
                  <a:pt x="0" y="612673"/>
                </a:lnTo>
                <a:lnTo>
                  <a:pt x="0" y="620153"/>
                </a:lnTo>
                <a:lnTo>
                  <a:pt x="7467" y="620153"/>
                </a:lnTo>
                <a:lnTo>
                  <a:pt x="7467" y="627608"/>
                </a:lnTo>
                <a:lnTo>
                  <a:pt x="14947" y="627608"/>
                </a:lnTo>
                <a:lnTo>
                  <a:pt x="14947" y="635088"/>
                </a:lnTo>
                <a:lnTo>
                  <a:pt x="14947" y="642556"/>
                </a:lnTo>
                <a:lnTo>
                  <a:pt x="22402" y="642556"/>
                </a:lnTo>
                <a:lnTo>
                  <a:pt x="22402" y="650036"/>
                </a:lnTo>
                <a:lnTo>
                  <a:pt x="22402" y="657491"/>
                </a:lnTo>
                <a:lnTo>
                  <a:pt x="29883" y="657491"/>
                </a:lnTo>
                <a:lnTo>
                  <a:pt x="29883" y="664972"/>
                </a:lnTo>
                <a:lnTo>
                  <a:pt x="52311" y="724738"/>
                </a:lnTo>
                <a:lnTo>
                  <a:pt x="67246" y="762101"/>
                </a:lnTo>
                <a:lnTo>
                  <a:pt x="61178" y="7985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582272" y="7195005"/>
            <a:ext cx="834245" cy="805994"/>
          </a:xfrm>
          <a:custGeom>
            <a:avLst/>
            <a:gdLst/>
            <a:ahLst/>
            <a:cxnLst/>
            <a:rect l="l" t="t" r="r" b="b"/>
            <a:pathLst>
              <a:path w="834245" h="805994">
                <a:moveTo>
                  <a:pt x="0" y="805994"/>
                </a:moveTo>
                <a:lnTo>
                  <a:pt x="161806" y="747140"/>
                </a:lnTo>
                <a:lnTo>
                  <a:pt x="258935" y="717270"/>
                </a:lnTo>
                <a:lnTo>
                  <a:pt x="318727" y="694842"/>
                </a:lnTo>
                <a:lnTo>
                  <a:pt x="378493" y="664959"/>
                </a:lnTo>
                <a:lnTo>
                  <a:pt x="460675" y="597725"/>
                </a:lnTo>
                <a:lnTo>
                  <a:pt x="475623" y="575309"/>
                </a:lnTo>
                <a:lnTo>
                  <a:pt x="512973" y="530478"/>
                </a:lnTo>
                <a:lnTo>
                  <a:pt x="527909" y="485660"/>
                </a:lnTo>
                <a:lnTo>
                  <a:pt x="535389" y="485660"/>
                </a:lnTo>
                <a:lnTo>
                  <a:pt x="550324" y="448297"/>
                </a:lnTo>
                <a:lnTo>
                  <a:pt x="572752" y="403466"/>
                </a:lnTo>
                <a:lnTo>
                  <a:pt x="565272" y="403466"/>
                </a:lnTo>
                <a:lnTo>
                  <a:pt x="580220" y="381038"/>
                </a:lnTo>
                <a:lnTo>
                  <a:pt x="587700" y="373570"/>
                </a:lnTo>
                <a:lnTo>
                  <a:pt x="625038" y="321271"/>
                </a:lnTo>
                <a:lnTo>
                  <a:pt x="617583" y="321271"/>
                </a:lnTo>
                <a:lnTo>
                  <a:pt x="625038" y="313804"/>
                </a:lnTo>
                <a:lnTo>
                  <a:pt x="639999" y="291388"/>
                </a:lnTo>
                <a:lnTo>
                  <a:pt x="662402" y="254038"/>
                </a:lnTo>
                <a:lnTo>
                  <a:pt x="669882" y="239090"/>
                </a:lnTo>
                <a:lnTo>
                  <a:pt x="677350" y="224142"/>
                </a:lnTo>
                <a:lnTo>
                  <a:pt x="699765" y="186778"/>
                </a:lnTo>
                <a:lnTo>
                  <a:pt x="722168" y="141960"/>
                </a:lnTo>
                <a:lnTo>
                  <a:pt x="744596" y="104597"/>
                </a:lnTo>
                <a:lnTo>
                  <a:pt x="744596" y="97129"/>
                </a:lnTo>
                <a:lnTo>
                  <a:pt x="759531" y="82194"/>
                </a:lnTo>
                <a:lnTo>
                  <a:pt x="759531" y="74714"/>
                </a:lnTo>
                <a:lnTo>
                  <a:pt x="767012" y="59766"/>
                </a:lnTo>
                <a:lnTo>
                  <a:pt x="774479" y="52311"/>
                </a:lnTo>
                <a:lnTo>
                  <a:pt x="781959" y="44830"/>
                </a:lnTo>
                <a:lnTo>
                  <a:pt x="781959" y="37350"/>
                </a:lnTo>
                <a:lnTo>
                  <a:pt x="789427" y="29883"/>
                </a:lnTo>
                <a:lnTo>
                  <a:pt x="796895" y="22402"/>
                </a:lnTo>
                <a:lnTo>
                  <a:pt x="804362" y="14935"/>
                </a:lnTo>
                <a:lnTo>
                  <a:pt x="811843" y="7454"/>
                </a:lnTo>
                <a:lnTo>
                  <a:pt x="811843" y="0"/>
                </a:lnTo>
                <a:lnTo>
                  <a:pt x="819297" y="0"/>
                </a:lnTo>
                <a:lnTo>
                  <a:pt x="834245" y="745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766503" y="7897328"/>
            <a:ext cx="231622" cy="103671"/>
          </a:xfrm>
          <a:custGeom>
            <a:avLst/>
            <a:gdLst/>
            <a:ahLst/>
            <a:cxnLst/>
            <a:rect l="l" t="t" r="r" b="b"/>
            <a:pathLst>
              <a:path w="231622" h="103671">
                <a:moveTo>
                  <a:pt x="231622" y="67246"/>
                </a:moveTo>
                <a:lnTo>
                  <a:pt x="231622" y="59766"/>
                </a:lnTo>
                <a:lnTo>
                  <a:pt x="224142" y="52298"/>
                </a:lnTo>
                <a:lnTo>
                  <a:pt x="224142" y="44830"/>
                </a:lnTo>
                <a:lnTo>
                  <a:pt x="224142" y="37363"/>
                </a:lnTo>
                <a:lnTo>
                  <a:pt x="224142" y="29883"/>
                </a:lnTo>
                <a:lnTo>
                  <a:pt x="216661" y="22415"/>
                </a:lnTo>
                <a:lnTo>
                  <a:pt x="216661" y="7480"/>
                </a:lnTo>
                <a:lnTo>
                  <a:pt x="209194" y="7480"/>
                </a:lnTo>
                <a:lnTo>
                  <a:pt x="209194" y="0"/>
                </a:lnTo>
                <a:lnTo>
                  <a:pt x="201726" y="7480"/>
                </a:lnTo>
                <a:lnTo>
                  <a:pt x="201726" y="0"/>
                </a:lnTo>
                <a:lnTo>
                  <a:pt x="141960" y="22415"/>
                </a:lnTo>
                <a:lnTo>
                  <a:pt x="82181" y="44830"/>
                </a:lnTo>
                <a:lnTo>
                  <a:pt x="7480" y="74714"/>
                </a:lnTo>
                <a:lnTo>
                  <a:pt x="0" y="82194"/>
                </a:lnTo>
                <a:lnTo>
                  <a:pt x="5376" y="10367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842144" y="7994458"/>
            <a:ext cx="68657" cy="6541"/>
          </a:xfrm>
          <a:custGeom>
            <a:avLst/>
            <a:gdLst/>
            <a:ahLst/>
            <a:cxnLst/>
            <a:rect l="l" t="t" r="r" b="b"/>
            <a:pathLst>
              <a:path w="68657" h="6541">
                <a:moveTo>
                  <a:pt x="0" y="6541"/>
                </a:moveTo>
                <a:lnTo>
                  <a:pt x="6541" y="0"/>
                </a:lnTo>
                <a:lnTo>
                  <a:pt x="21489" y="0"/>
                </a:lnTo>
                <a:lnTo>
                  <a:pt x="28970" y="0"/>
                </a:lnTo>
                <a:lnTo>
                  <a:pt x="36424" y="0"/>
                </a:lnTo>
                <a:lnTo>
                  <a:pt x="43905" y="0"/>
                </a:lnTo>
                <a:lnTo>
                  <a:pt x="51372" y="0"/>
                </a:lnTo>
                <a:lnTo>
                  <a:pt x="58853" y="0"/>
                </a:lnTo>
                <a:lnTo>
                  <a:pt x="68657" y="654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923399" y="7957094"/>
            <a:ext cx="37363" cy="43905"/>
          </a:xfrm>
          <a:custGeom>
            <a:avLst/>
            <a:gdLst/>
            <a:ahLst/>
            <a:cxnLst/>
            <a:rect l="l" t="t" r="r" b="b"/>
            <a:pathLst>
              <a:path w="37363" h="43905">
                <a:moveTo>
                  <a:pt x="0" y="43905"/>
                </a:moveTo>
                <a:lnTo>
                  <a:pt x="0" y="37363"/>
                </a:lnTo>
                <a:lnTo>
                  <a:pt x="7480" y="29883"/>
                </a:lnTo>
                <a:lnTo>
                  <a:pt x="7480" y="22428"/>
                </a:lnTo>
                <a:lnTo>
                  <a:pt x="14947" y="14947"/>
                </a:lnTo>
                <a:lnTo>
                  <a:pt x="7480" y="7480"/>
                </a:lnTo>
                <a:lnTo>
                  <a:pt x="14947" y="0"/>
                </a:lnTo>
                <a:lnTo>
                  <a:pt x="22428" y="0"/>
                </a:lnTo>
                <a:lnTo>
                  <a:pt x="29883" y="0"/>
                </a:lnTo>
                <a:lnTo>
                  <a:pt x="37363" y="0"/>
                </a:lnTo>
                <a:lnTo>
                  <a:pt x="37363" y="7480"/>
                </a:lnTo>
                <a:lnTo>
                  <a:pt x="29883" y="7480"/>
                </a:lnTo>
                <a:lnTo>
                  <a:pt x="29883" y="14947"/>
                </a:lnTo>
                <a:lnTo>
                  <a:pt x="22428" y="22428"/>
                </a:lnTo>
                <a:lnTo>
                  <a:pt x="22428" y="29883"/>
                </a:lnTo>
                <a:lnTo>
                  <a:pt x="14947" y="37363"/>
                </a:lnTo>
                <a:lnTo>
                  <a:pt x="14947" y="4390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998126" y="7964575"/>
            <a:ext cx="14947" cy="36424"/>
          </a:xfrm>
          <a:custGeom>
            <a:avLst/>
            <a:gdLst/>
            <a:ahLst/>
            <a:cxnLst/>
            <a:rect l="l" t="t" r="r" b="b"/>
            <a:pathLst>
              <a:path w="14947" h="36424">
                <a:moveTo>
                  <a:pt x="14947" y="36424"/>
                </a:moveTo>
                <a:lnTo>
                  <a:pt x="14947" y="29883"/>
                </a:lnTo>
                <a:lnTo>
                  <a:pt x="7467" y="22402"/>
                </a:lnTo>
                <a:lnTo>
                  <a:pt x="7467" y="14947"/>
                </a:lnTo>
                <a:lnTo>
                  <a:pt x="7467" y="7467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990647" y="7822614"/>
            <a:ext cx="134492" cy="178385"/>
          </a:xfrm>
          <a:custGeom>
            <a:avLst/>
            <a:gdLst/>
            <a:ahLst/>
            <a:cxnLst/>
            <a:rect l="l" t="t" r="r" b="b"/>
            <a:pathLst>
              <a:path w="134492" h="178385">
                <a:moveTo>
                  <a:pt x="67246" y="7467"/>
                </a:moveTo>
                <a:lnTo>
                  <a:pt x="59766" y="7467"/>
                </a:lnTo>
                <a:lnTo>
                  <a:pt x="0" y="52298"/>
                </a:lnTo>
                <a:lnTo>
                  <a:pt x="14947" y="67233"/>
                </a:lnTo>
                <a:lnTo>
                  <a:pt x="7480" y="67233"/>
                </a:lnTo>
                <a:lnTo>
                  <a:pt x="14947" y="89662"/>
                </a:lnTo>
                <a:lnTo>
                  <a:pt x="14947" y="97129"/>
                </a:lnTo>
                <a:lnTo>
                  <a:pt x="22415" y="97129"/>
                </a:lnTo>
                <a:lnTo>
                  <a:pt x="22415" y="104597"/>
                </a:lnTo>
                <a:lnTo>
                  <a:pt x="22415" y="112077"/>
                </a:lnTo>
                <a:lnTo>
                  <a:pt x="29883" y="119545"/>
                </a:lnTo>
                <a:lnTo>
                  <a:pt x="29883" y="127025"/>
                </a:lnTo>
                <a:lnTo>
                  <a:pt x="37363" y="141960"/>
                </a:lnTo>
                <a:lnTo>
                  <a:pt x="44818" y="141960"/>
                </a:lnTo>
                <a:lnTo>
                  <a:pt x="44818" y="156895"/>
                </a:lnTo>
                <a:lnTo>
                  <a:pt x="37363" y="156895"/>
                </a:lnTo>
                <a:lnTo>
                  <a:pt x="44818" y="171843"/>
                </a:lnTo>
                <a:lnTo>
                  <a:pt x="44818" y="178385"/>
                </a:lnTo>
              </a:path>
              <a:path w="134492" h="178385">
                <a:moveTo>
                  <a:pt x="52298" y="178385"/>
                </a:moveTo>
                <a:lnTo>
                  <a:pt x="52298" y="171843"/>
                </a:lnTo>
                <a:lnTo>
                  <a:pt x="59766" y="171843"/>
                </a:lnTo>
                <a:lnTo>
                  <a:pt x="67246" y="171843"/>
                </a:lnTo>
                <a:lnTo>
                  <a:pt x="74714" y="171843"/>
                </a:lnTo>
                <a:lnTo>
                  <a:pt x="82194" y="171843"/>
                </a:lnTo>
                <a:lnTo>
                  <a:pt x="89649" y="171843"/>
                </a:lnTo>
                <a:lnTo>
                  <a:pt x="97129" y="171843"/>
                </a:lnTo>
                <a:lnTo>
                  <a:pt x="103671" y="178385"/>
                </a:lnTo>
              </a:path>
              <a:path w="134492" h="178385">
                <a:moveTo>
                  <a:pt x="127321" y="178385"/>
                </a:moveTo>
                <a:lnTo>
                  <a:pt x="134492" y="156895"/>
                </a:lnTo>
                <a:lnTo>
                  <a:pt x="127012" y="156895"/>
                </a:lnTo>
                <a:lnTo>
                  <a:pt x="119532" y="156895"/>
                </a:lnTo>
                <a:lnTo>
                  <a:pt x="127012" y="141960"/>
                </a:lnTo>
                <a:lnTo>
                  <a:pt x="119532" y="141960"/>
                </a:lnTo>
                <a:lnTo>
                  <a:pt x="127012" y="141960"/>
                </a:lnTo>
                <a:lnTo>
                  <a:pt x="134492" y="141960"/>
                </a:lnTo>
                <a:lnTo>
                  <a:pt x="127012" y="127025"/>
                </a:lnTo>
                <a:lnTo>
                  <a:pt x="119532" y="104597"/>
                </a:lnTo>
                <a:lnTo>
                  <a:pt x="97129" y="44831"/>
                </a:lnTo>
                <a:lnTo>
                  <a:pt x="89649" y="29883"/>
                </a:lnTo>
                <a:lnTo>
                  <a:pt x="82194" y="22415"/>
                </a:lnTo>
                <a:lnTo>
                  <a:pt x="82194" y="14947"/>
                </a:lnTo>
                <a:lnTo>
                  <a:pt x="74714" y="14947"/>
                </a:lnTo>
                <a:lnTo>
                  <a:pt x="74714" y="7467"/>
                </a:lnTo>
                <a:lnTo>
                  <a:pt x="67246" y="0"/>
                </a:lnTo>
                <a:lnTo>
                  <a:pt x="67246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681773" y="7979514"/>
            <a:ext cx="69786" cy="21485"/>
          </a:xfrm>
          <a:custGeom>
            <a:avLst/>
            <a:gdLst/>
            <a:ahLst/>
            <a:cxnLst/>
            <a:rect l="l" t="t" r="r" b="b"/>
            <a:pathLst>
              <a:path w="69786" h="21485">
                <a:moveTo>
                  <a:pt x="69786" y="7467"/>
                </a:moveTo>
                <a:lnTo>
                  <a:pt x="62306" y="7467"/>
                </a:lnTo>
                <a:lnTo>
                  <a:pt x="62306" y="0"/>
                </a:lnTo>
                <a:lnTo>
                  <a:pt x="0" y="2148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751559" y="7986981"/>
            <a:ext cx="3501" cy="14018"/>
          </a:xfrm>
          <a:custGeom>
            <a:avLst/>
            <a:gdLst/>
            <a:ahLst/>
            <a:cxnLst/>
            <a:rect l="l" t="t" r="r" b="b"/>
            <a:pathLst>
              <a:path w="3501" h="14018">
                <a:moveTo>
                  <a:pt x="3501" y="14018"/>
                </a:move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785377" y="3817857"/>
            <a:ext cx="2099487" cy="1636255"/>
          </a:xfrm>
          <a:custGeom>
            <a:avLst/>
            <a:gdLst/>
            <a:ahLst/>
            <a:cxnLst/>
            <a:rect l="l" t="t" r="r" b="b"/>
            <a:pathLst>
              <a:path w="2099487" h="1636255">
                <a:moveTo>
                  <a:pt x="2054656" y="0"/>
                </a:moveTo>
                <a:lnTo>
                  <a:pt x="2069604" y="14947"/>
                </a:lnTo>
                <a:lnTo>
                  <a:pt x="2069604" y="22415"/>
                </a:lnTo>
                <a:lnTo>
                  <a:pt x="2069604" y="29883"/>
                </a:lnTo>
                <a:lnTo>
                  <a:pt x="2017293" y="52298"/>
                </a:lnTo>
                <a:lnTo>
                  <a:pt x="2009825" y="52298"/>
                </a:lnTo>
                <a:lnTo>
                  <a:pt x="1867877" y="104597"/>
                </a:lnTo>
                <a:lnTo>
                  <a:pt x="1860397" y="104597"/>
                </a:lnTo>
                <a:lnTo>
                  <a:pt x="1733372" y="119545"/>
                </a:lnTo>
                <a:lnTo>
                  <a:pt x="1733372" y="149428"/>
                </a:lnTo>
                <a:lnTo>
                  <a:pt x="1733372" y="156895"/>
                </a:lnTo>
                <a:lnTo>
                  <a:pt x="1725904" y="156895"/>
                </a:lnTo>
                <a:lnTo>
                  <a:pt x="1725904" y="164376"/>
                </a:lnTo>
                <a:lnTo>
                  <a:pt x="1733372" y="201739"/>
                </a:lnTo>
                <a:lnTo>
                  <a:pt x="1733372" y="209207"/>
                </a:lnTo>
                <a:lnTo>
                  <a:pt x="1733372" y="216674"/>
                </a:lnTo>
                <a:lnTo>
                  <a:pt x="1733372" y="224142"/>
                </a:lnTo>
                <a:lnTo>
                  <a:pt x="1725904" y="268973"/>
                </a:lnTo>
                <a:lnTo>
                  <a:pt x="1710956" y="298869"/>
                </a:lnTo>
                <a:lnTo>
                  <a:pt x="1710956" y="343687"/>
                </a:lnTo>
                <a:lnTo>
                  <a:pt x="1718437" y="358635"/>
                </a:lnTo>
                <a:lnTo>
                  <a:pt x="1733372" y="373570"/>
                </a:lnTo>
                <a:lnTo>
                  <a:pt x="1748320" y="381050"/>
                </a:lnTo>
                <a:lnTo>
                  <a:pt x="1785683" y="403453"/>
                </a:lnTo>
                <a:lnTo>
                  <a:pt x="1793151" y="403453"/>
                </a:lnTo>
                <a:lnTo>
                  <a:pt x="1823034" y="425881"/>
                </a:lnTo>
                <a:lnTo>
                  <a:pt x="1830514" y="425881"/>
                </a:lnTo>
                <a:lnTo>
                  <a:pt x="1830514" y="433349"/>
                </a:lnTo>
                <a:lnTo>
                  <a:pt x="1845449" y="463232"/>
                </a:lnTo>
                <a:lnTo>
                  <a:pt x="1852929" y="463232"/>
                </a:lnTo>
                <a:lnTo>
                  <a:pt x="1852929" y="470700"/>
                </a:lnTo>
                <a:lnTo>
                  <a:pt x="1852929" y="508063"/>
                </a:lnTo>
                <a:lnTo>
                  <a:pt x="1852929" y="515531"/>
                </a:lnTo>
                <a:lnTo>
                  <a:pt x="1837969" y="552894"/>
                </a:lnTo>
                <a:lnTo>
                  <a:pt x="1837969" y="575310"/>
                </a:lnTo>
                <a:lnTo>
                  <a:pt x="1830514" y="575310"/>
                </a:lnTo>
                <a:lnTo>
                  <a:pt x="1808086" y="612660"/>
                </a:lnTo>
                <a:lnTo>
                  <a:pt x="1800631" y="627608"/>
                </a:lnTo>
                <a:lnTo>
                  <a:pt x="1793151" y="635088"/>
                </a:lnTo>
                <a:lnTo>
                  <a:pt x="1793151" y="642556"/>
                </a:lnTo>
                <a:lnTo>
                  <a:pt x="1785683" y="642556"/>
                </a:lnTo>
                <a:lnTo>
                  <a:pt x="1785683" y="650024"/>
                </a:lnTo>
                <a:lnTo>
                  <a:pt x="1778203" y="650024"/>
                </a:lnTo>
                <a:lnTo>
                  <a:pt x="1770748" y="664972"/>
                </a:lnTo>
                <a:lnTo>
                  <a:pt x="1763268" y="687387"/>
                </a:lnTo>
                <a:lnTo>
                  <a:pt x="1755800" y="709790"/>
                </a:lnTo>
                <a:lnTo>
                  <a:pt x="1755800" y="717257"/>
                </a:lnTo>
                <a:lnTo>
                  <a:pt x="1755800" y="724738"/>
                </a:lnTo>
                <a:lnTo>
                  <a:pt x="1755800" y="732205"/>
                </a:lnTo>
                <a:lnTo>
                  <a:pt x="1755800" y="739673"/>
                </a:lnTo>
                <a:lnTo>
                  <a:pt x="1748320" y="747153"/>
                </a:lnTo>
                <a:lnTo>
                  <a:pt x="1748320" y="754621"/>
                </a:lnTo>
                <a:lnTo>
                  <a:pt x="1748320" y="762101"/>
                </a:lnTo>
                <a:lnTo>
                  <a:pt x="1748320" y="769569"/>
                </a:lnTo>
                <a:lnTo>
                  <a:pt x="1755800" y="769569"/>
                </a:lnTo>
                <a:lnTo>
                  <a:pt x="1755800" y="777036"/>
                </a:lnTo>
                <a:lnTo>
                  <a:pt x="1763268" y="777036"/>
                </a:lnTo>
                <a:lnTo>
                  <a:pt x="1778203" y="777036"/>
                </a:lnTo>
                <a:lnTo>
                  <a:pt x="1785683" y="784504"/>
                </a:lnTo>
                <a:lnTo>
                  <a:pt x="1793151" y="784504"/>
                </a:lnTo>
                <a:lnTo>
                  <a:pt x="1808086" y="784504"/>
                </a:lnTo>
                <a:lnTo>
                  <a:pt x="1837969" y="784504"/>
                </a:lnTo>
                <a:lnTo>
                  <a:pt x="1830514" y="791984"/>
                </a:lnTo>
                <a:lnTo>
                  <a:pt x="1845449" y="791984"/>
                </a:lnTo>
                <a:lnTo>
                  <a:pt x="1852929" y="791984"/>
                </a:lnTo>
                <a:lnTo>
                  <a:pt x="1860397" y="791984"/>
                </a:lnTo>
                <a:lnTo>
                  <a:pt x="1860397" y="799452"/>
                </a:lnTo>
                <a:lnTo>
                  <a:pt x="1867877" y="799452"/>
                </a:lnTo>
                <a:lnTo>
                  <a:pt x="1875332" y="799452"/>
                </a:lnTo>
                <a:lnTo>
                  <a:pt x="1882813" y="799452"/>
                </a:lnTo>
                <a:lnTo>
                  <a:pt x="1882813" y="806919"/>
                </a:lnTo>
                <a:lnTo>
                  <a:pt x="1890280" y="806919"/>
                </a:lnTo>
                <a:lnTo>
                  <a:pt x="1897761" y="806919"/>
                </a:lnTo>
                <a:lnTo>
                  <a:pt x="1905228" y="806919"/>
                </a:lnTo>
                <a:lnTo>
                  <a:pt x="1912696" y="814400"/>
                </a:lnTo>
                <a:lnTo>
                  <a:pt x="1920163" y="814400"/>
                </a:lnTo>
                <a:lnTo>
                  <a:pt x="1935099" y="821867"/>
                </a:lnTo>
                <a:lnTo>
                  <a:pt x="1942579" y="829335"/>
                </a:lnTo>
                <a:lnTo>
                  <a:pt x="1965007" y="836803"/>
                </a:lnTo>
                <a:lnTo>
                  <a:pt x="1972462" y="844283"/>
                </a:lnTo>
                <a:lnTo>
                  <a:pt x="1979942" y="844283"/>
                </a:lnTo>
                <a:lnTo>
                  <a:pt x="2009825" y="866698"/>
                </a:lnTo>
                <a:lnTo>
                  <a:pt x="2039708" y="889114"/>
                </a:lnTo>
                <a:lnTo>
                  <a:pt x="2039708" y="896581"/>
                </a:lnTo>
                <a:lnTo>
                  <a:pt x="2047176" y="896581"/>
                </a:lnTo>
                <a:lnTo>
                  <a:pt x="2047176" y="904049"/>
                </a:lnTo>
                <a:lnTo>
                  <a:pt x="2054656" y="904049"/>
                </a:lnTo>
                <a:lnTo>
                  <a:pt x="2062124" y="911529"/>
                </a:lnTo>
                <a:lnTo>
                  <a:pt x="2062124" y="918997"/>
                </a:lnTo>
                <a:lnTo>
                  <a:pt x="2069604" y="918997"/>
                </a:lnTo>
                <a:lnTo>
                  <a:pt x="2069604" y="926465"/>
                </a:lnTo>
                <a:lnTo>
                  <a:pt x="2077059" y="933945"/>
                </a:lnTo>
                <a:lnTo>
                  <a:pt x="2077059" y="941412"/>
                </a:lnTo>
                <a:lnTo>
                  <a:pt x="2084539" y="941412"/>
                </a:lnTo>
                <a:lnTo>
                  <a:pt x="2084539" y="948880"/>
                </a:lnTo>
                <a:lnTo>
                  <a:pt x="2084539" y="956360"/>
                </a:lnTo>
                <a:lnTo>
                  <a:pt x="2084539" y="963828"/>
                </a:lnTo>
                <a:lnTo>
                  <a:pt x="2092020" y="963828"/>
                </a:lnTo>
                <a:lnTo>
                  <a:pt x="2092020" y="971296"/>
                </a:lnTo>
                <a:lnTo>
                  <a:pt x="2092020" y="978776"/>
                </a:lnTo>
                <a:lnTo>
                  <a:pt x="2092020" y="986243"/>
                </a:lnTo>
                <a:lnTo>
                  <a:pt x="2099487" y="993711"/>
                </a:lnTo>
                <a:lnTo>
                  <a:pt x="2099487" y="1031074"/>
                </a:lnTo>
                <a:lnTo>
                  <a:pt x="2092020" y="1038542"/>
                </a:lnTo>
                <a:lnTo>
                  <a:pt x="2092020" y="1046010"/>
                </a:lnTo>
                <a:lnTo>
                  <a:pt x="2092020" y="1053490"/>
                </a:lnTo>
                <a:lnTo>
                  <a:pt x="2092020" y="1060958"/>
                </a:lnTo>
                <a:lnTo>
                  <a:pt x="2062124" y="1135672"/>
                </a:lnTo>
                <a:lnTo>
                  <a:pt x="2054656" y="1180503"/>
                </a:lnTo>
                <a:lnTo>
                  <a:pt x="2047176" y="1180503"/>
                </a:lnTo>
                <a:lnTo>
                  <a:pt x="2047176" y="1187970"/>
                </a:lnTo>
                <a:lnTo>
                  <a:pt x="2047176" y="1195451"/>
                </a:lnTo>
                <a:lnTo>
                  <a:pt x="2039708" y="1195451"/>
                </a:lnTo>
                <a:lnTo>
                  <a:pt x="2039708" y="1202918"/>
                </a:lnTo>
                <a:lnTo>
                  <a:pt x="2039708" y="1210386"/>
                </a:lnTo>
                <a:lnTo>
                  <a:pt x="2039708" y="1217866"/>
                </a:lnTo>
                <a:lnTo>
                  <a:pt x="2032228" y="1225334"/>
                </a:lnTo>
                <a:lnTo>
                  <a:pt x="2032228" y="1314996"/>
                </a:lnTo>
                <a:lnTo>
                  <a:pt x="2039708" y="1389710"/>
                </a:lnTo>
                <a:lnTo>
                  <a:pt x="2039708" y="1449476"/>
                </a:lnTo>
                <a:lnTo>
                  <a:pt x="2032228" y="1449476"/>
                </a:lnTo>
                <a:lnTo>
                  <a:pt x="2032228" y="1456956"/>
                </a:lnTo>
                <a:lnTo>
                  <a:pt x="2032228" y="1464424"/>
                </a:lnTo>
                <a:lnTo>
                  <a:pt x="2032228" y="1471904"/>
                </a:lnTo>
                <a:lnTo>
                  <a:pt x="2024773" y="1479359"/>
                </a:lnTo>
                <a:lnTo>
                  <a:pt x="2024773" y="1486839"/>
                </a:lnTo>
                <a:lnTo>
                  <a:pt x="2024773" y="1494307"/>
                </a:lnTo>
                <a:lnTo>
                  <a:pt x="2017293" y="1494307"/>
                </a:lnTo>
                <a:lnTo>
                  <a:pt x="2017293" y="1501787"/>
                </a:lnTo>
                <a:lnTo>
                  <a:pt x="2017293" y="1509242"/>
                </a:lnTo>
                <a:lnTo>
                  <a:pt x="1950046" y="1636255"/>
                </a:lnTo>
                <a:lnTo>
                  <a:pt x="1942579" y="1628800"/>
                </a:lnTo>
                <a:lnTo>
                  <a:pt x="1935099" y="1628800"/>
                </a:lnTo>
                <a:lnTo>
                  <a:pt x="1927644" y="1628800"/>
                </a:lnTo>
                <a:lnTo>
                  <a:pt x="1942579" y="1583969"/>
                </a:lnTo>
                <a:lnTo>
                  <a:pt x="1957527" y="1561553"/>
                </a:lnTo>
                <a:lnTo>
                  <a:pt x="1957527" y="1554073"/>
                </a:lnTo>
                <a:lnTo>
                  <a:pt x="1987410" y="1501787"/>
                </a:lnTo>
                <a:lnTo>
                  <a:pt x="1994890" y="1494307"/>
                </a:lnTo>
                <a:lnTo>
                  <a:pt x="1994890" y="1486839"/>
                </a:lnTo>
                <a:lnTo>
                  <a:pt x="2002358" y="1479359"/>
                </a:lnTo>
                <a:lnTo>
                  <a:pt x="2002358" y="1471904"/>
                </a:lnTo>
                <a:lnTo>
                  <a:pt x="2009825" y="1464424"/>
                </a:lnTo>
                <a:lnTo>
                  <a:pt x="2009825" y="1427060"/>
                </a:lnTo>
                <a:lnTo>
                  <a:pt x="2017293" y="1419593"/>
                </a:lnTo>
                <a:lnTo>
                  <a:pt x="2017293" y="1374762"/>
                </a:lnTo>
                <a:lnTo>
                  <a:pt x="2009825" y="1367282"/>
                </a:lnTo>
                <a:lnTo>
                  <a:pt x="2009825" y="1359827"/>
                </a:lnTo>
                <a:lnTo>
                  <a:pt x="2009825" y="1352346"/>
                </a:lnTo>
                <a:lnTo>
                  <a:pt x="2009825" y="1344879"/>
                </a:lnTo>
                <a:lnTo>
                  <a:pt x="2009825" y="1329931"/>
                </a:lnTo>
                <a:lnTo>
                  <a:pt x="2002358" y="1322463"/>
                </a:lnTo>
                <a:lnTo>
                  <a:pt x="2002358" y="1247736"/>
                </a:lnTo>
                <a:lnTo>
                  <a:pt x="2009825" y="1240269"/>
                </a:lnTo>
                <a:lnTo>
                  <a:pt x="2009825" y="1202918"/>
                </a:lnTo>
                <a:lnTo>
                  <a:pt x="2017293" y="1202918"/>
                </a:lnTo>
                <a:lnTo>
                  <a:pt x="2017293" y="1195451"/>
                </a:lnTo>
                <a:lnTo>
                  <a:pt x="2017293" y="1187970"/>
                </a:lnTo>
                <a:lnTo>
                  <a:pt x="2017293" y="1180503"/>
                </a:lnTo>
                <a:lnTo>
                  <a:pt x="2017293" y="1173022"/>
                </a:lnTo>
                <a:lnTo>
                  <a:pt x="2024773" y="1173022"/>
                </a:lnTo>
                <a:lnTo>
                  <a:pt x="2024773" y="1165555"/>
                </a:lnTo>
                <a:lnTo>
                  <a:pt x="2024773" y="1158087"/>
                </a:lnTo>
                <a:lnTo>
                  <a:pt x="2032228" y="1158087"/>
                </a:lnTo>
                <a:lnTo>
                  <a:pt x="2032228" y="1150620"/>
                </a:lnTo>
                <a:lnTo>
                  <a:pt x="2032228" y="1143139"/>
                </a:lnTo>
                <a:lnTo>
                  <a:pt x="2039708" y="1143139"/>
                </a:lnTo>
                <a:lnTo>
                  <a:pt x="2039708" y="1135672"/>
                </a:lnTo>
                <a:lnTo>
                  <a:pt x="2039708" y="1128204"/>
                </a:lnTo>
                <a:lnTo>
                  <a:pt x="2047176" y="1120724"/>
                </a:lnTo>
                <a:lnTo>
                  <a:pt x="2047176" y="1113256"/>
                </a:lnTo>
                <a:lnTo>
                  <a:pt x="2047176" y="1105789"/>
                </a:lnTo>
                <a:lnTo>
                  <a:pt x="2054656" y="1105789"/>
                </a:lnTo>
                <a:lnTo>
                  <a:pt x="2054656" y="1098321"/>
                </a:lnTo>
                <a:lnTo>
                  <a:pt x="2054656" y="1090841"/>
                </a:lnTo>
                <a:lnTo>
                  <a:pt x="2054656" y="1083373"/>
                </a:lnTo>
                <a:lnTo>
                  <a:pt x="2062124" y="1083373"/>
                </a:lnTo>
                <a:lnTo>
                  <a:pt x="2062124" y="1075905"/>
                </a:lnTo>
                <a:lnTo>
                  <a:pt x="2062124" y="1068425"/>
                </a:lnTo>
                <a:lnTo>
                  <a:pt x="2062124" y="1060958"/>
                </a:lnTo>
                <a:lnTo>
                  <a:pt x="2062124" y="1053490"/>
                </a:lnTo>
                <a:lnTo>
                  <a:pt x="2069604" y="1053490"/>
                </a:lnTo>
                <a:lnTo>
                  <a:pt x="2069604" y="978776"/>
                </a:lnTo>
                <a:lnTo>
                  <a:pt x="2062124" y="971296"/>
                </a:lnTo>
                <a:lnTo>
                  <a:pt x="2062124" y="963828"/>
                </a:lnTo>
                <a:lnTo>
                  <a:pt x="2062124" y="956360"/>
                </a:lnTo>
                <a:lnTo>
                  <a:pt x="2054656" y="956360"/>
                </a:lnTo>
                <a:lnTo>
                  <a:pt x="2054656" y="948880"/>
                </a:lnTo>
                <a:lnTo>
                  <a:pt x="2054656" y="941412"/>
                </a:lnTo>
                <a:lnTo>
                  <a:pt x="2047176" y="941412"/>
                </a:lnTo>
                <a:lnTo>
                  <a:pt x="2047176" y="933945"/>
                </a:lnTo>
                <a:lnTo>
                  <a:pt x="2039708" y="926465"/>
                </a:lnTo>
                <a:lnTo>
                  <a:pt x="2039708" y="918997"/>
                </a:lnTo>
                <a:lnTo>
                  <a:pt x="1994890" y="889114"/>
                </a:lnTo>
                <a:lnTo>
                  <a:pt x="1987410" y="881646"/>
                </a:lnTo>
                <a:lnTo>
                  <a:pt x="1972462" y="874166"/>
                </a:lnTo>
                <a:lnTo>
                  <a:pt x="1965007" y="874166"/>
                </a:lnTo>
                <a:lnTo>
                  <a:pt x="1957527" y="866698"/>
                </a:lnTo>
                <a:lnTo>
                  <a:pt x="1950046" y="859231"/>
                </a:lnTo>
                <a:lnTo>
                  <a:pt x="1942579" y="859231"/>
                </a:lnTo>
                <a:lnTo>
                  <a:pt x="1905228" y="836803"/>
                </a:lnTo>
                <a:lnTo>
                  <a:pt x="1800631" y="814400"/>
                </a:lnTo>
                <a:lnTo>
                  <a:pt x="1770748" y="806919"/>
                </a:lnTo>
                <a:lnTo>
                  <a:pt x="1733372" y="806919"/>
                </a:lnTo>
                <a:lnTo>
                  <a:pt x="1643722" y="806919"/>
                </a:lnTo>
                <a:lnTo>
                  <a:pt x="1591424" y="814400"/>
                </a:lnTo>
                <a:lnTo>
                  <a:pt x="1591424" y="821867"/>
                </a:lnTo>
                <a:lnTo>
                  <a:pt x="1576476" y="821867"/>
                </a:lnTo>
                <a:lnTo>
                  <a:pt x="1561541" y="821867"/>
                </a:lnTo>
                <a:lnTo>
                  <a:pt x="1554060" y="829335"/>
                </a:lnTo>
                <a:lnTo>
                  <a:pt x="1554060" y="821867"/>
                </a:lnTo>
                <a:lnTo>
                  <a:pt x="1494294" y="829335"/>
                </a:lnTo>
                <a:lnTo>
                  <a:pt x="1486814" y="829335"/>
                </a:lnTo>
                <a:lnTo>
                  <a:pt x="1479346" y="829335"/>
                </a:lnTo>
                <a:lnTo>
                  <a:pt x="1471866" y="829335"/>
                </a:lnTo>
                <a:lnTo>
                  <a:pt x="1344853" y="814400"/>
                </a:lnTo>
                <a:lnTo>
                  <a:pt x="1337398" y="814400"/>
                </a:lnTo>
                <a:lnTo>
                  <a:pt x="1262684" y="784504"/>
                </a:lnTo>
                <a:lnTo>
                  <a:pt x="1180490" y="747153"/>
                </a:lnTo>
                <a:lnTo>
                  <a:pt x="1173022" y="739673"/>
                </a:lnTo>
                <a:lnTo>
                  <a:pt x="1165555" y="732205"/>
                </a:lnTo>
                <a:lnTo>
                  <a:pt x="1158074" y="732205"/>
                </a:lnTo>
                <a:lnTo>
                  <a:pt x="1150607" y="724738"/>
                </a:lnTo>
                <a:lnTo>
                  <a:pt x="1143127" y="717257"/>
                </a:lnTo>
                <a:lnTo>
                  <a:pt x="1135646" y="717257"/>
                </a:lnTo>
                <a:lnTo>
                  <a:pt x="1105763" y="687387"/>
                </a:lnTo>
                <a:lnTo>
                  <a:pt x="1098308" y="762101"/>
                </a:lnTo>
                <a:lnTo>
                  <a:pt x="1113243" y="889114"/>
                </a:lnTo>
                <a:lnTo>
                  <a:pt x="1105763" y="926465"/>
                </a:lnTo>
                <a:lnTo>
                  <a:pt x="1105763" y="1031074"/>
                </a:lnTo>
                <a:lnTo>
                  <a:pt x="1120711" y="1031074"/>
                </a:lnTo>
                <a:lnTo>
                  <a:pt x="1120711" y="1038542"/>
                </a:lnTo>
                <a:lnTo>
                  <a:pt x="1120711" y="1046010"/>
                </a:lnTo>
                <a:lnTo>
                  <a:pt x="1113243" y="1053490"/>
                </a:lnTo>
                <a:lnTo>
                  <a:pt x="1113243" y="1060958"/>
                </a:lnTo>
                <a:lnTo>
                  <a:pt x="1105763" y="1060958"/>
                </a:lnTo>
                <a:lnTo>
                  <a:pt x="1098308" y="1090841"/>
                </a:lnTo>
                <a:lnTo>
                  <a:pt x="1090828" y="1090841"/>
                </a:lnTo>
                <a:lnTo>
                  <a:pt x="1090828" y="1098321"/>
                </a:lnTo>
                <a:lnTo>
                  <a:pt x="1060945" y="1187970"/>
                </a:lnTo>
                <a:lnTo>
                  <a:pt x="1060945" y="1195451"/>
                </a:lnTo>
                <a:lnTo>
                  <a:pt x="1031062" y="1247736"/>
                </a:lnTo>
                <a:lnTo>
                  <a:pt x="1016114" y="1277632"/>
                </a:lnTo>
                <a:lnTo>
                  <a:pt x="1008633" y="1270152"/>
                </a:lnTo>
                <a:lnTo>
                  <a:pt x="993698" y="1255217"/>
                </a:lnTo>
                <a:lnTo>
                  <a:pt x="1001166" y="1232801"/>
                </a:lnTo>
                <a:lnTo>
                  <a:pt x="1031062" y="1180503"/>
                </a:lnTo>
                <a:lnTo>
                  <a:pt x="1060945" y="1083373"/>
                </a:lnTo>
                <a:lnTo>
                  <a:pt x="1068425" y="1060958"/>
                </a:lnTo>
                <a:lnTo>
                  <a:pt x="1023594" y="1046010"/>
                </a:lnTo>
                <a:lnTo>
                  <a:pt x="1016114" y="1046010"/>
                </a:lnTo>
                <a:lnTo>
                  <a:pt x="1008633" y="1046010"/>
                </a:lnTo>
                <a:lnTo>
                  <a:pt x="1001166" y="1038542"/>
                </a:lnTo>
                <a:lnTo>
                  <a:pt x="993698" y="1038542"/>
                </a:lnTo>
                <a:lnTo>
                  <a:pt x="986231" y="1038542"/>
                </a:lnTo>
                <a:lnTo>
                  <a:pt x="978750" y="1038542"/>
                </a:lnTo>
                <a:lnTo>
                  <a:pt x="971295" y="1038542"/>
                </a:lnTo>
                <a:lnTo>
                  <a:pt x="963815" y="1038542"/>
                </a:lnTo>
                <a:lnTo>
                  <a:pt x="963815" y="1046010"/>
                </a:lnTo>
                <a:lnTo>
                  <a:pt x="948867" y="1046010"/>
                </a:lnTo>
                <a:lnTo>
                  <a:pt x="918984" y="1046010"/>
                </a:lnTo>
                <a:lnTo>
                  <a:pt x="918984" y="1053490"/>
                </a:lnTo>
                <a:lnTo>
                  <a:pt x="911517" y="1053490"/>
                </a:lnTo>
                <a:lnTo>
                  <a:pt x="911517" y="1083373"/>
                </a:lnTo>
                <a:lnTo>
                  <a:pt x="911517" y="1090841"/>
                </a:lnTo>
                <a:lnTo>
                  <a:pt x="911517" y="1098321"/>
                </a:lnTo>
                <a:lnTo>
                  <a:pt x="904036" y="1098321"/>
                </a:lnTo>
                <a:lnTo>
                  <a:pt x="896569" y="1098321"/>
                </a:lnTo>
                <a:lnTo>
                  <a:pt x="889101" y="1098321"/>
                </a:lnTo>
                <a:lnTo>
                  <a:pt x="889101" y="1090841"/>
                </a:lnTo>
                <a:lnTo>
                  <a:pt x="881621" y="1090841"/>
                </a:lnTo>
                <a:lnTo>
                  <a:pt x="881621" y="1083373"/>
                </a:lnTo>
                <a:lnTo>
                  <a:pt x="881621" y="1068425"/>
                </a:lnTo>
                <a:lnTo>
                  <a:pt x="881621" y="1060958"/>
                </a:lnTo>
                <a:lnTo>
                  <a:pt x="881621" y="1053490"/>
                </a:lnTo>
                <a:lnTo>
                  <a:pt x="874153" y="1053490"/>
                </a:lnTo>
                <a:lnTo>
                  <a:pt x="874153" y="1046010"/>
                </a:lnTo>
                <a:lnTo>
                  <a:pt x="866686" y="1046010"/>
                </a:lnTo>
                <a:lnTo>
                  <a:pt x="859218" y="1046010"/>
                </a:lnTo>
                <a:lnTo>
                  <a:pt x="821855" y="1046010"/>
                </a:lnTo>
                <a:lnTo>
                  <a:pt x="814387" y="1038542"/>
                </a:lnTo>
                <a:lnTo>
                  <a:pt x="806919" y="1038542"/>
                </a:lnTo>
                <a:lnTo>
                  <a:pt x="799452" y="1038542"/>
                </a:lnTo>
                <a:lnTo>
                  <a:pt x="791971" y="1038542"/>
                </a:lnTo>
                <a:lnTo>
                  <a:pt x="769543" y="1031074"/>
                </a:lnTo>
                <a:lnTo>
                  <a:pt x="762088" y="1031074"/>
                </a:lnTo>
                <a:lnTo>
                  <a:pt x="739660" y="1023594"/>
                </a:lnTo>
                <a:lnTo>
                  <a:pt x="732205" y="1023594"/>
                </a:lnTo>
                <a:lnTo>
                  <a:pt x="709777" y="1023594"/>
                </a:lnTo>
                <a:lnTo>
                  <a:pt x="687374" y="1016127"/>
                </a:lnTo>
                <a:lnTo>
                  <a:pt x="657479" y="1016127"/>
                </a:lnTo>
                <a:lnTo>
                  <a:pt x="642531" y="1016127"/>
                </a:lnTo>
                <a:lnTo>
                  <a:pt x="635063" y="1016127"/>
                </a:lnTo>
                <a:lnTo>
                  <a:pt x="627595" y="1016127"/>
                </a:lnTo>
                <a:lnTo>
                  <a:pt x="612647" y="1008659"/>
                </a:lnTo>
                <a:lnTo>
                  <a:pt x="537933" y="1008659"/>
                </a:lnTo>
                <a:lnTo>
                  <a:pt x="537933" y="1016127"/>
                </a:lnTo>
                <a:lnTo>
                  <a:pt x="530466" y="1016127"/>
                </a:lnTo>
                <a:lnTo>
                  <a:pt x="522998" y="1016127"/>
                </a:lnTo>
                <a:lnTo>
                  <a:pt x="515518" y="1016127"/>
                </a:lnTo>
                <a:lnTo>
                  <a:pt x="508050" y="1023594"/>
                </a:lnTo>
                <a:lnTo>
                  <a:pt x="500583" y="1023594"/>
                </a:lnTo>
                <a:lnTo>
                  <a:pt x="493115" y="1023594"/>
                </a:lnTo>
                <a:lnTo>
                  <a:pt x="493115" y="1031074"/>
                </a:lnTo>
                <a:lnTo>
                  <a:pt x="485635" y="1031074"/>
                </a:lnTo>
                <a:lnTo>
                  <a:pt x="478167" y="1031074"/>
                </a:lnTo>
                <a:lnTo>
                  <a:pt x="470687" y="1031074"/>
                </a:lnTo>
                <a:lnTo>
                  <a:pt x="463232" y="1038542"/>
                </a:lnTo>
                <a:lnTo>
                  <a:pt x="425869" y="1038542"/>
                </a:lnTo>
                <a:lnTo>
                  <a:pt x="425869" y="1046010"/>
                </a:lnTo>
                <a:lnTo>
                  <a:pt x="381038" y="1046010"/>
                </a:lnTo>
                <a:lnTo>
                  <a:pt x="381038" y="1038542"/>
                </a:lnTo>
                <a:lnTo>
                  <a:pt x="373557" y="1038542"/>
                </a:lnTo>
                <a:lnTo>
                  <a:pt x="366102" y="1031074"/>
                </a:lnTo>
                <a:lnTo>
                  <a:pt x="358622" y="1031074"/>
                </a:lnTo>
                <a:lnTo>
                  <a:pt x="351155" y="1031074"/>
                </a:lnTo>
                <a:lnTo>
                  <a:pt x="321271" y="1023594"/>
                </a:lnTo>
                <a:lnTo>
                  <a:pt x="306311" y="1023594"/>
                </a:lnTo>
                <a:lnTo>
                  <a:pt x="298856" y="1016127"/>
                </a:lnTo>
                <a:lnTo>
                  <a:pt x="291376" y="1016127"/>
                </a:lnTo>
                <a:lnTo>
                  <a:pt x="276428" y="1008659"/>
                </a:lnTo>
                <a:lnTo>
                  <a:pt x="254025" y="1008659"/>
                </a:lnTo>
                <a:lnTo>
                  <a:pt x="239090" y="1008659"/>
                </a:lnTo>
                <a:lnTo>
                  <a:pt x="224142" y="1001179"/>
                </a:lnTo>
                <a:lnTo>
                  <a:pt x="216662" y="1001179"/>
                </a:lnTo>
                <a:lnTo>
                  <a:pt x="141947" y="1001179"/>
                </a:lnTo>
                <a:lnTo>
                  <a:pt x="134480" y="1008659"/>
                </a:lnTo>
                <a:lnTo>
                  <a:pt x="127012" y="1008659"/>
                </a:lnTo>
                <a:lnTo>
                  <a:pt x="119532" y="1008659"/>
                </a:lnTo>
                <a:lnTo>
                  <a:pt x="112064" y="1016127"/>
                </a:lnTo>
                <a:lnTo>
                  <a:pt x="104584" y="1016127"/>
                </a:lnTo>
                <a:lnTo>
                  <a:pt x="97129" y="1023594"/>
                </a:lnTo>
                <a:lnTo>
                  <a:pt x="89649" y="1023594"/>
                </a:lnTo>
                <a:lnTo>
                  <a:pt x="74701" y="1031074"/>
                </a:lnTo>
                <a:lnTo>
                  <a:pt x="59766" y="1046010"/>
                </a:lnTo>
                <a:lnTo>
                  <a:pt x="44818" y="1053490"/>
                </a:lnTo>
                <a:lnTo>
                  <a:pt x="29883" y="1060958"/>
                </a:lnTo>
                <a:lnTo>
                  <a:pt x="22402" y="1068425"/>
                </a:lnTo>
                <a:lnTo>
                  <a:pt x="7454" y="1068425"/>
                </a:lnTo>
                <a:lnTo>
                  <a:pt x="0" y="1075905"/>
                </a:lnTo>
                <a:lnTo>
                  <a:pt x="0" y="1060958"/>
                </a:lnTo>
                <a:lnTo>
                  <a:pt x="0" y="1053490"/>
                </a:lnTo>
                <a:lnTo>
                  <a:pt x="14935" y="1053490"/>
                </a:lnTo>
                <a:lnTo>
                  <a:pt x="22402" y="1046010"/>
                </a:lnTo>
                <a:lnTo>
                  <a:pt x="29883" y="1038542"/>
                </a:lnTo>
                <a:lnTo>
                  <a:pt x="37337" y="1038542"/>
                </a:lnTo>
                <a:lnTo>
                  <a:pt x="52285" y="1031074"/>
                </a:lnTo>
                <a:lnTo>
                  <a:pt x="59766" y="1023594"/>
                </a:lnTo>
                <a:lnTo>
                  <a:pt x="67233" y="1016127"/>
                </a:lnTo>
                <a:lnTo>
                  <a:pt x="82181" y="1016127"/>
                </a:lnTo>
                <a:lnTo>
                  <a:pt x="82181" y="1008659"/>
                </a:lnTo>
                <a:lnTo>
                  <a:pt x="89649" y="1008659"/>
                </a:lnTo>
                <a:lnTo>
                  <a:pt x="89649" y="1001179"/>
                </a:lnTo>
                <a:lnTo>
                  <a:pt x="97129" y="1001179"/>
                </a:lnTo>
                <a:lnTo>
                  <a:pt x="97129" y="993711"/>
                </a:lnTo>
                <a:lnTo>
                  <a:pt x="89649" y="986243"/>
                </a:lnTo>
                <a:lnTo>
                  <a:pt x="82181" y="971296"/>
                </a:lnTo>
                <a:lnTo>
                  <a:pt x="74701" y="956360"/>
                </a:lnTo>
                <a:lnTo>
                  <a:pt x="67233" y="941412"/>
                </a:lnTo>
                <a:lnTo>
                  <a:pt x="59766" y="948880"/>
                </a:lnTo>
                <a:lnTo>
                  <a:pt x="44818" y="956360"/>
                </a:lnTo>
                <a:lnTo>
                  <a:pt x="37337" y="963828"/>
                </a:lnTo>
                <a:lnTo>
                  <a:pt x="22402" y="971296"/>
                </a:lnTo>
                <a:lnTo>
                  <a:pt x="7454" y="978776"/>
                </a:lnTo>
                <a:lnTo>
                  <a:pt x="7454" y="971296"/>
                </a:lnTo>
                <a:lnTo>
                  <a:pt x="7454" y="963828"/>
                </a:lnTo>
                <a:lnTo>
                  <a:pt x="14935" y="956360"/>
                </a:lnTo>
                <a:lnTo>
                  <a:pt x="22402" y="948880"/>
                </a:lnTo>
                <a:lnTo>
                  <a:pt x="37337" y="941412"/>
                </a:lnTo>
                <a:lnTo>
                  <a:pt x="44818" y="941412"/>
                </a:lnTo>
                <a:lnTo>
                  <a:pt x="59766" y="933945"/>
                </a:lnTo>
                <a:lnTo>
                  <a:pt x="67233" y="926465"/>
                </a:lnTo>
                <a:lnTo>
                  <a:pt x="52285" y="896581"/>
                </a:lnTo>
                <a:lnTo>
                  <a:pt x="37337" y="859231"/>
                </a:lnTo>
                <a:lnTo>
                  <a:pt x="22402" y="866698"/>
                </a:lnTo>
                <a:lnTo>
                  <a:pt x="14935" y="866698"/>
                </a:lnTo>
                <a:lnTo>
                  <a:pt x="7454" y="866698"/>
                </a:lnTo>
                <a:lnTo>
                  <a:pt x="7454" y="851763"/>
                </a:lnTo>
                <a:lnTo>
                  <a:pt x="14935" y="851763"/>
                </a:lnTo>
                <a:lnTo>
                  <a:pt x="29883" y="844283"/>
                </a:lnTo>
                <a:lnTo>
                  <a:pt x="29883" y="829335"/>
                </a:lnTo>
                <a:lnTo>
                  <a:pt x="22402" y="814400"/>
                </a:lnTo>
                <a:lnTo>
                  <a:pt x="22402" y="799452"/>
                </a:lnTo>
                <a:lnTo>
                  <a:pt x="22402" y="791984"/>
                </a:lnTo>
                <a:lnTo>
                  <a:pt x="14935" y="791984"/>
                </a:lnTo>
                <a:lnTo>
                  <a:pt x="14935" y="784504"/>
                </a:lnTo>
                <a:lnTo>
                  <a:pt x="14935" y="769569"/>
                </a:lnTo>
                <a:lnTo>
                  <a:pt x="14935" y="762101"/>
                </a:lnTo>
                <a:lnTo>
                  <a:pt x="14935" y="709790"/>
                </a:lnTo>
                <a:lnTo>
                  <a:pt x="22402" y="679907"/>
                </a:lnTo>
                <a:lnTo>
                  <a:pt x="22402" y="627608"/>
                </a:lnTo>
                <a:lnTo>
                  <a:pt x="22402" y="597725"/>
                </a:lnTo>
                <a:lnTo>
                  <a:pt x="29883" y="545426"/>
                </a:lnTo>
                <a:lnTo>
                  <a:pt x="29883" y="537946"/>
                </a:lnTo>
                <a:lnTo>
                  <a:pt x="29883" y="508063"/>
                </a:lnTo>
                <a:lnTo>
                  <a:pt x="29883" y="455764"/>
                </a:lnTo>
                <a:lnTo>
                  <a:pt x="29883" y="425881"/>
                </a:lnTo>
                <a:lnTo>
                  <a:pt x="44818" y="425881"/>
                </a:lnTo>
                <a:lnTo>
                  <a:pt x="59766" y="425881"/>
                </a:lnTo>
                <a:lnTo>
                  <a:pt x="67233" y="418401"/>
                </a:lnTo>
                <a:lnTo>
                  <a:pt x="74701" y="418401"/>
                </a:lnTo>
                <a:lnTo>
                  <a:pt x="82181" y="418401"/>
                </a:lnTo>
                <a:lnTo>
                  <a:pt x="89649" y="418401"/>
                </a:lnTo>
                <a:lnTo>
                  <a:pt x="97129" y="410933"/>
                </a:lnTo>
                <a:lnTo>
                  <a:pt x="104584" y="410933"/>
                </a:lnTo>
                <a:lnTo>
                  <a:pt x="119532" y="403453"/>
                </a:lnTo>
                <a:lnTo>
                  <a:pt x="127012" y="403453"/>
                </a:lnTo>
                <a:lnTo>
                  <a:pt x="134480" y="403453"/>
                </a:lnTo>
                <a:lnTo>
                  <a:pt x="141947" y="395986"/>
                </a:lnTo>
                <a:lnTo>
                  <a:pt x="149415" y="395986"/>
                </a:lnTo>
                <a:lnTo>
                  <a:pt x="156895" y="388518"/>
                </a:lnTo>
                <a:lnTo>
                  <a:pt x="164363" y="388518"/>
                </a:lnTo>
                <a:lnTo>
                  <a:pt x="171831" y="388518"/>
                </a:lnTo>
                <a:lnTo>
                  <a:pt x="179298" y="381050"/>
                </a:lnTo>
                <a:lnTo>
                  <a:pt x="186778" y="381050"/>
                </a:lnTo>
                <a:lnTo>
                  <a:pt x="201726" y="373570"/>
                </a:lnTo>
                <a:lnTo>
                  <a:pt x="209194" y="373570"/>
                </a:lnTo>
                <a:lnTo>
                  <a:pt x="216662" y="366102"/>
                </a:lnTo>
                <a:lnTo>
                  <a:pt x="224142" y="366102"/>
                </a:lnTo>
                <a:lnTo>
                  <a:pt x="231609" y="366102"/>
                </a:lnTo>
                <a:lnTo>
                  <a:pt x="239090" y="358635"/>
                </a:lnTo>
                <a:lnTo>
                  <a:pt x="246545" y="358635"/>
                </a:lnTo>
                <a:lnTo>
                  <a:pt x="246545" y="366102"/>
                </a:lnTo>
                <a:lnTo>
                  <a:pt x="254025" y="373570"/>
                </a:lnTo>
                <a:lnTo>
                  <a:pt x="261493" y="373570"/>
                </a:lnTo>
                <a:lnTo>
                  <a:pt x="268973" y="403453"/>
                </a:lnTo>
                <a:lnTo>
                  <a:pt x="276428" y="425881"/>
                </a:lnTo>
                <a:lnTo>
                  <a:pt x="268973" y="418401"/>
                </a:lnTo>
                <a:lnTo>
                  <a:pt x="268973" y="410933"/>
                </a:lnTo>
                <a:lnTo>
                  <a:pt x="261493" y="395986"/>
                </a:lnTo>
                <a:lnTo>
                  <a:pt x="254025" y="388518"/>
                </a:lnTo>
                <a:lnTo>
                  <a:pt x="261493" y="395986"/>
                </a:lnTo>
                <a:lnTo>
                  <a:pt x="261493" y="403453"/>
                </a:lnTo>
                <a:lnTo>
                  <a:pt x="261493" y="410933"/>
                </a:lnTo>
                <a:lnTo>
                  <a:pt x="261493" y="418401"/>
                </a:lnTo>
                <a:lnTo>
                  <a:pt x="268973" y="425881"/>
                </a:lnTo>
                <a:lnTo>
                  <a:pt x="268973" y="433349"/>
                </a:lnTo>
                <a:lnTo>
                  <a:pt x="268973" y="440817"/>
                </a:lnTo>
                <a:lnTo>
                  <a:pt x="268973" y="448297"/>
                </a:lnTo>
                <a:lnTo>
                  <a:pt x="268973" y="455764"/>
                </a:lnTo>
                <a:lnTo>
                  <a:pt x="261493" y="463232"/>
                </a:lnTo>
                <a:lnTo>
                  <a:pt x="261493" y="470700"/>
                </a:lnTo>
                <a:lnTo>
                  <a:pt x="261493" y="478180"/>
                </a:lnTo>
                <a:lnTo>
                  <a:pt x="261493" y="485648"/>
                </a:lnTo>
                <a:lnTo>
                  <a:pt x="254025" y="493115"/>
                </a:lnTo>
                <a:lnTo>
                  <a:pt x="254025" y="500595"/>
                </a:lnTo>
                <a:lnTo>
                  <a:pt x="254025" y="508063"/>
                </a:lnTo>
                <a:lnTo>
                  <a:pt x="246545" y="508063"/>
                </a:lnTo>
                <a:lnTo>
                  <a:pt x="246545" y="515531"/>
                </a:lnTo>
                <a:lnTo>
                  <a:pt x="239090" y="523011"/>
                </a:lnTo>
                <a:lnTo>
                  <a:pt x="239090" y="530479"/>
                </a:lnTo>
                <a:lnTo>
                  <a:pt x="231609" y="530479"/>
                </a:lnTo>
                <a:lnTo>
                  <a:pt x="231609" y="537946"/>
                </a:lnTo>
                <a:lnTo>
                  <a:pt x="224142" y="537946"/>
                </a:lnTo>
                <a:lnTo>
                  <a:pt x="224142" y="545426"/>
                </a:lnTo>
                <a:lnTo>
                  <a:pt x="216662" y="545426"/>
                </a:lnTo>
                <a:lnTo>
                  <a:pt x="216662" y="552894"/>
                </a:lnTo>
                <a:lnTo>
                  <a:pt x="209194" y="552894"/>
                </a:lnTo>
                <a:lnTo>
                  <a:pt x="209194" y="560362"/>
                </a:lnTo>
                <a:lnTo>
                  <a:pt x="201726" y="560362"/>
                </a:lnTo>
                <a:lnTo>
                  <a:pt x="194246" y="567842"/>
                </a:lnTo>
                <a:lnTo>
                  <a:pt x="186778" y="567842"/>
                </a:lnTo>
                <a:lnTo>
                  <a:pt x="179298" y="575310"/>
                </a:lnTo>
                <a:lnTo>
                  <a:pt x="171831" y="575310"/>
                </a:lnTo>
                <a:lnTo>
                  <a:pt x="164363" y="575310"/>
                </a:lnTo>
                <a:lnTo>
                  <a:pt x="156895" y="582777"/>
                </a:lnTo>
                <a:lnTo>
                  <a:pt x="149415" y="582777"/>
                </a:lnTo>
                <a:lnTo>
                  <a:pt x="141947" y="582777"/>
                </a:lnTo>
                <a:lnTo>
                  <a:pt x="141947" y="590245"/>
                </a:lnTo>
                <a:lnTo>
                  <a:pt x="134480" y="590245"/>
                </a:lnTo>
                <a:lnTo>
                  <a:pt x="127012" y="590245"/>
                </a:lnTo>
                <a:lnTo>
                  <a:pt x="112064" y="597725"/>
                </a:lnTo>
                <a:lnTo>
                  <a:pt x="104584" y="597725"/>
                </a:lnTo>
                <a:lnTo>
                  <a:pt x="89649" y="605193"/>
                </a:lnTo>
                <a:lnTo>
                  <a:pt x="82181" y="605193"/>
                </a:lnTo>
                <a:lnTo>
                  <a:pt x="74701" y="605193"/>
                </a:lnTo>
                <a:lnTo>
                  <a:pt x="59766" y="612660"/>
                </a:lnTo>
                <a:lnTo>
                  <a:pt x="37337" y="612660"/>
                </a:lnTo>
                <a:lnTo>
                  <a:pt x="29883" y="650024"/>
                </a:lnTo>
                <a:lnTo>
                  <a:pt x="29883" y="672439"/>
                </a:lnTo>
                <a:lnTo>
                  <a:pt x="29883" y="679907"/>
                </a:lnTo>
                <a:lnTo>
                  <a:pt x="37337" y="679907"/>
                </a:lnTo>
                <a:lnTo>
                  <a:pt x="59766" y="679907"/>
                </a:lnTo>
                <a:lnTo>
                  <a:pt x="67233" y="672439"/>
                </a:lnTo>
                <a:lnTo>
                  <a:pt x="82181" y="672439"/>
                </a:lnTo>
                <a:lnTo>
                  <a:pt x="104584" y="664972"/>
                </a:lnTo>
                <a:lnTo>
                  <a:pt x="112064" y="664972"/>
                </a:lnTo>
                <a:lnTo>
                  <a:pt x="119532" y="664972"/>
                </a:lnTo>
                <a:lnTo>
                  <a:pt x="127012" y="664972"/>
                </a:lnTo>
                <a:lnTo>
                  <a:pt x="134480" y="664972"/>
                </a:lnTo>
                <a:lnTo>
                  <a:pt x="141947" y="657491"/>
                </a:lnTo>
                <a:lnTo>
                  <a:pt x="216662" y="657491"/>
                </a:lnTo>
                <a:lnTo>
                  <a:pt x="239090" y="664972"/>
                </a:lnTo>
                <a:lnTo>
                  <a:pt x="254025" y="664972"/>
                </a:lnTo>
                <a:lnTo>
                  <a:pt x="268973" y="664972"/>
                </a:lnTo>
                <a:lnTo>
                  <a:pt x="276428" y="672439"/>
                </a:lnTo>
                <a:lnTo>
                  <a:pt x="283908" y="672439"/>
                </a:lnTo>
                <a:lnTo>
                  <a:pt x="291376" y="672439"/>
                </a:lnTo>
                <a:lnTo>
                  <a:pt x="298856" y="672439"/>
                </a:lnTo>
                <a:lnTo>
                  <a:pt x="298856" y="679907"/>
                </a:lnTo>
                <a:lnTo>
                  <a:pt x="306311" y="679907"/>
                </a:lnTo>
                <a:lnTo>
                  <a:pt x="313791" y="687387"/>
                </a:lnTo>
                <a:lnTo>
                  <a:pt x="321271" y="687387"/>
                </a:lnTo>
                <a:lnTo>
                  <a:pt x="321271" y="694855"/>
                </a:lnTo>
                <a:lnTo>
                  <a:pt x="328739" y="694855"/>
                </a:lnTo>
                <a:lnTo>
                  <a:pt x="328739" y="702322"/>
                </a:lnTo>
                <a:lnTo>
                  <a:pt x="336219" y="709790"/>
                </a:lnTo>
                <a:lnTo>
                  <a:pt x="336219" y="717257"/>
                </a:lnTo>
                <a:lnTo>
                  <a:pt x="343674" y="717257"/>
                </a:lnTo>
                <a:lnTo>
                  <a:pt x="343674" y="724738"/>
                </a:lnTo>
                <a:lnTo>
                  <a:pt x="343674" y="732205"/>
                </a:lnTo>
                <a:lnTo>
                  <a:pt x="351155" y="739673"/>
                </a:lnTo>
                <a:lnTo>
                  <a:pt x="351155" y="747153"/>
                </a:lnTo>
                <a:lnTo>
                  <a:pt x="351155" y="754621"/>
                </a:lnTo>
                <a:lnTo>
                  <a:pt x="351155" y="747153"/>
                </a:lnTo>
                <a:lnTo>
                  <a:pt x="351155" y="739673"/>
                </a:lnTo>
                <a:lnTo>
                  <a:pt x="351155" y="732205"/>
                </a:lnTo>
                <a:lnTo>
                  <a:pt x="351155" y="717257"/>
                </a:lnTo>
                <a:lnTo>
                  <a:pt x="351155" y="709790"/>
                </a:lnTo>
                <a:lnTo>
                  <a:pt x="351155" y="717257"/>
                </a:lnTo>
                <a:lnTo>
                  <a:pt x="358622" y="732205"/>
                </a:lnTo>
                <a:lnTo>
                  <a:pt x="366102" y="747153"/>
                </a:lnTo>
                <a:lnTo>
                  <a:pt x="373557" y="926465"/>
                </a:lnTo>
                <a:lnTo>
                  <a:pt x="373557" y="933945"/>
                </a:lnTo>
                <a:lnTo>
                  <a:pt x="366102" y="941412"/>
                </a:lnTo>
                <a:lnTo>
                  <a:pt x="358622" y="941412"/>
                </a:lnTo>
                <a:lnTo>
                  <a:pt x="351155" y="941412"/>
                </a:lnTo>
                <a:lnTo>
                  <a:pt x="351155" y="948880"/>
                </a:lnTo>
                <a:lnTo>
                  <a:pt x="343674" y="948880"/>
                </a:lnTo>
                <a:lnTo>
                  <a:pt x="336219" y="948880"/>
                </a:lnTo>
                <a:lnTo>
                  <a:pt x="336219" y="941412"/>
                </a:lnTo>
                <a:lnTo>
                  <a:pt x="328739" y="941412"/>
                </a:lnTo>
                <a:lnTo>
                  <a:pt x="306311" y="933945"/>
                </a:lnTo>
                <a:lnTo>
                  <a:pt x="283908" y="933945"/>
                </a:lnTo>
                <a:lnTo>
                  <a:pt x="261493" y="926465"/>
                </a:lnTo>
                <a:lnTo>
                  <a:pt x="246545" y="926465"/>
                </a:lnTo>
                <a:lnTo>
                  <a:pt x="239090" y="926465"/>
                </a:lnTo>
                <a:lnTo>
                  <a:pt x="239090" y="918997"/>
                </a:lnTo>
                <a:lnTo>
                  <a:pt x="231609" y="918997"/>
                </a:lnTo>
                <a:lnTo>
                  <a:pt x="134480" y="918997"/>
                </a:lnTo>
                <a:lnTo>
                  <a:pt x="134480" y="926465"/>
                </a:lnTo>
                <a:lnTo>
                  <a:pt x="127012" y="926465"/>
                </a:lnTo>
                <a:lnTo>
                  <a:pt x="119532" y="926465"/>
                </a:lnTo>
                <a:lnTo>
                  <a:pt x="112064" y="926465"/>
                </a:lnTo>
                <a:lnTo>
                  <a:pt x="82181" y="933945"/>
                </a:lnTo>
                <a:lnTo>
                  <a:pt x="89649" y="948880"/>
                </a:lnTo>
                <a:lnTo>
                  <a:pt x="89649" y="956360"/>
                </a:lnTo>
                <a:lnTo>
                  <a:pt x="97129" y="963828"/>
                </a:lnTo>
                <a:lnTo>
                  <a:pt x="104584" y="971296"/>
                </a:lnTo>
                <a:lnTo>
                  <a:pt x="104584" y="986243"/>
                </a:lnTo>
                <a:lnTo>
                  <a:pt x="112064" y="993711"/>
                </a:lnTo>
                <a:lnTo>
                  <a:pt x="119532" y="993711"/>
                </a:lnTo>
                <a:lnTo>
                  <a:pt x="127012" y="993711"/>
                </a:lnTo>
                <a:lnTo>
                  <a:pt x="127012" y="986243"/>
                </a:lnTo>
                <a:lnTo>
                  <a:pt x="164363" y="986243"/>
                </a:lnTo>
                <a:lnTo>
                  <a:pt x="171831" y="978776"/>
                </a:lnTo>
                <a:lnTo>
                  <a:pt x="179298" y="978776"/>
                </a:lnTo>
                <a:lnTo>
                  <a:pt x="186778" y="978776"/>
                </a:lnTo>
                <a:lnTo>
                  <a:pt x="194246" y="978776"/>
                </a:lnTo>
                <a:lnTo>
                  <a:pt x="201726" y="978776"/>
                </a:lnTo>
                <a:lnTo>
                  <a:pt x="201726" y="986243"/>
                </a:lnTo>
                <a:lnTo>
                  <a:pt x="216662" y="986243"/>
                </a:lnTo>
                <a:lnTo>
                  <a:pt x="224142" y="986243"/>
                </a:lnTo>
                <a:lnTo>
                  <a:pt x="231609" y="986243"/>
                </a:lnTo>
                <a:lnTo>
                  <a:pt x="254025" y="993711"/>
                </a:lnTo>
                <a:lnTo>
                  <a:pt x="276428" y="993711"/>
                </a:lnTo>
                <a:lnTo>
                  <a:pt x="298856" y="1001179"/>
                </a:lnTo>
                <a:lnTo>
                  <a:pt x="321271" y="1008659"/>
                </a:lnTo>
                <a:lnTo>
                  <a:pt x="343674" y="1016127"/>
                </a:lnTo>
                <a:lnTo>
                  <a:pt x="373557" y="1016127"/>
                </a:lnTo>
                <a:lnTo>
                  <a:pt x="373557" y="1023594"/>
                </a:lnTo>
                <a:lnTo>
                  <a:pt x="373557" y="1016127"/>
                </a:lnTo>
                <a:lnTo>
                  <a:pt x="425869" y="1016127"/>
                </a:lnTo>
                <a:lnTo>
                  <a:pt x="425869" y="1023594"/>
                </a:lnTo>
                <a:lnTo>
                  <a:pt x="433336" y="1023594"/>
                </a:lnTo>
                <a:lnTo>
                  <a:pt x="440816" y="1023594"/>
                </a:lnTo>
                <a:lnTo>
                  <a:pt x="448284" y="1023594"/>
                </a:lnTo>
                <a:lnTo>
                  <a:pt x="455752" y="1023594"/>
                </a:lnTo>
                <a:lnTo>
                  <a:pt x="463232" y="1016127"/>
                </a:lnTo>
                <a:lnTo>
                  <a:pt x="470687" y="1016127"/>
                </a:lnTo>
                <a:lnTo>
                  <a:pt x="478167" y="1016127"/>
                </a:lnTo>
                <a:lnTo>
                  <a:pt x="485635" y="1016127"/>
                </a:lnTo>
                <a:lnTo>
                  <a:pt x="485635" y="1008659"/>
                </a:lnTo>
                <a:lnTo>
                  <a:pt x="493115" y="1008659"/>
                </a:lnTo>
                <a:lnTo>
                  <a:pt x="500583" y="1008659"/>
                </a:lnTo>
                <a:lnTo>
                  <a:pt x="508050" y="1008659"/>
                </a:lnTo>
                <a:lnTo>
                  <a:pt x="508050" y="1001179"/>
                </a:lnTo>
                <a:lnTo>
                  <a:pt x="515518" y="1001179"/>
                </a:lnTo>
                <a:lnTo>
                  <a:pt x="522998" y="1001179"/>
                </a:lnTo>
                <a:lnTo>
                  <a:pt x="530466" y="1001179"/>
                </a:lnTo>
                <a:lnTo>
                  <a:pt x="537933" y="993711"/>
                </a:lnTo>
                <a:lnTo>
                  <a:pt x="620128" y="993711"/>
                </a:lnTo>
                <a:lnTo>
                  <a:pt x="627595" y="1001179"/>
                </a:lnTo>
                <a:lnTo>
                  <a:pt x="642531" y="1001179"/>
                </a:lnTo>
                <a:lnTo>
                  <a:pt x="657479" y="1001179"/>
                </a:lnTo>
                <a:lnTo>
                  <a:pt x="664959" y="1001179"/>
                </a:lnTo>
                <a:lnTo>
                  <a:pt x="672439" y="1001179"/>
                </a:lnTo>
                <a:lnTo>
                  <a:pt x="679894" y="971296"/>
                </a:lnTo>
                <a:lnTo>
                  <a:pt x="679894" y="956360"/>
                </a:lnTo>
                <a:lnTo>
                  <a:pt x="679894" y="941412"/>
                </a:lnTo>
                <a:lnTo>
                  <a:pt x="672439" y="941412"/>
                </a:lnTo>
                <a:lnTo>
                  <a:pt x="657479" y="941412"/>
                </a:lnTo>
                <a:lnTo>
                  <a:pt x="650011" y="933945"/>
                </a:lnTo>
                <a:lnTo>
                  <a:pt x="635063" y="933945"/>
                </a:lnTo>
                <a:lnTo>
                  <a:pt x="530466" y="933945"/>
                </a:lnTo>
                <a:lnTo>
                  <a:pt x="522998" y="941412"/>
                </a:lnTo>
                <a:lnTo>
                  <a:pt x="508050" y="941412"/>
                </a:lnTo>
                <a:lnTo>
                  <a:pt x="500583" y="941412"/>
                </a:lnTo>
                <a:lnTo>
                  <a:pt x="493115" y="941412"/>
                </a:lnTo>
                <a:lnTo>
                  <a:pt x="485635" y="941412"/>
                </a:lnTo>
                <a:lnTo>
                  <a:pt x="478167" y="948880"/>
                </a:lnTo>
                <a:lnTo>
                  <a:pt x="470687" y="948880"/>
                </a:lnTo>
                <a:lnTo>
                  <a:pt x="463232" y="948880"/>
                </a:lnTo>
                <a:lnTo>
                  <a:pt x="455752" y="948880"/>
                </a:lnTo>
                <a:lnTo>
                  <a:pt x="448284" y="956360"/>
                </a:lnTo>
                <a:lnTo>
                  <a:pt x="440816" y="956360"/>
                </a:lnTo>
                <a:lnTo>
                  <a:pt x="433336" y="956360"/>
                </a:lnTo>
                <a:lnTo>
                  <a:pt x="433336" y="948880"/>
                </a:lnTo>
                <a:lnTo>
                  <a:pt x="425869" y="956360"/>
                </a:lnTo>
                <a:lnTo>
                  <a:pt x="418388" y="941412"/>
                </a:lnTo>
                <a:lnTo>
                  <a:pt x="410921" y="941412"/>
                </a:lnTo>
                <a:lnTo>
                  <a:pt x="410921" y="866698"/>
                </a:lnTo>
                <a:lnTo>
                  <a:pt x="418388" y="866698"/>
                </a:lnTo>
                <a:lnTo>
                  <a:pt x="425869" y="866698"/>
                </a:lnTo>
                <a:lnTo>
                  <a:pt x="425869" y="859231"/>
                </a:lnTo>
                <a:lnTo>
                  <a:pt x="433336" y="859231"/>
                </a:lnTo>
                <a:lnTo>
                  <a:pt x="440816" y="859231"/>
                </a:lnTo>
                <a:lnTo>
                  <a:pt x="455752" y="851763"/>
                </a:lnTo>
                <a:lnTo>
                  <a:pt x="463232" y="851763"/>
                </a:lnTo>
                <a:lnTo>
                  <a:pt x="478167" y="851763"/>
                </a:lnTo>
                <a:lnTo>
                  <a:pt x="485635" y="851763"/>
                </a:lnTo>
                <a:lnTo>
                  <a:pt x="500583" y="844283"/>
                </a:lnTo>
                <a:lnTo>
                  <a:pt x="545401" y="844283"/>
                </a:lnTo>
                <a:lnTo>
                  <a:pt x="552881" y="836803"/>
                </a:lnTo>
                <a:lnTo>
                  <a:pt x="612647" y="836803"/>
                </a:lnTo>
                <a:lnTo>
                  <a:pt x="620128" y="844283"/>
                </a:lnTo>
                <a:lnTo>
                  <a:pt x="687374" y="844283"/>
                </a:lnTo>
                <a:lnTo>
                  <a:pt x="694842" y="829335"/>
                </a:lnTo>
                <a:lnTo>
                  <a:pt x="694842" y="814400"/>
                </a:lnTo>
                <a:lnTo>
                  <a:pt x="694842" y="799452"/>
                </a:lnTo>
                <a:lnTo>
                  <a:pt x="694842" y="784504"/>
                </a:lnTo>
                <a:lnTo>
                  <a:pt x="687374" y="784504"/>
                </a:lnTo>
                <a:lnTo>
                  <a:pt x="672439" y="784504"/>
                </a:lnTo>
                <a:lnTo>
                  <a:pt x="664959" y="784504"/>
                </a:lnTo>
                <a:lnTo>
                  <a:pt x="650011" y="784504"/>
                </a:lnTo>
                <a:lnTo>
                  <a:pt x="642531" y="777036"/>
                </a:lnTo>
                <a:lnTo>
                  <a:pt x="522998" y="777036"/>
                </a:lnTo>
                <a:lnTo>
                  <a:pt x="515518" y="784504"/>
                </a:lnTo>
                <a:lnTo>
                  <a:pt x="508050" y="784504"/>
                </a:lnTo>
                <a:lnTo>
                  <a:pt x="493115" y="784504"/>
                </a:lnTo>
                <a:lnTo>
                  <a:pt x="485635" y="784504"/>
                </a:lnTo>
                <a:lnTo>
                  <a:pt x="470687" y="784504"/>
                </a:lnTo>
                <a:lnTo>
                  <a:pt x="463232" y="791984"/>
                </a:lnTo>
                <a:lnTo>
                  <a:pt x="448284" y="791984"/>
                </a:lnTo>
                <a:lnTo>
                  <a:pt x="440816" y="791984"/>
                </a:lnTo>
                <a:lnTo>
                  <a:pt x="433336" y="799452"/>
                </a:lnTo>
                <a:lnTo>
                  <a:pt x="425869" y="799452"/>
                </a:lnTo>
                <a:lnTo>
                  <a:pt x="425869" y="791984"/>
                </a:lnTo>
                <a:lnTo>
                  <a:pt x="418388" y="791984"/>
                </a:lnTo>
                <a:lnTo>
                  <a:pt x="410921" y="799452"/>
                </a:lnTo>
                <a:lnTo>
                  <a:pt x="410921" y="791984"/>
                </a:lnTo>
                <a:lnTo>
                  <a:pt x="403440" y="791984"/>
                </a:lnTo>
                <a:lnTo>
                  <a:pt x="403440" y="784504"/>
                </a:lnTo>
                <a:lnTo>
                  <a:pt x="403440" y="777036"/>
                </a:lnTo>
                <a:lnTo>
                  <a:pt x="395985" y="709790"/>
                </a:lnTo>
                <a:lnTo>
                  <a:pt x="395985" y="679907"/>
                </a:lnTo>
                <a:lnTo>
                  <a:pt x="395985" y="672439"/>
                </a:lnTo>
                <a:lnTo>
                  <a:pt x="395985" y="679907"/>
                </a:lnTo>
                <a:lnTo>
                  <a:pt x="395985" y="687387"/>
                </a:lnTo>
                <a:lnTo>
                  <a:pt x="403440" y="702322"/>
                </a:lnTo>
                <a:lnTo>
                  <a:pt x="403440" y="709790"/>
                </a:lnTo>
                <a:lnTo>
                  <a:pt x="403440" y="702322"/>
                </a:lnTo>
                <a:lnTo>
                  <a:pt x="403440" y="694855"/>
                </a:lnTo>
                <a:lnTo>
                  <a:pt x="403440" y="650024"/>
                </a:lnTo>
                <a:lnTo>
                  <a:pt x="410921" y="650024"/>
                </a:lnTo>
                <a:lnTo>
                  <a:pt x="410921" y="642556"/>
                </a:lnTo>
                <a:lnTo>
                  <a:pt x="410921" y="635088"/>
                </a:lnTo>
                <a:lnTo>
                  <a:pt x="410921" y="627608"/>
                </a:lnTo>
                <a:lnTo>
                  <a:pt x="418388" y="620128"/>
                </a:lnTo>
                <a:lnTo>
                  <a:pt x="418388" y="612660"/>
                </a:lnTo>
                <a:lnTo>
                  <a:pt x="418388" y="605193"/>
                </a:lnTo>
                <a:lnTo>
                  <a:pt x="425869" y="605193"/>
                </a:lnTo>
                <a:lnTo>
                  <a:pt x="425869" y="597725"/>
                </a:lnTo>
                <a:lnTo>
                  <a:pt x="433336" y="590245"/>
                </a:lnTo>
                <a:lnTo>
                  <a:pt x="433336" y="582777"/>
                </a:lnTo>
                <a:lnTo>
                  <a:pt x="440816" y="575310"/>
                </a:lnTo>
                <a:lnTo>
                  <a:pt x="440816" y="567842"/>
                </a:lnTo>
                <a:lnTo>
                  <a:pt x="448284" y="560362"/>
                </a:lnTo>
                <a:lnTo>
                  <a:pt x="455752" y="552894"/>
                </a:lnTo>
                <a:lnTo>
                  <a:pt x="455752" y="545426"/>
                </a:lnTo>
                <a:lnTo>
                  <a:pt x="463232" y="545426"/>
                </a:lnTo>
                <a:lnTo>
                  <a:pt x="463232" y="537946"/>
                </a:lnTo>
                <a:lnTo>
                  <a:pt x="470687" y="530479"/>
                </a:lnTo>
                <a:lnTo>
                  <a:pt x="470687" y="523011"/>
                </a:lnTo>
                <a:lnTo>
                  <a:pt x="478167" y="523011"/>
                </a:lnTo>
                <a:lnTo>
                  <a:pt x="485635" y="515531"/>
                </a:lnTo>
                <a:lnTo>
                  <a:pt x="493115" y="508063"/>
                </a:lnTo>
                <a:lnTo>
                  <a:pt x="500583" y="500595"/>
                </a:lnTo>
                <a:lnTo>
                  <a:pt x="508050" y="493115"/>
                </a:lnTo>
                <a:lnTo>
                  <a:pt x="515518" y="493115"/>
                </a:lnTo>
                <a:lnTo>
                  <a:pt x="522998" y="485648"/>
                </a:lnTo>
                <a:lnTo>
                  <a:pt x="530466" y="485648"/>
                </a:lnTo>
                <a:lnTo>
                  <a:pt x="530466" y="478180"/>
                </a:lnTo>
                <a:lnTo>
                  <a:pt x="537933" y="478180"/>
                </a:lnTo>
                <a:lnTo>
                  <a:pt x="545401" y="478180"/>
                </a:lnTo>
                <a:lnTo>
                  <a:pt x="545401" y="470700"/>
                </a:lnTo>
                <a:lnTo>
                  <a:pt x="552881" y="470700"/>
                </a:lnTo>
                <a:lnTo>
                  <a:pt x="567829" y="463232"/>
                </a:lnTo>
                <a:lnTo>
                  <a:pt x="575297" y="455764"/>
                </a:lnTo>
                <a:lnTo>
                  <a:pt x="582764" y="455764"/>
                </a:lnTo>
                <a:lnTo>
                  <a:pt x="590245" y="448297"/>
                </a:lnTo>
                <a:lnTo>
                  <a:pt x="597712" y="448297"/>
                </a:lnTo>
                <a:lnTo>
                  <a:pt x="605193" y="440817"/>
                </a:lnTo>
                <a:lnTo>
                  <a:pt x="612647" y="440817"/>
                </a:lnTo>
                <a:lnTo>
                  <a:pt x="620128" y="433349"/>
                </a:lnTo>
                <a:lnTo>
                  <a:pt x="627595" y="433349"/>
                </a:lnTo>
                <a:lnTo>
                  <a:pt x="627595" y="425881"/>
                </a:lnTo>
                <a:lnTo>
                  <a:pt x="620128" y="403453"/>
                </a:lnTo>
                <a:lnTo>
                  <a:pt x="597712" y="373570"/>
                </a:lnTo>
                <a:lnTo>
                  <a:pt x="590245" y="381050"/>
                </a:lnTo>
                <a:lnTo>
                  <a:pt x="582764" y="381050"/>
                </a:lnTo>
                <a:lnTo>
                  <a:pt x="575297" y="388518"/>
                </a:lnTo>
                <a:lnTo>
                  <a:pt x="560362" y="388518"/>
                </a:lnTo>
                <a:lnTo>
                  <a:pt x="552881" y="395986"/>
                </a:lnTo>
                <a:lnTo>
                  <a:pt x="545401" y="395986"/>
                </a:lnTo>
                <a:lnTo>
                  <a:pt x="545401" y="403453"/>
                </a:lnTo>
                <a:lnTo>
                  <a:pt x="537933" y="403453"/>
                </a:lnTo>
                <a:lnTo>
                  <a:pt x="522998" y="410933"/>
                </a:lnTo>
                <a:lnTo>
                  <a:pt x="515518" y="410933"/>
                </a:lnTo>
                <a:lnTo>
                  <a:pt x="508050" y="418401"/>
                </a:lnTo>
                <a:lnTo>
                  <a:pt x="500583" y="425881"/>
                </a:lnTo>
                <a:lnTo>
                  <a:pt x="485635" y="425881"/>
                </a:lnTo>
                <a:lnTo>
                  <a:pt x="485635" y="433349"/>
                </a:lnTo>
                <a:lnTo>
                  <a:pt x="478167" y="433349"/>
                </a:lnTo>
                <a:lnTo>
                  <a:pt x="470687" y="433349"/>
                </a:lnTo>
                <a:lnTo>
                  <a:pt x="463232" y="440817"/>
                </a:lnTo>
                <a:lnTo>
                  <a:pt x="388505" y="440817"/>
                </a:lnTo>
                <a:lnTo>
                  <a:pt x="388505" y="433349"/>
                </a:lnTo>
                <a:lnTo>
                  <a:pt x="381038" y="433349"/>
                </a:lnTo>
                <a:lnTo>
                  <a:pt x="373557" y="433349"/>
                </a:lnTo>
                <a:lnTo>
                  <a:pt x="366102" y="433349"/>
                </a:lnTo>
                <a:lnTo>
                  <a:pt x="366102" y="425881"/>
                </a:lnTo>
                <a:lnTo>
                  <a:pt x="358622" y="425881"/>
                </a:lnTo>
                <a:lnTo>
                  <a:pt x="351155" y="425881"/>
                </a:lnTo>
                <a:lnTo>
                  <a:pt x="351155" y="418401"/>
                </a:lnTo>
                <a:lnTo>
                  <a:pt x="343674" y="418401"/>
                </a:lnTo>
                <a:lnTo>
                  <a:pt x="343674" y="410933"/>
                </a:lnTo>
                <a:lnTo>
                  <a:pt x="336219" y="410933"/>
                </a:lnTo>
                <a:lnTo>
                  <a:pt x="336219" y="403453"/>
                </a:lnTo>
                <a:lnTo>
                  <a:pt x="328739" y="403453"/>
                </a:lnTo>
                <a:lnTo>
                  <a:pt x="328739" y="395986"/>
                </a:lnTo>
                <a:lnTo>
                  <a:pt x="321271" y="395986"/>
                </a:lnTo>
                <a:lnTo>
                  <a:pt x="321271" y="388518"/>
                </a:lnTo>
                <a:lnTo>
                  <a:pt x="313791" y="388518"/>
                </a:lnTo>
                <a:lnTo>
                  <a:pt x="313791" y="381050"/>
                </a:lnTo>
                <a:lnTo>
                  <a:pt x="306311" y="381050"/>
                </a:lnTo>
                <a:lnTo>
                  <a:pt x="313791" y="388518"/>
                </a:lnTo>
                <a:lnTo>
                  <a:pt x="313791" y="395986"/>
                </a:lnTo>
                <a:lnTo>
                  <a:pt x="321271" y="403453"/>
                </a:lnTo>
                <a:lnTo>
                  <a:pt x="321271" y="410933"/>
                </a:lnTo>
                <a:lnTo>
                  <a:pt x="321271" y="403453"/>
                </a:lnTo>
                <a:lnTo>
                  <a:pt x="306311" y="388518"/>
                </a:lnTo>
                <a:lnTo>
                  <a:pt x="306311" y="381050"/>
                </a:lnTo>
                <a:lnTo>
                  <a:pt x="283908" y="343687"/>
                </a:lnTo>
                <a:lnTo>
                  <a:pt x="246545" y="283908"/>
                </a:lnTo>
                <a:lnTo>
                  <a:pt x="246545" y="276440"/>
                </a:lnTo>
                <a:lnTo>
                  <a:pt x="246545" y="268973"/>
                </a:lnTo>
                <a:lnTo>
                  <a:pt x="246545" y="261505"/>
                </a:lnTo>
                <a:lnTo>
                  <a:pt x="254025" y="268973"/>
                </a:lnTo>
                <a:lnTo>
                  <a:pt x="246545" y="268973"/>
                </a:lnTo>
                <a:lnTo>
                  <a:pt x="246545" y="261505"/>
                </a:lnTo>
                <a:lnTo>
                  <a:pt x="254025" y="261505"/>
                </a:lnTo>
                <a:lnTo>
                  <a:pt x="254025" y="254025"/>
                </a:lnTo>
                <a:lnTo>
                  <a:pt x="261493" y="254025"/>
                </a:lnTo>
                <a:lnTo>
                  <a:pt x="261493" y="246557"/>
                </a:lnTo>
                <a:lnTo>
                  <a:pt x="268973" y="246557"/>
                </a:lnTo>
                <a:lnTo>
                  <a:pt x="268973" y="254025"/>
                </a:lnTo>
                <a:lnTo>
                  <a:pt x="276428" y="254025"/>
                </a:lnTo>
                <a:lnTo>
                  <a:pt x="276428" y="261505"/>
                </a:lnTo>
                <a:lnTo>
                  <a:pt x="276428" y="268973"/>
                </a:lnTo>
                <a:lnTo>
                  <a:pt x="276428" y="276440"/>
                </a:lnTo>
                <a:lnTo>
                  <a:pt x="276428" y="283908"/>
                </a:lnTo>
                <a:lnTo>
                  <a:pt x="283908" y="291388"/>
                </a:lnTo>
                <a:lnTo>
                  <a:pt x="291376" y="306336"/>
                </a:lnTo>
                <a:lnTo>
                  <a:pt x="298856" y="321284"/>
                </a:lnTo>
                <a:lnTo>
                  <a:pt x="313791" y="321284"/>
                </a:lnTo>
                <a:lnTo>
                  <a:pt x="328739" y="313804"/>
                </a:lnTo>
                <a:lnTo>
                  <a:pt x="336219" y="306336"/>
                </a:lnTo>
                <a:lnTo>
                  <a:pt x="343674" y="306336"/>
                </a:lnTo>
                <a:lnTo>
                  <a:pt x="358622" y="291388"/>
                </a:lnTo>
                <a:lnTo>
                  <a:pt x="366102" y="291388"/>
                </a:lnTo>
                <a:lnTo>
                  <a:pt x="373557" y="283908"/>
                </a:lnTo>
                <a:lnTo>
                  <a:pt x="381038" y="283908"/>
                </a:lnTo>
                <a:lnTo>
                  <a:pt x="395985" y="276440"/>
                </a:lnTo>
                <a:lnTo>
                  <a:pt x="403440" y="276440"/>
                </a:lnTo>
                <a:lnTo>
                  <a:pt x="410921" y="268973"/>
                </a:lnTo>
                <a:lnTo>
                  <a:pt x="418388" y="268973"/>
                </a:lnTo>
                <a:lnTo>
                  <a:pt x="418388" y="261505"/>
                </a:lnTo>
                <a:lnTo>
                  <a:pt x="425869" y="261505"/>
                </a:lnTo>
                <a:lnTo>
                  <a:pt x="433336" y="261505"/>
                </a:lnTo>
                <a:lnTo>
                  <a:pt x="440816" y="254025"/>
                </a:lnTo>
                <a:lnTo>
                  <a:pt x="448284" y="246557"/>
                </a:lnTo>
                <a:lnTo>
                  <a:pt x="455752" y="246557"/>
                </a:lnTo>
                <a:lnTo>
                  <a:pt x="463232" y="239090"/>
                </a:lnTo>
                <a:lnTo>
                  <a:pt x="470687" y="239090"/>
                </a:lnTo>
                <a:lnTo>
                  <a:pt x="478167" y="239090"/>
                </a:lnTo>
                <a:lnTo>
                  <a:pt x="485635" y="231609"/>
                </a:lnTo>
                <a:lnTo>
                  <a:pt x="493115" y="231609"/>
                </a:lnTo>
                <a:lnTo>
                  <a:pt x="500583" y="224142"/>
                </a:lnTo>
                <a:lnTo>
                  <a:pt x="508050" y="224142"/>
                </a:lnTo>
                <a:lnTo>
                  <a:pt x="508050" y="216674"/>
                </a:lnTo>
                <a:lnTo>
                  <a:pt x="493115" y="194259"/>
                </a:lnTo>
                <a:lnTo>
                  <a:pt x="478167" y="164376"/>
                </a:lnTo>
                <a:lnTo>
                  <a:pt x="470687" y="171843"/>
                </a:lnTo>
                <a:lnTo>
                  <a:pt x="463232" y="171843"/>
                </a:lnTo>
                <a:lnTo>
                  <a:pt x="455752" y="179311"/>
                </a:lnTo>
                <a:lnTo>
                  <a:pt x="448284" y="179311"/>
                </a:lnTo>
                <a:lnTo>
                  <a:pt x="440816" y="179311"/>
                </a:lnTo>
                <a:lnTo>
                  <a:pt x="433336" y="186791"/>
                </a:lnTo>
                <a:lnTo>
                  <a:pt x="418388" y="194259"/>
                </a:lnTo>
                <a:lnTo>
                  <a:pt x="403440" y="201739"/>
                </a:lnTo>
                <a:lnTo>
                  <a:pt x="395985" y="201739"/>
                </a:lnTo>
                <a:lnTo>
                  <a:pt x="381038" y="209207"/>
                </a:lnTo>
                <a:lnTo>
                  <a:pt x="373557" y="216674"/>
                </a:lnTo>
                <a:lnTo>
                  <a:pt x="366102" y="216674"/>
                </a:lnTo>
                <a:lnTo>
                  <a:pt x="358622" y="224142"/>
                </a:lnTo>
                <a:lnTo>
                  <a:pt x="351155" y="224142"/>
                </a:lnTo>
                <a:lnTo>
                  <a:pt x="351155" y="231609"/>
                </a:lnTo>
                <a:lnTo>
                  <a:pt x="343674" y="231609"/>
                </a:lnTo>
                <a:lnTo>
                  <a:pt x="343674" y="239090"/>
                </a:lnTo>
                <a:lnTo>
                  <a:pt x="336219" y="239090"/>
                </a:lnTo>
                <a:lnTo>
                  <a:pt x="328739" y="239090"/>
                </a:lnTo>
                <a:lnTo>
                  <a:pt x="328739" y="231609"/>
                </a:lnTo>
                <a:lnTo>
                  <a:pt x="321271" y="231609"/>
                </a:lnTo>
                <a:lnTo>
                  <a:pt x="321271" y="224142"/>
                </a:lnTo>
                <a:lnTo>
                  <a:pt x="321271" y="216674"/>
                </a:lnTo>
                <a:lnTo>
                  <a:pt x="328739" y="216674"/>
                </a:lnTo>
                <a:lnTo>
                  <a:pt x="328739" y="209207"/>
                </a:lnTo>
                <a:lnTo>
                  <a:pt x="336219" y="209207"/>
                </a:lnTo>
                <a:lnTo>
                  <a:pt x="336219" y="216674"/>
                </a:lnTo>
                <a:lnTo>
                  <a:pt x="343674" y="216674"/>
                </a:lnTo>
                <a:lnTo>
                  <a:pt x="351155" y="209207"/>
                </a:lnTo>
                <a:lnTo>
                  <a:pt x="358622" y="201739"/>
                </a:lnTo>
                <a:lnTo>
                  <a:pt x="366102" y="201739"/>
                </a:lnTo>
                <a:lnTo>
                  <a:pt x="381038" y="194259"/>
                </a:lnTo>
                <a:lnTo>
                  <a:pt x="388505" y="186791"/>
                </a:lnTo>
                <a:lnTo>
                  <a:pt x="395985" y="186791"/>
                </a:lnTo>
                <a:lnTo>
                  <a:pt x="403440" y="179311"/>
                </a:lnTo>
                <a:lnTo>
                  <a:pt x="418388" y="179311"/>
                </a:lnTo>
                <a:lnTo>
                  <a:pt x="425869" y="171843"/>
                </a:lnTo>
                <a:lnTo>
                  <a:pt x="433336" y="164376"/>
                </a:lnTo>
                <a:lnTo>
                  <a:pt x="440816" y="164376"/>
                </a:lnTo>
                <a:lnTo>
                  <a:pt x="448284" y="164376"/>
                </a:lnTo>
                <a:lnTo>
                  <a:pt x="455752" y="156895"/>
                </a:lnTo>
                <a:lnTo>
                  <a:pt x="463232" y="156895"/>
                </a:lnTo>
                <a:lnTo>
                  <a:pt x="470687" y="149428"/>
                </a:lnTo>
                <a:lnTo>
                  <a:pt x="463232" y="119545"/>
                </a:lnTo>
                <a:lnTo>
                  <a:pt x="448284" y="89662"/>
                </a:lnTo>
                <a:lnTo>
                  <a:pt x="433336" y="97129"/>
                </a:lnTo>
                <a:lnTo>
                  <a:pt x="425869" y="97129"/>
                </a:lnTo>
                <a:lnTo>
                  <a:pt x="418388" y="104597"/>
                </a:lnTo>
                <a:lnTo>
                  <a:pt x="410921" y="104597"/>
                </a:lnTo>
                <a:lnTo>
                  <a:pt x="395985" y="112077"/>
                </a:lnTo>
                <a:lnTo>
                  <a:pt x="388505" y="119545"/>
                </a:lnTo>
                <a:lnTo>
                  <a:pt x="381038" y="119545"/>
                </a:lnTo>
                <a:lnTo>
                  <a:pt x="373557" y="119545"/>
                </a:lnTo>
                <a:lnTo>
                  <a:pt x="373557" y="127012"/>
                </a:lnTo>
                <a:lnTo>
                  <a:pt x="358622" y="12701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830097" y="2360808"/>
            <a:ext cx="455955" cy="1651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919849" y="2159174"/>
            <a:ext cx="1920189" cy="1748345"/>
          </a:xfrm>
          <a:custGeom>
            <a:avLst/>
            <a:gdLst/>
            <a:ahLst/>
            <a:cxnLst/>
            <a:rect l="l" t="t" r="r" b="b"/>
            <a:pathLst>
              <a:path w="1920189" h="1748345">
                <a:moveTo>
                  <a:pt x="171843" y="201726"/>
                </a:moveTo>
                <a:lnTo>
                  <a:pt x="171843" y="201726"/>
                </a:lnTo>
                <a:lnTo>
                  <a:pt x="104609" y="201726"/>
                </a:lnTo>
                <a:lnTo>
                  <a:pt x="104609" y="209207"/>
                </a:lnTo>
                <a:lnTo>
                  <a:pt x="97129" y="209207"/>
                </a:lnTo>
                <a:lnTo>
                  <a:pt x="89674" y="209207"/>
                </a:lnTo>
                <a:lnTo>
                  <a:pt x="82194" y="201726"/>
                </a:lnTo>
                <a:lnTo>
                  <a:pt x="82194" y="194259"/>
                </a:lnTo>
                <a:lnTo>
                  <a:pt x="82194" y="186778"/>
                </a:lnTo>
                <a:lnTo>
                  <a:pt x="89674" y="186778"/>
                </a:lnTo>
                <a:lnTo>
                  <a:pt x="89674" y="179311"/>
                </a:lnTo>
                <a:lnTo>
                  <a:pt x="97129" y="179311"/>
                </a:lnTo>
                <a:lnTo>
                  <a:pt x="97129" y="186778"/>
                </a:lnTo>
                <a:lnTo>
                  <a:pt x="104609" y="186778"/>
                </a:lnTo>
                <a:lnTo>
                  <a:pt x="164376" y="186778"/>
                </a:lnTo>
                <a:lnTo>
                  <a:pt x="164376" y="179311"/>
                </a:lnTo>
                <a:lnTo>
                  <a:pt x="164376" y="156895"/>
                </a:lnTo>
                <a:lnTo>
                  <a:pt x="171843" y="134493"/>
                </a:lnTo>
                <a:lnTo>
                  <a:pt x="171843" y="127012"/>
                </a:lnTo>
                <a:lnTo>
                  <a:pt x="164376" y="127012"/>
                </a:lnTo>
                <a:lnTo>
                  <a:pt x="156895" y="127012"/>
                </a:lnTo>
                <a:lnTo>
                  <a:pt x="149440" y="127012"/>
                </a:lnTo>
                <a:lnTo>
                  <a:pt x="141960" y="127012"/>
                </a:lnTo>
                <a:lnTo>
                  <a:pt x="141960" y="119545"/>
                </a:lnTo>
                <a:lnTo>
                  <a:pt x="134493" y="119545"/>
                </a:lnTo>
                <a:lnTo>
                  <a:pt x="127012" y="119545"/>
                </a:lnTo>
                <a:lnTo>
                  <a:pt x="119557" y="119545"/>
                </a:lnTo>
                <a:lnTo>
                  <a:pt x="112077" y="119545"/>
                </a:lnTo>
                <a:lnTo>
                  <a:pt x="112077" y="127012"/>
                </a:lnTo>
                <a:lnTo>
                  <a:pt x="104609" y="127012"/>
                </a:lnTo>
                <a:lnTo>
                  <a:pt x="97129" y="127012"/>
                </a:lnTo>
                <a:lnTo>
                  <a:pt x="97129" y="134493"/>
                </a:lnTo>
                <a:lnTo>
                  <a:pt x="89674" y="134493"/>
                </a:lnTo>
                <a:lnTo>
                  <a:pt x="89674" y="127012"/>
                </a:lnTo>
                <a:lnTo>
                  <a:pt x="82194" y="127012"/>
                </a:lnTo>
                <a:lnTo>
                  <a:pt x="82194" y="119545"/>
                </a:lnTo>
                <a:lnTo>
                  <a:pt x="82194" y="112077"/>
                </a:lnTo>
                <a:lnTo>
                  <a:pt x="82194" y="104597"/>
                </a:lnTo>
                <a:lnTo>
                  <a:pt x="89674" y="104597"/>
                </a:lnTo>
                <a:lnTo>
                  <a:pt x="97129" y="104597"/>
                </a:lnTo>
                <a:lnTo>
                  <a:pt x="104609" y="104597"/>
                </a:lnTo>
                <a:lnTo>
                  <a:pt x="104609" y="112077"/>
                </a:lnTo>
                <a:lnTo>
                  <a:pt x="171843" y="112077"/>
                </a:lnTo>
                <a:lnTo>
                  <a:pt x="171843" y="104597"/>
                </a:lnTo>
                <a:lnTo>
                  <a:pt x="171843" y="82181"/>
                </a:lnTo>
                <a:lnTo>
                  <a:pt x="179324" y="52298"/>
                </a:lnTo>
                <a:lnTo>
                  <a:pt x="179324" y="44831"/>
                </a:lnTo>
                <a:lnTo>
                  <a:pt x="0" y="44831"/>
                </a:lnTo>
                <a:lnTo>
                  <a:pt x="7480" y="29883"/>
                </a:lnTo>
                <a:lnTo>
                  <a:pt x="179324" y="29883"/>
                </a:lnTo>
                <a:lnTo>
                  <a:pt x="194259" y="37363"/>
                </a:lnTo>
                <a:lnTo>
                  <a:pt x="201739" y="37363"/>
                </a:lnTo>
                <a:lnTo>
                  <a:pt x="216687" y="37363"/>
                </a:lnTo>
                <a:lnTo>
                  <a:pt x="224142" y="37363"/>
                </a:lnTo>
                <a:lnTo>
                  <a:pt x="239090" y="44831"/>
                </a:lnTo>
                <a:lnTo>
                  <a:pt x="246570" y="44831"/>
                </a:lnTo>
                <a:lnTo>
                  <a:pt x="254038" y="44831"/>
                </a:lnTo>
                <a:lnTo>
                  <a:pt x="261505" y="52298"/>
                </a:lnTo>
                <a:lnTo>
                  <a:pt x="268973" y="52298"/>
                </a:lnTo>
                <a:lnTo>
                  <a:pt x="283921" y="52298"/>
                </a:lnTo>
                <a:lnTo>
                  <a:pt x="291401" y="52298"/>
                </a:lnTo>
                <a:lnTo>
                  <a:pt x="298856" y="29883"/>
                </a:lnTo>
                <a:lnTo>
                  <a:pt x="298856" y="22415"/>
                </a:lnTo>
                <a:lnTo>
                  <a:pt x="291401" y="22415"/>
                </a:lnTo>
                <a:lnTo>
                  <a:pt x="291401" y="14947"/>
                </a:lnTo>
                <a:lnTo>
                  <a:pt x="291401" y="7467"/>
                </a:lnTo>
                <a:lnTo>
                  <a:pt x="298856" y="7467"/>
                </a:lnTo>
                <a:lnTo>
                  <a:pt x="298856" y="0"/>
                </a:lnTo>
                <a:lnTo>
                  <a:pt x="306336" y="0"/>
                </a:lnTo>
                <a:lnTo>
                  <a:pt x="313817" y="0"/>
                </a:lnTo>
                <a:lnTo>
                  <a:pt x="313817" y="7467"/>
                </a:lnTo>
                <a:lnTo>
                  <a:pt x="321271" y="7467"/>
                </a:lnTo>
                <a:lnTo>
                  <a:pt x="321271" y="14947"/>
                </a:lnTo>
                <a:lnTo>
                  <a:pt x="321271" y="22415"/>
                </a:lnTo>
                <a:lnTo>
                  <a:pt x="313817" y="22415"/>
                </a:lnTo>
                <a:lnTo>
                  <a:pt x="313817" y="29883"/>
                </a:lnTo>
                <a:lnTo>
                  <a:pt x="306336" y="29883"/>
                </a:lnTo>
                <a:lnTo>
                  <a:pt x="306336" y="37363"/>
                </a:lnTo>
                <a:lnTo>
                  <a:pt x="298856" y="52298"/>
                </a:lnTo>
                <a:lnTo>
                  <a:pt x="298856" y="59766"/>
                </a:lnTo>
                <a:lnTo>
                  <a:pt x="306336" y="59766"/>
                </a:lnTo>
                <a:lnTo>
                  <a:pt x="306336" y="67233"/>
                </a:lnTo>
                <a:lnTo>
                  <a:pt x="313817" y="67233"/>
                </a:lnTo>
                <a:lnTo>
                  <a:pt x="321271" y="67233"/>
                </a:lnTo>
                <a:lnTo>
                  <a:pt x="328752" y="74714"/>
                </a:lnTo>
                <a:lnTo>
                  <a:pt x="343700" y="82181"/>
                </a:lnTo>
                <a:lnTo>
                  <a:pt x="351167" y="82181"/>
                </a:lnTo>
                <a:lnTo>
                  <a:pt x="358648" y="82181"/>
                </a:lnTo>
                <a:lnTo>
                  <a:pt x="366102" y="74714"/>
                </a:lnTo>
                <a:lnTo>
                  <a:pt x="366102" y="67233"/>
                </a:lnTo>
                <a:lnTo>
                  <a:pt x="366102" y="59766"/>
                </a:lnTo>
                <a:lnTo>
                  <a:pt x="373583" y="44831"/>
                </a:lnTo>
                <a:lnTo>
                  <a:pt x="373583" y="29883"/>
                </a:lnTo>
                <a:lnTo>
                  <a:pt x="381050" y="29883"/>
                </a:lnTo>
                <a:lnTo>
                  <a:pt x="381050" y="22415"/>
                </a:lnTo>
                <a:lnTo>
                  <a:pt x="381050" y="14947"/>
                </a:lnTo>
                <a:lnTo>
                  <a:pt x="381050" y="7467"/>
                </a:lnTo>
                <a:lnTo>
                  <a:pt x="381050" y="0"/>
                </a:lnTo>
                <a:lnTo>
                  <a:pt x="388531" y="0"/>
                </a:lnTo>
                <a:lnTo>
                  <a:pt x="395986" y="0"/>
                </a:lnTo>
                <a:lnTo>
                  <a:pt x="403466" y="0"/>
                </a:lnTo>
                <a:lnTo>
                  <a:pt x="403466" y="7467"/>
                </a:lnTo>
                <a:lnTo>
                  <a:pt x="403466" y="14947"/>
                </a:lnTo>
                <a:lnTo>
                  <a:pt x="403466" y="22415"/>
                </a:lnTo>
                <a:lnTo>
                  <a:pt x="395986" y="22415"/>
                </a:lnTo>
                <a:lnTo>
                  <a:pt x="395986" y="29883"/>
                </a:lnTo>
                <a:lnTo>
                  <a:pt x="388531" y="29883"/>
                </a:lnTo>
                <a:lnTo>
                  <a:pt x="388531" y="37363"/>
                </a:lnTo>
                <a:lnTo>
                  <a:pt x="381050" y="52298"/>
                </a:lnTo>
                <a:lnTo>
                  <a:pt x="381050" y="67233"/>
                </a:lnTo>
                <a:lnTo>
                  <a:pt x="381050" y="74714"/>
                </a:lnTo>
                <a:lnTo>
                  <a:pt x="373583" y="74714"/>
                </a:lnTo>
                <a:lnTo>
                  <a:pt x="373583" y="82181"/>
                </a:lnTo>
                <a:lnTo>
                  <a:pt x="373583" y="89649"/>
                </a:lnTo>
                <a:lnTo>
                  <a:pt x="373583" y="97129"/>
                </a:lnTo>
                <a:lnTo>
                  <a:pt x="381050" y="97129"/>
                </a:lnTo>
                <a:lnTo>
                  <a:pt x="381050" y="104597"/>
                </a:lnTo>
                <a:lnTo>
                  <a:pt x="388531" y="104597"/>
                </a:lnTo>
                <a:lnTo>
                  <a:pt x="388531" y="112077"/>
                </a:lnTo>
                <a:lnTo>
                  <a:pt x="388531" y="119545"/>
                </a:lnTo>
                <a:lnTo>
                  <a:pt x="395986" y="127012"/>
                </a:lnTo>
                <a:lnTo>
                  <a:pt x="395986" y="134493"/>
                </a:lnTo>
                <a:lnTo>
                  <a:pt x="395986" y="141960"/>
                </a:lnTo>
                <a:lnTo>
                  <a:pt x="395986" y="149428"/>
                </a:lnTo>
                <a:lnTo>
                  <a:pt x="388531" y="149428"/>
                </a:lnTo>
                <a:lnTo>
                  <a:pt x="388531" y="156895"/>
                </a:lnTo>
                <a:lnTo>
                  <a:pt x="381050" y="179311"/>
                </a:lnTo>
                <a:lnTo>
                  <a:pt x="381050" y="186778"/>
                </a:lnTo>
                <a:lnTo>
                  <a:pt x="388531" y="194259"/>
                </a:lnTo>
                <a:lnTo>
                  <a:pt x="403466" y="201726"/>
                </a:lnTo>
                <a:lnTo>
                  <a:pt x="410933" y="201726"/>
                </a:lnTo>
                <a:lnTo>
                  <a:pt x="418414" y="209207"/>
                </a:lnTo>
                <a:lnTo>
                  <a:pt x="463232" y="209207"/>
                </a:lnTo>
                <a:lnTo>
                  <a:pt x="463232" y="216674"/>
                </a:lnTo>
                <a:lnTo>
                  <a:pt x="463232" y="224155"/>
                </a:lnTo>
                <a:lnTo>
                  <a:pt x="463232" y="231622"/>
                </a:lnTo>
                <a:lnTo>
                  <a:pt x="455777" y="231622"/>
                </a:lnTo>
                <a:lnTo>
                  <a:pt x="448297" y="231622"/>
                </a:lnTo>
                <a:lnTo>
                  <a:pt x="440829" y="231622"/>
                </a:lnTo>
                <a:lnTo>
                  <a:pt x="440829" y="224155"/>
                </a:lnTo>
                <a:lnTo>
                  <a:pt x="433349" y="224155"/>
                </a:lnTo>
                <a:lnTo>
                  <a:pt x="425881" y="224155"/>
                </a:lnTo>
                <a:lnTo>
                  <a:pt x="418414" y="224155"/>
                </a:lnTo>
                <a:lnTo>
                  <a:pt x="418414" y="216674"/>
                </a:lnTo>
                <a:lnTo>
                  <a:pt x="410933" y="216674"/>
                </a:lnTo>
                <a:lnTo>
                  <a:pt x="403466" y="216674"/>
                </a:lnTo>
                <a:lnTo>
                  <a:pt x="395986" y="209207"/>
                </a:lnTo>
                <a:lnTo>
                  <a:pt x="381050" y="201726"/>
                </a:lnTo>
                <a:lnTo>
                  <a:pt x="373583" y="201726"/>
                </a:lnTo>
                <a:lnTo>
                  <a:pt x="366102" y="201726"/>
                </a:lnTo>
                <a:lnTo>
                  <a:pt x="358648" y="224155"/>
                </a:lnTo>
                <a:lnTo>
                  <a:pt x="351167" y="231622"/>
                </a:lnTo>
                <a:lnTo>
                  <a:pt x="351167" y="239090"/>
                </a:lnTo>
                <a:lnTo>
                  <a:pt x="343700" y="246557"/>
                </a:lnTo>
                <a:lnTo>
                  <a:pt x="343700" y="254025"/>
                </a:lnTo>
                <a:lnTo>
                  <a:pt x="336219" y="254025"/>
                </a:lnTo>
                <a:lnTo>
                  <a:pt x="336219" y="261505"/>
                </a:lnTo>
                <a:lnTo>
                  <a:pt x="343700" y="261505"/>
                </a:lnTo>
                <a:lnTo>
                  <a:pt x="343700" y="268973"/>
                </a:lnTo>
                <a:lnTo>
                  <a:pt x="351167" y="268973"/>
                </a:lnTo>
                <a:lnTo>
                  <a:pt x="351167" y="276440"/>
                </a:lnTo>
                <a:lnTo>
                  <a:pt x="358648" y="276440"/>
                </a:lnTo>
                <a:lnTo>
                  <a:pt x="358648" y="283921"/>
                </a:lnTo>
                <a:lnTo>
                  <a:pt x="366102" y="283921"/>
                </a:lnTo>
                <a:lnTo>
                  <a:pt x="366102" y="291388"/>
                </a:lnTo>
                <a:lnTo>
                  <a:pt x="373583" y="291388"/>
                </a:lnTo>
                <a:lnTo>
                  <a:pt x="373583" y="298856"/>
                </a:lnTo>
                <a:lnTo>
                  <a:pt x="381050" y="298856"/>
                </a:lnTo>
                <a:lnTo>
                  <a:pt x="381050" y="306336"/>
                </a:lnTo>
                <a:lnTo>
                  <a:pt x="388531" y="306336"/>
                </a:lnTo>
                <a:lnTo>
                  <a:pt x="388531" y="313804"/>
                </a:lnTo>
                <a:lnTo>
                  <a:pt x="395986" y="313804"/>
                </a:lnTo>
                <a:lnTo>
                  <a:pt x="395986" y="321284"/>
                </a:lnTo>
                <a:lnTo>
                  <a:pt x="403466" y="321284"/>
                </a:lnTo>
                <a:lnTo>
                  <a:pt x="403466" y="328752"/>
                </a:lnTo>
                <a:lnTo>
                  <a:pt x="410933" y="328752"/>
                </a:lnTo>
                <a:lnTo>
                  <a:pt x="425881" y="321284"/>
                </a:lnTo>
                <a:lnTo>
                  <a:pt x="433349" y="313804"/>
                </a:lnTo>
                <a:lnTo>
                  <a:pt x="433349" y="306336"/>
                </a:lnTo>
                <a:lnTo>
                  <a:pt x="440829" y="298856"/>
                </a:lnTo>
                <a:lnTo>
                  <a:pt x="448297" y="298856"/>
                </a:lnTo>
                <a:lnTo>
                  <a:pt x="455777" y="298856"/>
                </a:lnTo>
                <a:lnTo>
                  <a:pt x="463232" y="298856"/>
                </a:lnTo>
                <a:lnTo>
                  <a:pt x="463232" y="306336"/>
                </a:lnTo>
                <a:lnTo>
                  <a:pt x="463232" y="313804"/>
                </a:lnTo>
                <a:lnTo>
                  <a:pt x="455777" y="313804"/>
                </a:lnTo>
                <a:lnTo>
                  <a:pt x="448297" y="321284"/>
                </a:lnTo>
                <a:lnTo>
                  <a:pt x="433349" y="328752"/>
                </a:lnTo>
                <a:lnTo>
                  <a:pt x="418414" y="343687"/>
                </a:lnTo>
                <a:lnTo>
                  <a:pt x="418414" y="351167"/>
                </a:lnTo>
                <a:lnTo>
                  <a:pt x="418414" y="358635"/>
                </a:lnTo>
                <a:lnTo>
                  <a:pt x="425881" y="358635"/>
                </a:lnTo>
                <a:lnTo>
                  <a:pt x="425881" y="366102"/>
                </a:lnTo>
                <a:lnTo>
                  <a:pt x="425881" y="373570"/>
                </a:lnTo>
                <a:lnTo>
                  <a:pt x="433349" y="373570"/>
                </a:lnTo>
                <a:lnTo>
                  <a:pt x="433349" y="381050"/>
                </a:lnTo>
                <a:lnTo>
                  <a:pt x="433349" y="388518"/>
                </a:lnTo>
                <a:lnTo>
                  <a:pt x="440829" y="388518"/>
                </a:lnTo>
                <a:lnTo>
                  <a:pt x="440829" y="395986"/>
                </a:lnTo>
                <a:lnTo>
                  <a:pt x="440829" y="403466"/>
                </a:lnTo>
                <a:lnTo>
                  <a:pt x="440829" y="410933"/>
                </a:lnTo>
                <a:lnTo>
                  <a:pt x="448297" y="410933"/>
                </a:lnTo>
                <a:lnTo>
                  <a:pt x="448297" y="418414"/>
                </a:lnTo>
                <a:lnTo>
                  <a:pt x="448297" y="425869"/>
                </a:lnTo>
                <a:lnTo>
                  <a:pt x="448297" y="433349"/>
                </a:lnTo>
                <a:lnTo>
                  <a:pt x="448297" y="440817"/>
                </a:lnTo>
                <a:lnTo>
                  <a:pt x="455777" y="440817"/>
                </a:lnTo>
                <a:lnTo>
                  <a:pt x="455777" y="478180"/>
                </a:lnTo>
                <a:lnTo>
                  <a:pt x="463232" y="478180"/>
                </a:lnTo>
                <a:lnTo>
                  <a:pt x="463232" y="485648"/>
                </a:lnTo>
                <a:lnTo>
                  <a:pt x="463232" y="493115"/>
                </a:lnTo>
                <a:lnTo>
                  <a:pt x="470712" y="493115"/>
                </a:lnTo>
                <a:lnTo>
                  <a:pt x="470712" y="500595"/>
                </a:lnTo>
                <a:lnTo>
                  <a:pt x="470712" y="508063"/>
                </a:lnTo>
                <a:lnTo>
                  <a:pt x="463232" y="508063"/>
                </a:lnTo>
                <a:lnTo>
                  <a:pt x="463232" y="515531"/>
                </a:lnTo>
                <a:lnTo>
                  <a:pt x="455777" y="515531"/>
                </a:lnTo>
                <a:lnTo>
                  <a:pt x="448297" y="515531"/>
                </a:lnTo>
                <a:lnTo>
                  <a:pt x="448297" y="508063"/>
                </a:lnTo>
                <a:lnTo>
                  <a:pt x="440829" y="508063"/>
                </a:lnTo>
                <a:lnTo>
                  <a:pt x="440829" y="500595"/>
                </a:lnTo>
                <a:lnTo>
                  <a:pt x="440829" y="493115"/>
                </a:lnTo>
                <a:lnTo>
                  <a:pt x="448297" y="493115"/>
                </a:lnTo>
                <a:lnTo>
                  <a:pt x="448297" y="485648"/>
                </a:lnTo>
                <a:lnTo>
                  <a:pt x="448297" y="478180"/>
                </a:lnTo>
                <a:lnTo>
                  <a:pt x="448297" y="470712"/>
                </a:lnTo>
                <a:lnTo>
                  <a:pt x="440829" y="470712"/>
                </a:lnTo>
                <a:lnTo>
                  <a:pt x="440829" y="433349"/>
                </a:lnTo>
                <a:lnTo>
                  <a:pt x="433349" y="433349"/>
                </a:lnTo>
                <a:lnTo>
                  <a:pt x="433349" y="425869"/>
                </a:lnTo>
                <a:lnTo>
                  <a:pt x="425881" y="425869"/>
                </a:lnTo>
                <a:lnTo>
                  <a:pt x="418414" y="425869"/>
                </a:lnTo>
                <a:lnTo>
                  <a:pt x="410933" y="425869"/>
                </a:lnTo>
                <a:lnTo>
                  <a:pt x="403466" y="433349"/>
                </a:lnTo>
                <a:lnTo>
                  <a:pt x="388531" y="433349"/>
                </a:lnTo>
                <a:lnTo>
                  <a:pt x="381050" y="433349"/>
                </a:lnTo>
                <a:lnTo>
                  <a:pt x="373583" y="440817"/>
                </a:lnTo>
                <a:lnTo>
                  <a:pt x="373583" y="448297"/>
                </a:lnTo>
                <a:lnTo>
                  <a:pt x="373583" y="455764"/>
                </a:lnTo>
                <a:lnTo>
                  <a:pt x="373583" y="463232"/>
                </a:lnTo>
                <a:lnTo>
                  <a:pt x="373583" y="470712"/>
                </a:lnTo>
                <a:lnTo>
                  <a:pt x="381050" y="470712"/>
                </a:lnTo>
                <a:lnTo>
                  <a:pt x="381050" y="530479"/>
                </a:lnTo>
                <a:lnTo>
                  <a:pt x="388531" y="530479"/>
                </a:lnTo>
                <a:lnTo>
                  <a:pt x="388531" y="537946"/>
                </a:lnTo>
                <a:lnTo>
                  <a:pt x="508063" y="537946"/>
                </a:lnTo>
                <a:lnTo>
                  <a:pt x="515543" y="537946"/>
                </a:lnTo>
                <a:lnTo>
                  <a:pt x="522998" y="537946"/>
                </a:lnTo>
                <a:lnTo>
                  <a:pt x="522998" y="545426"/>
                </a:lnTo>
                <a:lnTo>
                  <a:pt x="530479" y="545426"/>
                </a:lnTo>
                <a:lnTo>
                  <a:pt x="530479" y="552894"/>
                </a:lnTo>
                <a:lnTo>
                  <a:pt x="537959" y="672439"/>
                </a:lnTo>
                <a:lnTo>
                  <a:pt x="537959" y="821867"/>
                </a:lnTo>
                <a:lnTo>
                  <a:pt x="537959" y="836815"/>
                </a:lnTo>
                <a:lnTo>
                  <a:pt x="537959" y="889114"/>
                </a:lnTo>
                <a:lnTo>
                  <a:pt x="545426" y="889114"/>
                </a:lnTo>
                <a:lnTo>
                  <a:pt x="545426" y="896581"/>
                </a:lnTo>
                <a:lnTo>
                  <a:pt x="567842" y="896581"/>
                </a:lnTo>
                <a:lnTo>
                  <a:pt x="575310" y="896581"/>
                </a:lnTo>
                <a:lnTo>
                  <a:pt x="575310" y="889114"/>
                </a:lnTo>
                <a:lnTo>
                  <a:pt x="575310" y="881646"/>
                </a:lnTo>
                <a:lnTo>
                  <a:pt x="575310" y="874179"/>
                </a:lnTo>
                <a:lnTo>
                  <a:pt x="582790" y="874179"/>
                </a:lnTo>
                <a:lnTo>
                  <a:pt x="582790" y="866698"/>
                </a:lnTo>
                <a:lnTo>
                  <a:pt x="590245" y="866698"/>
                </a:lnTo>
                <a:lnTo>
                  <a:pt x="597725" y="866698"/>
                </a:lnTo>
                <a:lnTo>
                  <a:pt x="605193" y="866698"/>
                </a:lnTo>
                <a:lnTo>
                  <a:pt x="605193" y="874179"/>
                </a:lnTo>
                <a:lnTo>
                  <a:pt x="605193" y="881646"/>
                </a:lnTo>
                <a:lnTo>
                  <a:pt x="605193" y="889114"/>
                </a:lnTo>
                <a:lnTo>
                  <a:pt x="612673" y="889114"/>
                </a:lnTo>
                <a:lnTo>
                  <a:pt x="620128" y="889114"/>
                </a:lnTo>
                <a:lnTo>
                  <a:pt x="627608" y="889114"/>
                </a:lnTo>
                <a:lnTo>
                  <a:pt x="635076" y="881646"/>
                </a:lnTo>
                <a:lnTo>
                  <a:pt x="650036" y="881646"/>
                </a:lnTo>
                <a:lnTo>
                  <a:pt x="657504" y="881646"/>
                </a:lnTo>
                <a:lnTo>
                  <a:pt x="664972" y="874179"/>
                </a:lnTo>
                <a:lnTo>
                  <a:pt x="672439" y="874179"/>
                </a:lnTo>
                <a:lnTo>
                  <a:pt x="694855" y="874179"/>
                </a:lnTo>
                <a:lnTo>
                  <a:pt x="709803" y="866698"/>
                </a:lnTo>
                <a:lnTo>
                  <a:pt x="732205" y="866698"/>
                </a:lnTo>
                <a:lnTo>
                  <a:pt x="986243" y="866698"/>
                </a:lnTo>
                <a:lnTo>
                  <a:pt x="986243" y="874179"/>
                </a:lnTo>
                <a:lnTo>
                  <a:pt x="993711" y="874179"/>
                </a:lnTo>
                <a:lnTo>
                  <a:pt x="1001179" y="874179"/>
                </a:lnTo>
                <a:lnTo>
                  <a:pt x="1008659" y="874179"/>
                </a:lnTo>
                <a:lnTo>
                  <a:pt x="1008659" y="881646"/>
                </a:lnTo>
                <a:lnTo>
                  <a:pt x="1016139" y="881646"/>
                </a:lnTo>
                <a:lnTo>
                  <a:pt x="1016139" y="889114"/>
                </a:lnTo>
                <a:lnTo>
                  <a:pt x="1023607" y="889114"/>
                </a:lnTo>
                <a:lnTo>
                  <a:pt x="1031087" y="896581"/>
                </a:lnTo>
                <a:lnTo>
                  <a:pt x="1038542" y="896581"/>
                </a:lnTo>
                <a:lnTo>
                  <a:pt x="1038542" y="904049"/>
                </a:lnTo>
                <a:lnTo>
                  <a:pt x="1046022" y="904049"/>
                </a:lnTo>
                <a:lnTo>
                  <a:pt x="1053477" y="904049"/>
                </a:lnTo>
                <a:lnTo>
                  <a:pt x="1053477" y="911529"/>
                </a:lnTo>
                <a:lnTo>
                  <a:pt x="1060958" y="911529"/>
                </a:lnTo>
                <a:lnTo>
                  <a:pt x="1068425" y="911529"/>
                </a:lnTo>
                <a:lnTo>
                  <a:pt x="1068425" y="918997"/>
                </a:lnTo>
                <a:lnTo>
                  <a:pt x="1075905" y="918997"/>
                </a:lnTo>
                <a:lnTo>
                  <a:pt x="1083373" y="926465"/>
                </a:lnTo>
                <a:lnTo>
                  <a:pt x="1090853" y="926465"/>
                </a:lnTo>
                <a:lnTo>
                  <a:pt x="1098308" y="926465"/>
                </a:lnTo>
                <a:lnTo>
                  <a:pt x="1105789" y="926465"/>
                </a:lnTo>
                <a:lnTo>
                  <a:pt x="1105789" y="933945"/>
                </a:lnTo>
                <a:lnTo>
                  <a:pt x="1158100" y="933945"/>
                </a:lnTo>
                <a:lnTo>
                  <a:pt x="1165555" y="926465"/>
                </a:lnTo>
                <a:lnTo>
                  <a:pt x="1202918" y="926465"/>
                </a:lnTo>
                <a:lnTo>
                  <a:pt x="1210386" y="896581"/>
                </a:lnTo>
                <a:lnTo>
                  <a:pt x="1210386" y="889114"/>
                </a:lnTo>
                <a:lnTo>
                  <a:pt x="1217866" y="889114"/>
                </a:lnTo>
                <a:lnTo>
                  <a:pt x="1217866" y="881646"/>
                </a:lnTo>
                <a:lnTo>
                  <a:pt x="1217866" y="874179"/>
                </a:lnTo>
                <a:lnTo>
                  <a:pt x="1225334" y="874179"/>
                </a:lnTo>
                <a:lnTo>
                  <a:pt x="1225334" y="866698"/>
                </a:lnTo>
                <a:lnTo>
                  <a:pt x="1232801" y="866698"/>
                </a:lnTo>
                <a:lnTo>
                  <a:pt x="1232801" y="859218"/>
                </a:lnTo>
                <a:lnTo>
                  <a:pt x="1240282" y="859218"/>
                </a:lnTo>
                <a:lnTo>
                  <a:pt x="1240282" y="851750"/>
                </a:lnTo>
                <a:lnTo>
                  <a:pt x="1247749" y="851750"/>
                </a:lnTo>
                <a:lnTo>
                  <a:pt x="1255229" y="851750"/>
                </a:lnTo>
                <a:lnTo>
                  <a:pt x="1262684" y="851750"/>
                </a:lnTo>
                <a:lnTo>
                  <a:pt x="1270165" y="851750"/>
                </a:lnTo>
                <a:lnTo>
                  <a:pt x="1277632" y="844283"/>
                </a:lnTo>
                <a:lnTo>
                  <a:pt x="1382242" y="844283"/>
                </a:lnTo>
                <a:lnTo>
                  <a:pt x="1382242" y="851750"/>
                </a:lnTo>
                <a:lnTo>
                  <a:pt x="1397177" y="851750"/>
                </a:lnTo>
                <a:lnTo>
                  <a:pt x="1412125" y="859218"/>
                </a:lnTo>
                <a:lnTo>
                  <a:pt x="1434528" y="874179"/>
                </a:lnTo>
                <a:lnTo>
                  <a:pt x="1442008" y="874179"/>
                </a:lnTo>
                <a:lnTo>
                  <a:pt x="1449476" y="874179"/>
                </a:lnTo>
                <a:lnTo>
                  <a:pt x="1449476" y="866698"/>
                </a:lnTo>
                <a:lnTo>
                  <a:pt x="1456956" y="866698"/>
                </a:lnTo>
                <a:lnTo>
                  <a:pt x="1456956" y="859218"/>
                </a:lnTo>
                <a:lnTo>
                  <a:pt x="1464411" y="851750"/>
                </a:lnTo>
                <a:lnTo>
                  <a:pt x="1471891" y="844283"/>
                </a:lnTo>
                <a:lnTo>
                  <a:pt x="1471891" y="836815"/>
                </a:lnTo>
                <a:lnTo>
                  <a:pt x="1471891" y="829335"/>
                </a:lnTo>
                <a:lnTo>
                  <a:pt x="1471891" y="821867"/>
                </a:lnTo>
                <a:lnTo>
                  <a:pt x="1479372" y="821867"/>
                </a:lnTo>
                <a:lnTo>
                  <a:pt x="1479372" y="814400"/>
                </a:lnTo>
                <a:lnTo>
                  <a:pt x="1486839" y="814400"/>
                </a:lnTo>
                <a:lnTo>
                  <a:pt x="1494320" y="814400"/>
                </a:lnTo>
                <a:lnTo>
                  <a:pt x="1494320" y="821867"/>
                </a:lnTo>
                <a:lnTo>
                  <a:pt x="1501775" y="821867"/>
                </a:lnTo>
                <a:lnTo>
                  <a:pt x="1501775" y="829335"/>
                </a:lnTo>
                <a:lnTo>
                  <a:pt x="1501775" y="836815"/>
                </a:lnTo>
                <a:lnTo>
                  <a:pt x="1494320" y="836815"/>
                </a:lnTo>
                <a:lnTo>
                  <a:pt x="1494320" y="844283"/>
                </a:lnTo>
                <a:lnTo>
                  <a:pt x="1486839" y="844283"/>
                </a:lnTo>
                <a:lnTo>
                  <a:pt x="1486839" y="851750"/>
                </a:lnTo>
                <a:lnTo>
                  <a:pt x="1479372" y="851750"/>
                </a:lnTo>
                <a:lnTo>
                  <a:pt x="1479372" y="859218"/>
                </a:lnTo>
                <a:lnTo>
                  <a:pt x="1464411" y="866698"/>
                </a:lnTo>
                <a:lnTo>
                  <a:pt x="1464411" y="874179"/>
                </a:lnTo>
                <a:lnTo>
                  <a:pt x="1456956" y="881646"/>
                </a:lnTo>
                <a:lnTo>
                  <a:pt x="1449476" y="889114"/>
                </a:lnTo>
                <a:lnTo>
                  <a:pt x="1449476" y="896581"/>
                </a:lnTo>
                <a:lnTo>
                  <a:pt x="1442008" y="896581"/>
                </a:lnTo>
                <a:lnTo>
                  <a:pt x="1442008" y="904049"/>
                </a:lnTo>
                <a:lnTo>
                  <a:pt x="1434528" y="911529"/>
                </a:lnTo>
                <a:lnTo>
                  <a:pt x="1427060" y="926465"/>
                </a:lnTo>
                <a:lnTo>
                  <a:pt x="1419580" y="948880"/>
                </a:lnTo>
                <a:lnTo>
                  <a:pt x="1404645" y="963828"/>
                </a:lnTo>
                <a:lnTo>
                  <a:pt x="1397177" y="978776"/>
                </a:lnTo>
                <a:lnTo>
                  <a:pt x="1382242" y="1001191"/>
                </a:lnTo>
                <a:lnTo>
                  <a:pt x="1374762" y="1016127"/>
                </a:lnTo>
                <a:lnTo>
                  <a:pt x="1359814" y="1031074"/>
                </a:lnTo>
                <a:lnTo>
                  <a:pt x="1352346" y="1046010"/>
                </a:lnTo>
                <a:lnTo>
                  <a:pt x="1337398" y="1060958"/>
                </a:lnTo>
                <a:lnTo>
                  <a:pt x="1322463" y="1075905"/>
                </a:lnTo>
                <a:lnTo>
                  <a:pt x="1307515" y="1090841"/>
                </a:lnTo>
                <a:lnTo>
                  <a:pt x="1300048" y="1098321"/>
                </a:lnTo>
                <a:lnTo>
                  <a:pt x="1292567" y="1105789"/>
                </a:lnTo>
                <a:lnTo>
                  <a:pt x="1277632" y="1113256"/>
                </a:lnTo>
                <a:lnTo>
                  <a:pt x="1262684" y="1128204"/>
                </a:lnTo>
                <a:lnTo>
                  <a:pt x="1255229" y="1135672"/>
                </a:lnTo>
                <a:lnTo>
                  <a:pt x="1247749" y="1135672"/>
                </a:lnTo>
                <a:lnTo>
                  <a:pt x="1232801" y="1150620"/>
                </a:lnTo>
                <a:lnTo>
                  <a:pt x="1225334" y="1150620"/>
                </a:lnTo>
                <a:lnTo>
                  <a:pt x="1225334" y="1158087"/>
                </a:lnTo>
                <a:lnTo>
                  <a:pt x="1232801" y="1180503"/>
                </a:lnTo>
                <a:lnTo>
                  <a:pt x="1247749" y="1217866"/>
                </a:lnTo>
                <a:lnTo>
                  <a:pt x="1247749" y="1225334"/>
                </a:lnTo>
                <a:lnTo>
                  <a:pt x="1255229" y="1225334"/>
                </a:lnTo>
                <a:lnTo>
                  <a:pt x="1255229" y="1232801"/>
                </a:lnTo>
                <a:lnTo>
                  <a:pt x="1255229" y="1240282"/>
                </a:lnTo>
                <a:lnTo>
                  <a:pt x="1262684" y="1247749"/>
                </a:lnTo>
                <a:lnTo>
                  <a:pt x="1262684" y="1255217"/>
                </a:lnTo>
                <a:lnTo>
                  <a:pt x="1270165" y="1255217"/>
                </a:lnTo>
                <a:lnTo>
                  <a:pt x="1270165" y="1262684"/>
                </a:lnTo>
                <a:lnTo>
                  <a:pt x="1277632" y="1262684"/>
                </a:lnTo>
                <a:lnTo>
                  <a:pt x="1277632" y="1255217"/>
                </a:lnTo>
                <a:lnTo>
                  <a:pt x="1285113" y="1255217"/>
                </a:lnTo>
                <a:lnTo>
                  <a:pt x="1292567" y="1247749"/>
                </a:lnTo>
                <a:lnTo>
                  <a:pt x="1307515" y="1240282"/>
                </a:lnTo>
                <a:lnTo>
                  <a:pt x="1329931" y="1225334"/>
                </a:lnTo>
                <a:lnTo>
                  <a:pt x="1337398" y="1217866"/>
                </a:lnTo>
                <a:lnTo>
                  <a:pt x="1344879" y="1210386"/>
                </a:lnTo>
                <a:lnTo>
                  <a:pt x="1352346" y="1202918"/>
                </a:lnTo>
                <a:lnTo>
                  <a:pt x="1367294" y="1195451"/>
                </a:lnTo>
                <a:lnTo>
                  <a:pt x="1374762" y="1187983"/>
                </a:lnTo>
                <a:lnTo>
                  <a:pt x="1382242" y="1180503"/>
                </a:lnTo>
                <a:lnTo>
                  <a:pt x="1389710" y="1180503"/>
                </a:lnTo>
                <a:lnTo>
                  <a:pt x="1397177" y="1173022"/>
                </a:lnTo>
                <a:lnTo>
                  <a:pt x="1397177" y="1165555"/>
                </a:lnTo>
                <a:lnTo>
                  <a:pt x="1404645" y="1165555"/>
                </a:lnTo>
                <a:lnTo>
                  <a:pt x="1412125" y="1150620"/>
                </a:lnTo>
                <a:lnTo>
                  <a:pt x="1419580" y="1143152"/>
                </a:lnTo>
                <a:lnTo>
                  <a:pt x="1427060" y="1135672"/>
                </a:lnTo>
                <a:lnTo>
                  <a:pt x="1434528" y="1128204"/>
                </a:lnTo>
                <a:lnTo>
                  <a:pt x="1442008" y="1120736"/>
                </a:lnTo>
                <a:lnTo>
                  <a:pt x="1442008" y="1113256"/>
                </a:lnTo>
                <a:lnTo>
                  <a:pt x="1456956" y="1098321"/>
                </a:lnTo>
                <a:lnTo>
                  <a:pt x="1471891" y="1083373"/>
                </a:lnTo>
                <a:lnTo>
                  <a:pt x="1479372" y="1068425"/>
                </a:lnTo>
                <a:lnTo>
                  <a:pt x="1494320" y="1046010"/>
                </a:lnTo>
                <a:lnTo>
                  <a:pt x="1509255" y="1031074"/>
                </a:lnTo>
                <a:lnTo>
                  <a:pt x="1509255" y="1023594"/>
                </a:lnTo>
                <a:lnTo>
                  <a:pt x="1516722" y="1008659"/>
                </a:lnTo>
                <a:lnTo>
                  <a:pt x="1524203" y="993711"/>
                </a:lnTo>
                <a:lnTo>
                  <a:pt x="1531658" y="978776"/>
                </a:lnTo>
                <a:lnTo>
                  <a:pt x="1539138" y="978776"/>
                </a:lnTo>
                <a:lnTo>
                  <a:pt x="1539138" y="971296"/>
                </a:lnTo>
                <a:lnTo>
                  <a:pt x="1546606" y="963828"/>
                </a:lnTo>
                <a:lnTo>
                  <a:pt x="1554086" y="956348"/>
                </a:lnTo>
                <a:lnTo>
                  <a:pt x="1561541" y="948880"/>
                </a:lnTo>
                <a:lnTo>
                  <a:pt x="1569021" y="948880"/>
                </a:lnTo>
                <a:lnTo>
                  <a:pt x="1569021" y="941412"/>
                </a:lnTo>
                <a:lnTo>
                  <a:pt x="1576489" y="941412"/>
                </a:lnTo>
                <a:lnTo>
                  <a:pt x="1583969" y="941412"/>
                </a:lnTo>
                <a:lnTo>
                  <a:pt x="1583969" y="933945"/>
                </a:lnTo>
                <a:lnTo>
                  <a:pt x="1591424" y="933945"/>
                </a:lnTo>
                <a:lnTo>
                  <a:pt x="1598904" y="933945"/>
                </a:lnTo>
                <a:lnTo>
                  <a:pt x="1606384" y="933945"/>
                </a:lnTo>
                <a:lnTo>
                  <a:pt x="1613852" y="933945"/>
                </a:lnTo>
                <a:lnTo>
                  <a:pt x="1613852" y="941412"/>
                </a:lnTo>
                <a:lnTo>
                  <a:pt x="1621332" y="941412"/>
                </a:lnTo>
                <a:lnTo>
                  <a:pt x="1621332" y="948880"/>
                </a:lnTo>
                <a:lnTo>
                  <a:pt x="1613852" y="948880"/>
                </a:lnTo>
                <a:lnTo>
                  <a:pt x="1613852" y="956348"/>
                </a:lnTo>
                <a:lnTo>
                  <a:pt x="1606384" y="956348"/>
                </a:lnTo>
                <a:lnTo>
                  <a:pt x="1598904" y="956348"/>
                </a:lnTo>
                <a:lnTo>
                  <a:pt x="1591424" y="956348"/>
                </a:lnTo>
                <a:lnTo>
                  <a:pt x="1591424" y="963828"/>
                </a:lnTo>
                <a:lnTo>
                  <a:pt x="1583969" y="963828"/>
                </a:lnTo>
                <a:lnTo>
                  <a:pt x="1583969" y="971296"/>
                </a:lnTo>
                <a:lnTo>
                  <a:pt x="1598904" y="993711"/>
                </a:lnTo>
                <a:lnTo>
                  <a:pt x="1606384" y="1001191"/>
                </a:lnTo>
                <a:lnTo>
                  <a:pt x="1606384" y="1008659"/>
                </a:lnTo>
                <a:lnTo>
                  <a:pt x="1606384" y="1016127"/>
                </a:lnTo>
                <a:lnTo>
                  <a:pt x="1613852" y="1016127"/>
                </a:lnTo>
                <a:lnTo>
                  <a:pt x="1613852" y="1023594"/>
                </a:lnTo>
                <a:lnTo>
                  <a:pt x="1613852" y="1060958"/>
                </a:lnTo>
                <a:lnTo>
                  <a:pt x="1606384" y="1083373"/>
                </a:lnTo>
                <a:lnTo>
                  <a:pt x="1598904" y="1090841"/>
                </a:lnTo>
                <a:lnTo>
                  <a:pt x="1591424" y="1105789"/>
                </a:lnTo>
                <a:lnTo>
                  <a:pt x="1583969" y="1105789"/>
                </a:lnTo>
                <a:lnTo>
                  <a:pt x="1583969" y="1113256"/>
                </a:lnTo>
                <a:lnTo>
                  <a:pt x="1576489" y="1113256"/>
                </a:lnTo>
                <a:lnTo>
                  <a:pt x="1576489" y="1120736"/>
                </a:lnTo>
                <a:lnTo>
                  <a:pt x="1569021" y="1128204"/>
                </a:lnTo>
                <a:lnTo>
                  <a:pt x="1561541" y="1128204"/>
                </a:lnTo>
                <a:lnTo>
                  <a:pt x="1554086" y="1135672"/>
                </a:lnTo>
                <a:lnTo>
                  <a:pt x="1546606" y="1143152"/>
                </a:lnTo>
                <a:lnTo>
                  <a:pt x="1539138" y="1150620"/>
                </a:lnTo>
                <a:lnTo>
                  <a:pt x="1531658" y="1158087"/>
                </a:lnTo>
                <a:lnTo>
                  <a:pt x="1524203" y="1165555"/>
                </a:lnTo>
                <a:lnTo>
                  <a:pt x="1516722" y="1165555"/>
                </a:lnTo>
                <a:lnTo>
                  <a:pt x="1516722" y="1173022"/>
                </a:lnTo>
                <a:lnTo>
                  <a:pt x="1509255" y="1180503"/>
                </a:lnTo>
                <a:lnTo>
                  <a:pt x="1494320" y="1195451"/>
                </a:lnTo>
                <a:lnTo>
                  <a:pt x="1479372" y="1210386"/>
                </a:lnTo>
                <a:lnTo>
                  <a:pt x="1471891" y="1225334"/>
                </a:lnTo>
                <a:lnTo>
                  <a:pt x="1471891" y="1232801"/>
                </a:lnTo>
                <a:lnTo>
                  <a:pt x="1471891" y="1240282"/>
                </a:lnTo>
                <a:lnTo>
                  <a:pt x="1486839" y="1255217"/>
                </a:lnTo>
                <a:lnTo>
                  <a:pt x="1494320" y="1262684"/>
                </a:lnTo>
                <a:lnTo>
                  <a:pt x="1501775" y="1277632"/>
                </a:lnTo>
                <a:lnTo>
                  <a:pt x="1509255" y="1277632"/>
                </a:lnTo>
                <a:lnTo>
                  <a:pt x="1509255" y="1285100"/>
                </a:lnTo>
                <a:lnTo>
                  <a:pt x="1516722" y="1285100"/>
                </a:lnTo>
                <a:lnTo>
                  <a:pt x="1524203" y="1285100"/>
                </a:lnTo>
                <a:lnTo>
                  <a:pt x="1531658" y="1285100"/>
                </a:lnTo>
                <a:lnTo>
                  <a:pt x="1531658" y="1277632"/>
                </a:lnTo>
                <a:lnTo>
                  <a:pt x="1554086" y="1270152"/>
                </a:lnTo>
                <a:lnTo>
                  <a:pt x="1569021" y="1270152"/>
                </a:lnTo>
                <a:lnTo>
                  <a:pt x="1576489" y="1270152"/>
                </a:lnTo>
                <a:lnTo>
                  <a:pt x="1598904" y="1262684"/>
                </a:lnTo>
                <a:lnTo>
                  <a:pt x="1606384" y="1255217"/>
                </a:lnTo>
                <a:lnTo>
                  <a:pt x="1613852" y="1255217"/>
                </a:lnTo>
                <a:lnTo>
                  <a:pt x="1613852" y="1247749"/>
                </a:lnTo>
                <a:lnTo>
                  <a:pt x="1613852" y="1240282"/>
                </a:lnTo>
                <a:lnTo>
                  <a:pt x="1621332" y="1240282"/>
                </a:lnTo>
                <a:lnTo>
                  <a:pt x="1628787" y="1240282"/>
                </a:lnTo>
                <a:lnTo>
                  <a:pt x="1636268" y="1240282"/>
                </a:lnTo>
                <a:lnTo>
                  <a:pt x="1636268" y="1247749"/>
                </a:lnTo>
                <a:lnTo>
                  <a:pt x="1643735" y="1247749"/>
                </a:lnTo>
                <a:lnTo>
                  <a:pt x="1643735" y="1255217"/>
                </a:lnTo>
                <a:lnTo>
                  <a:pt x="1636268" y="1255217"/>
                </a:lnTo>
                <a:lnTo>
                  <a:pt x="1636268" y="1262684"/>
                </a:lnTo>
                <a:lnTo>
                  <a:pt x="1628787" y="1262684"/>
                </a:lnTo>
                <a:lnTo>
                  <a:pt x="1621332" y="1262684"/>
                </a:lnTo>
                <a:lnTo>
                  <a:pt x="1613852" y="1262684"/>
                </a:lnTo>
                <a:lnTo>
                  <a:pt x="1613852" y="1270152"/>
                </a:lnTo>
                <a:lnTo>
                  <a:pt x="1606384" y="1270152"/>
                </a:lnTo>
                <a:lnTo>
                  <a:pt x="1591424" y="1277632"/>
                </a:lnTo>
                <a:lnTo>
                  <a:pt x="1569021" y="1277632"/>
                </a:lnTo>
                <a:lnTo>
                  <a:pt x="1569021" y="1285100"/>
                </a:lnTo>
                <a:lnTo>
                  <a:pt x="1561541" y="1285100"/>
                </a:lnTo>
                <a:lnTo>
                  <a:pt x="1546606" y="1285100"/>
                </a:lnTo>
                <a:lnTo>
                  <a:pt x="1546606" y="1292567"/>
                </a:lnTo>
                <a:lnTo>
                  <a:pt x="1539138" y="1292567"/>
                </a:lnTo>
                <a:lnTo>
                  <a:pt x="1531658" y="1292567"/>
                </a:lnTo>
                <a:lnTo>
                  <a:pt x="1531658" y="1300048"/>
                </a:lnTo>
                <a:lnTo>
                  <a:pt x="1524203" y="1300048"/>
                </a:lnTo>
                <a:lnTo>
                  <a:pt x="1524203" y="1307528"/>
                </a:lnTo>
                <a:lnTo>
                  <a:pt x="1531658" y="1314996"/>
                </a:lnTo>
                <a:lnTo>
                  <a:pt x="1531658" y="1322463"/>
                </a:lnTo>
                <a:lnTo>
                  <a:pt x="1539138" y="1329931"/>
                </a:lnTo>
                <a:lnTo>
                  <a:pt x="1546606" y="1352346"/>
                </a:lnTo>
                <a:lnTo>
                  <a:pt x="1554086" y="1352346"/>
                </a:lnTo>
                <a:lnTo>
                  <a:pt x="1561541" y="1352346"/>
                </a:lnTo>
                <a:lnTo>
                  <a:pt x="1569021" y="1352346"/>
                </a:lnTo>
                <a:lnTo>
                  <a:pt x="1576489" y="1344879"/>
                </a:lnTo>
                <a:lnTo>
                  <a:pt x="1583969" y="1344879"/>
                </a:lnTo>
                <a:lnTo>
                  <a:pt x="1591424" y="1344879"/>
                </a:lnTo>
                <a:lnTo>
                  <a:pt x="1613852" y="1337411"/>
                </a:lnTo>
                <a:lnTo>
                  <a:pt x="1636268" y="1329931"/>
                </a:lnTo>
                <a:lnTo>
                  <a:pt x="1643735" y="1329931"/>
                </a:lnTo>
                <a:lnTo>
                  <a:pt x="1651215" y="1329931"/>
                </a:lnTo>
                <a:lnTo>
                  <a:pt x="1651215" y="1322463"/>
                </a:lnTo>
                <a:lnTo>
                  <a:pt x="1658670" y="1314996"/>
                </a:lnTo>
                <a:lnTo>
                  <a:pt x="1666151" y="1314996"/>
                </a:lnTo>
                <a:lnTo>
                  <a:pt x="1673618" y="1314996"/>
                </a:lnTo>
                <a:lnTo>
                  <a:pt x="1673618" y="1322463"/>
                </a:lnTo>
                <a:lnTo>
                  <a:pt x="1673618" y="1329931"/>
                </a:lnTo>
                <a:lnTo>
                  <a:pt x="1673618" y="1337411"/>
                </a:lnTo>
                <a:lnTo>
                  <a:pt x="1666151" y="1337411"/>
                </a:lnTo>
                <a:lnTo>
                  <a:pt x="1666151" y="1344879"/>
                </a:lnTo>
                <a:lnTo>
                  <a:pt x="1658670" y="1344879"/>
                </a:lnTo>
                <a:lnTo>
                  <a:pt x="1658670" y="1337411"/>
                </a:lnTo>
                <a:lnTo>
                  <a:pt x="1651215" y="1337411"/>
                </a:lnTo>
                <a:lnTo>
                  <a:pt x="1643735" y="1344879"/>
                </a:lnTo>
                <a:lnTo>
                  <a:pt x="1621332" y="1352346"/>
                </a:lnTo>
                <a:lnTo>
                  <a:pt x="1606384" y="1352346"/>
                </a:lnTo>
                <a:lnTo>
                  <a:pt x="1598904" y="1359814"/>
                </a:lnTo>
                <a:lnTo>
                  <a:pt x="1583969" y="1359814"/>
                </a:lnTo>
                <a:lnTo>
                  <a:pt x="1576489" y="1359814"/>
                </a:lnTo>
                <a:lnTo>
                  <a:pt x="1569021" y="1359814"/>
                </a:lnTo>
                <a:lnTo>
                  <a:pt x="1569021" y="1367294"/>
                </a:lnTo>
                <a:lnTo>
                  <a:pt x="1561541" y="1367294"/>
                </a:lnTo>
                <a:lnTo>
                  <a:pt x="1561541" y="1374762"/>
                </a:lnTo>
                <a:lnTo>
                  <a:pt x="1561541" y="1382229"/>
                </a:lnTo>
                <a:lnTo>
                  <a:pt x="1569021" y="1389697"/>
                </a:lnTo>
                <a:lnTo>
                  <a:pt x="1569021" y="1397177"/>
                </a:lnTo>
                <a:lnTo>
                  <a:pt x="1576489" y="1419593"/>
                </a:lnTo>
                <a:lnTo>
                  <a:pt x="1583969" y="1419593"/>
                </a:lnTo>
                <a:lnTo>
                  <a:pt x="1598904" y="1419593"/>
                </a:lnTo>
                <a:lnTo>
                  <a:pt x="1621332" y="1419593"/>
                </a:lnTo>
                <a:lnTo>
                  <a:pt x="1643735" y="1419593"/>
                </a:lnTo>
                <a:lnTo>
                  <a:pt x="1666151" y="1412125"/>
                </a:lnTo>
                <a:lnTo>
                  <a:pt x="1673618" y="1412125"/>
                </a:lnTo>
                <a:lnTo>
                  <a:pt x="1673618" y="1404645"/>
                </a:lnTo>
                <a:lnTo>
                  <a:pt x="1673618" y="1397177"/>
                </a:lnTo>
                <a:lnTo>
                  <a:pt x="1681099" y="1397177"/>
                </a:lnTo>
                <a:lnTo>
                  <a:pt x="1688566" y="1397177"/>
                </a:lnTo>
                <a:lnTo>
                  <a:pt x="1696034" y="1397177"/>
                </a:lnTo>
                <a:lnTo>
                  <a:pt x="1703501" y="1397177"/>
                </a:lnTo>
                <a:lnTo>
                  <a:pt x="1703501" y="1404645"/>
                </a:lnTo>
                <a:lnTo>
                  <a:pt x="1703501" y="1412125"/>
                </a:lnTo>
                <a:lnTo>
                  <a:pt x="1703501" y="1419593"/>
                </a:lnTo>
                <a:lnTo>
                  <a:pt x="1696034" y="1419593"/>
                </a:lnTo>
                <a:lnTo>
                  <a:pt x="1688566" y="1419593"/>
                </a:lnTo>
                <a:lnTo>
                  <a:pt x="1681099" y="1419593"/>
                </a:lnTo>
                <a:lnTo>
                  <a:pt x="1673618" y="1419593"/>
                </a:lnTo>
                <a:lnTo>
                  <a:pt x="1673618" y="1427073"/>
                </a:lnTo>
                <a:lnTo>
                  <a:pt x="1666151" y="1427073"/>
                </a:lnTo>
                <a:lnTo>
                  <a:pt x="1651215" y="1434541"/>
                </a:lnTo>
                <a:lnTo>
                  <a:pt x="1628787" y="1434541"/>
                </a:lnTo>
                <a:lnTo>
                  <a:pt x="1613852" y="1434541"/>
                </a:lnTo>
                <a:lnTo>
                  <a:pt x="1591424" y="1434541"/>
                </a:lnTo>
                <a:lnTo>
                  <a:pt x="1583969" y="1434541"/>
                </a:lnTo>
                <a:lnTo>
                  <a:pt x="1583969" y="1442008"/>
                </a:lnTo>
                <a:lnTo>
                  <a:pt x="1583969" y="1449476"/>
                </a:lnTo>
                <a:lnTo>
                  <a:pt x="1583969" y="1456944"/>
                </a:lnTo>
                <a:lnTo>
                  <a:pt x="1591424" y="1464424"/>
                </a:lnTo>
                <a:lnTo>
                  <a:pt x="1591424" y="1471891"/>
                </a:lnTo>
                <a:lnTo>
                  <a:pt x="1591424" y="1494307"/>
                </a:lnTo>
                <a:lnTo>
                  <a:pt x="1591424" y="1501775"/>
                </a:lnTo>
                <a:lnTo>
                  <a:pt x="1598904" y="1501775"/>
                </a:lnTo>
                <a:lnTo>
                  <a:pt x="1613852" y="1501775"/>
                </a:lnTo>
                <a:lnTo>
                  <a:pt x="1636268" y="1501775"/>
                </a:lnTo>
                <a:lnTo>
                  <a:pt x="1666151" y="1494307"/>
                </a:lnTo>
                <a:lnTo>
                  <a:pt x="1688566" y="1494307"/>
                </a:lnTo>
                <a:lnTo>
                  <a:pt x="1688566" y="1486839"/>
                </a:lnTo>
                <a:lnTo>
                  <a:pt x="1696034" y="1486839"/>
                </a:lnTo>
                <a:lnTo>
                  <a:pt x="1703501" y="1486839"/>
                </a:lnTo>
                <a:lnTo>
                  <a:pt x="1703501" y="1479359"/>
                </a:lnTo>
                <a:lnTo>
                  <a:pt x="1710982" y="1479359"/>
                </a:lnTo>
                <a:lnTo>
                  <a:pt x="1710982" y="1471891"/>
                </a:lnTo>
                <a:lnTo>
                  <a:pt x="1718462" y="1471891"/>
                </a:lnTo>
                <a:lnTo>
                  <a:pt x="1725917" y="1479359"/>
                </a:lnTo>
                <a:lnTo>
                  <a:pt x="1725917" y="1486839"/>
                </a:lnTo>
                <a:lnTo>
                  <a:pt x="1733397" y="1486839"/>
                </a:lnTo>
                <a:lnTo>
                  <a:pt x="1725917" y="1486839"/>
                </a:lnTo>
                <a:lnTo>
                  <a:pt x="1725917" y="1494307"/>
                </a:lnTo>
                <a:lnTo>
                  <a:pt x="1725917" y="1501775"/>
                </a:lnTo>
                <a:lnTo>
                  <a:pt x="1718462" y="1501775"/>
                </a:lnTo>
                <a:lnTo>
                  <a:pt x="1710982" y="1501775"/>
                </a:lnTo>
                <a:lnTo>
                  <a:pt x="1703501" y="1501775"/>
                </a:lnTo>
                <a:lnTo>
                  <a:pt x="1696034" y="1501775"/>
                </a:lnTo>
                <a:lnTo>
                  <a:pt x="1673618" y="1509242"/>
                </a:lnTo>
                <a:lnTo>
                  <a:pt x="1658670" y="1509242"/>
                </a:lnTo>
                <a:lnTo>
                  <a:pt x="1636268" y="1516722"/>
                </a:lnTo>
                <a:lnTo>
                  <a:pt x="1621332" y="1516722"/>
                </a:lnTo>
                <a:lnTo>
                  <a:pt x="1606384" y="1516722"/>
                </a:lnTo>
                <a:lnTo>
                  <a:pt x="1598904" y="1516722"/>
                </a:lnTo>
                <a:lnTo>
                  <a:pt x="1591424" y="1516722"/>
                </a:lnTo>
                <a:lnTo>
                  <a:pt x="1591424" y="1531670"/>
                </a:lnTo>
                <a:lnTo>
                  <a:pt x="1591424" y="1576489"/>
                </a:lnTo>
                <a:lnTo>
                  <a:pt x="1598904" y="1576489"/>
                </a:lnTo>
                <a:lnTo>
                  <a:pt x="1613852" y="1576489"/>
                </a:lnTo>
                <a:lnTo>
                  <a:pt x="1636268" y="1576489"/>
                </a:lnTo>
                <a:lnTo>
                  <a:pt x="1658670" y="1576489"/>
                </a:lnTo>
                <a:lnTo>
                  <a:pt x="1688566" y="1576489"/>
                </a:lnTo>
                <a:lnTo>
                  <a:pt x="1710982" y="1569021"/>
                </a:lnTo>
                <a:lnTo>
                  <a:pt x="1718462" y="1569021"/>
                </a:lnTo>
                <a:lnTo>
                  <a:pt x="1725917" y="1561553"/>
                </a:lnTo>
                <a:lnTo>
                  <a:pt x="1725917" y="1554086"/>
                </a:lnTo>
                <a:lnTo>
                  <a:pt x="1733397" y="1554086"/>
                </a:lnTo>
                <a:lnTo>
                  <a:pt x="1740865" y="1554086"/>
                </a:lnTo>
                <a:lnTo>
                  <a:pt x="1748345" y="1554086"/>
                </a:lnTo>
                <a:lnTo>
                  <a:pt x="1755813" y="1554086"/>
                </a:lnTo>
                <a:lnTo>
                  <a:pt x="1755813" y="1561553"/>
                </a:lnTo>
                <a:lnTo>
                  <a:pt x="1755813" y="1569021"/>
                </a:lnTo>
                <a:lnTo>
                  <a:pt x="1755813" y="1576489"/>
                </a:lnTo>
                <a:lnTo>
                  <a:pt x="1748345" y="1576489"/>
                </a:lnTo>
                <a:lnTo>
                  <a:pt x="1740865" y="1576489"/>
                </a:lnTo>
                <a:lnTo>
                  <a:pt x="1733397" y="1576489"/>
                </a:lnTo>
                <a:lnTo>
                  <a:pt x="1725917" y="1576489"/>
                </a:lnTo>
                <a:lnTo>
                  <a:pt x="1718462" y="1576489"/>
                </a:lnTo>
                <a:lnTo>
                  <a:pt x="1718462" y="1583969"/>
                </a:lnTo>
                <a:lnTo>
                  <a:pt x="1710982" y="1583969"/>
                </a:lnTo>
                <a:lnTo>
                  <a:pt x="1703501" y="1583969"/>
                </a:lnTo>
                <a:lnTo>
                  <a:pt x="1696034" y="1583969"/>
                </a:lnTo>
                <a:lnTo>
                  <a:pt x="1688566" y="1591437"/>
                </a:lnTo>
                <a:lnTo>
                  <a:pt x="1583969" y="1591437"/>
                </a:lnTo>
                <a:lnTo>
                  <a:pt x="1583969" y="1598904"/>
                </a:lnTo>
                <a:lnTo>
                  <a:pt x="1583969" y="1658683"/>
                </a:lnTo>
                <a:lnTo>
                  <a:pt x="1591424" y="1658683"/>
                </a:lnTo>
                <a:lnTo>
                  <a:pt x="1606384" y="1658683"/>
                </a:lnTo>
                <a:lnTo>
                  <a:pt x="1628787" y="1658683"/>
                </a:lnTo>
                <a:lnTo>
                  <a:pt x="1651215" y="1658683"/>
                </a:lnTo>
                <a:lnTo>
                  <a:pt x="1673618" y="1658683"/>
                </a:lnTo>
                <a:lnTo>
                  <a:pt x="1696034" y="1651215"/>
                </a:lnTo>
                <a:lnTo>
                  <a:pt x="1718462" y="1651215"/>
                </a:lnTo>
                <a:lnTo>
                  <a:pt x="1725917" y="1651215"/>
                </a:lnTo>
                <a:lnTo>
                  <a:pt x="1733397" y="1651215"/>
                </a:lnTo>
                <a:lnTo>
                  <a:pt x="1740865" y="1643735"/>
                </a:lnTo>
                <a:lnTo>
                  <a:pt x="1748345" y="1643735"/>
                </a:lnTo>
                <a:lnTo>
                  <a:pt x="1755813" y="1643735"/>
                </a:lnTo>
                <a:lnTo>
                  <a:pt x="1755813" y="1636268"/>
                </a:lnTo>
                <a:lnTo>
                  <a:pt x="1763280" y="1636268"/>
                </a:lnTo>
                <a:lnTo>
                  <a:pt x="1763280" y="1628787"/>
                </a:lnTo>
                <a:lnTo>
                  <a:pt x="1770748" y="1628787"/>
                </a:lnTo>
                <a:lnTo>
                  <a:pt x="1770748" y="1636268"/>
                </a:lnTo>
                <a:lnTo>
                  <a:pt x="1778228" y="1636268"/>
                </a:lnTo>
                <a:lnTo>
                  <a:pt x="1778228" y="1643735"/>
                </a:lnTo>
                <a:lnTo>
                  <a:pt x="1785683" y="1643735"/>
                </a:lnTo>
                <a:lnTo>
                  <a:pt x="1785683" y="1651215"/>
                </a:lnTo>
                <a:lnTo>
                  <a:pt x="1778228" y="1651215"/>
                </a:lnTo>
                <a:lnTo>
                  <a:pt x="1778228" y="1658683"/>
                </a:lnTo>
                <a:lnTo>
                  <a:pt x="1725917" y="1658683"/>
                </a:lnTo>
                <a:lnTo>
                  <a:pt x="1725917" y="1666151"/>
                </a:lnTo>
                <a:lnTo>
                  <a:pt x="1703501" y="1666151"/>
                </a:lnTo>
                <a:lnTo>
                  <a:pt x="1681099" y="1666151"/>
                </a:lnTo>
                <a:lnTo>
                  <a:pt x="1658670" y="1666151"/>
                </a:lnTo>
                <a:lnTo>
                  <a:pt x="1636268" y="1666151"/>
                </a:lnTo>
                <a:lnTo>
                  <a:pt x="1613852" y="1673631"/>
                </a:lnTo>
                <a:lnTo>
                  <a:pt x="1591424" y="1673631"/>
                </a:lnTo>
                <a:lnTo>
                  <a:pt x="1583969" y="1673631"/>
                </a:lnTo>
                <a:lnTo>
                  <a:pt x="1583969" y="1681099"/>
                </a:lnTo>
                <a:lnTo>
                  <a:pt x="1583969" y="1688566"/>
                </a:lnTo>
                <a:lnTo>
                  <a:pt x="1583969" y="1696034"/>
                </a:lnTo>
                <a:lnTo>
                  <a:pt x="1583969" y="1703514"/>
                </a:lnTo>
                <a:lnTo>
                  <a:pt x="1583969" y="1710982"/>
                </a:lnTo>
                <a:lnTo>
                  <a:pt x="1591424" y="1710982"/>
                </a:lnTo>
                <a:lnTo>
                  <a:pt x="1591424" y="1718449"/>
                </a:lnTo>
                <a:lnTo>
                  <a:pt x="1591424" y="1748345"/>
                </a:lnTo>
                <a:lnTo>
                  <a:pt x="1725917" y="1733397"/>
                </a:lnTo>
                <a:lnTo>
                  <a:pt x="1867877" y="1681099"/>
                </a:lnTo>
                <a:lnTo>
                  <a:pt x="1920189" y="16586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815158" y="2719440"/>
            <a:ext cx="1793345" cy="2129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099172" y="2204007"/>
            <a:ext cx="201726" cy="201726"/>
          </a:xfrm>
          <a:custGeom>
            <a:avLst/>
            <a:gdLst/>
            <a:ahLst/>
            <a:cxnLst/>
            <a:rect l="l" t="t" r="r" b="b"/>
            <a:pathLst>
              <a:path w="201726" h="201726">
                <a:moveTo>
                  <a:pt x="164376" y="171843"/>
                </a:moveTo>
                <a:lnTo>
                  <a:pt x="179323" y="149428"/>
                </a:lnTo>
                <a:lnTo>
                  <a:pt x="171843" y="149428"/>
                </a:lnTo>
                <a:lnTo>
                  <a:pt x="171843" y="141947"/>
                </a:lnTo>
                <a:lnTo>
                  <a:pt x="156895" y="134480"/>
                </a:lnTo>
                <a:lnTo>
                  <a:pt x="141947" y="127012"/>
                </a:lnTo>
                <a:lnTo>
                  <a:pt x="134492" y="119545"/>
                </a:lnTo>
                <a:lnTo>
                  <a:pt x="127012" y="119545"/>
                </a:lnTo>
                <a:lnTo>
                  <a:pt x="119532" y="112064"/>
                </a:lnTo>
                <a:lnTo>
                  <a:pt x="112077" y="112064"/>
                </a:lnTo>
                <a:lnTo>
                  <a:pt x="104597" y="112064"/>
                </a:lnTo>
                <a:lnTo>
                  <a:pt x="97129" y="112064"/>
                </a:lnTo>
                <a:lnTo>
                  <a:pt x="89649" y="112064"/>
                </a:lnTo>
                <a:lnTo>
                  <a:pt x="89649" y="104597"/>
                </a:lnTo>
                <a:lnTo>
                  <a:pt x="89649" y="97129"/>
                </a:lnTo>
                <a:lnTo>
                  <a:pt x="89649" y="89649"/>
                </a:lnTo>
                <a:lnTo>
                  <a:pt x="97129" y="89649"/>
                </a:lnTo>
                <a:lnTo>
                  <a:pt x="104597" y="89649"/>
                </a:lnTo>
                <a:lnTo>
                  <a:pt x="112077" y="89649"/>
                </a:lnTo>
                <a:lnTo>
                  <a:pt x="112077" y="97129"/>
                </a:lnTo>
                <a:lnTo>
                  <a:pt x="119532" y="97129"/>
                </a:lnTo>
                <a:lnTo>
                  <a:pt x="119532" y="104597"/>
                </a:lnTo>
                <a:lnTo>
                  <a:pt x="127012" y="104597"/>
                </a:lnTo>
                <a:lnTo>
                  <a:pt x="134492" y="112064"/>
                </a:lnTo>
                <a:lnTo>
                  <a:pt x="141947" y="112064"/>
                </a:lnTo>
                <a:lnTo>
                  <a:pt x="164376" y="119545"/>
                </a:lnTo>
                <a:lnTo>
                  <a:pt x="179323" y="134480"/>
                </a:lnTo>
                <a:lnTo>
                  <a:pt x="186778" y="134480"/>
                </a:lnTo>
                <a:lnTo>
                  <a:pt x="186778" y="127012"/>
                </a:lnTo>
                <a:lnTo>
                  <a:pt x="201726" y="104597"/>
                </a:lnTo>
                <a:lnTo>
                  <a:pt x="201726" y="97129"/>
                </a:lnTo>
                <a:lnTo>
                  <a:pt x="201726" y="89649"/>
                </a:lnTo>
                <a:lnTo>
                  <a:pt x="201726" y="82181"/>
                </a:lnTo>
                <a:lnTo>
                  <a:pt x="201726" y="74714"/>
                </a:lnTo>
                <a:lnTo>
                  <a:pt x="194259" y="74714"/>
                </a:lnTo>
                <a:lnTo>
                  <a:pt x="194259" y="67246"/>
                </a:lnTo>
                <a:lnTo>
                  <a:pt x="186778" y="67246"/>
                </a:lnTo>
                <a:lnTo>
                  <a:pt x="186778" y="59766"/>
                </a:lnTo>
                <a:lnTo>
                  <a:pt x="179323" y="59766"/>
                </a:lnTo>
                <a:lnTo>
                  <a:pt x="171843" y="52298"/>
                </a:lnTo>
                <a:lnTo>
                  <a:pt x="164376" y="52298"/>
                </a:lnTo>
                <a:lnTo>
                  <a:pt x="149428" y="44818"/>
                </a:lnTo>
                <a:lnTo>
                  <a:pt x="141947" y="37350"/>
                </a:lnTo>
                <a:lnTo>
                  <a:pt x="134492" y="37350"/>
                </a:lnTo>
                <a:lnTo>
                  <a:pt x="127012" y="29883"/>
                </a:lnTo>
                <a:lnTo>
                  <a:pt x="112077" y="29883"/>
                </a:lnTo>
                <a:lnTo>
                  <a:pt x="104597" y="22402"/>
                </a:lnTo>
                <a:lnTo>
                  <a:pt x="89649" y="22402"/>
                </a:lnTo>
                <a:lnTo>
                  <a:pt x="82181" y="14935"/>
                </a:lnTo>
                <a:lnTo>
                  <a:pt x="67246" y="14935"/>
                </a:lnTo>
                <a:lnTo>
                  <a:pt x="59766" y="14935"/>
                </a:lnTo>
                <a:lnTo>
                  <a:pt x="44818" y="7467"/>
                </a:lnTo>
                <a:lnTo>
                  <a:pt x="37363" y="7467"/>
                </a:lnTo>
                <a:lnTo>
                  <a:pt x="29883" y="7467"/>
                </a:lnTo>
                <a:lnTo>
                  <a:pt x="22415" y="0"/>
                </a:lnTo>
                <a:lnTo>
                  <a:pt x="14935" y="0"/>
                </a:lnTo>
                <a:lnTo>
                  <a:pt x="14935" y="7467"/>
                </a:lnTo>
                <a:lnTo>
                  <a:pt x="7480" y="7467"/>
                </a:lnTo>
                <a:lnTo>
                  <a:pt x="7480" y="37350"/>
                </a:lnTo>
                <a:lnTo>
                  <a:pt x="7480" y="59766"/>
                </a:lnTo>
                <a:lnTo>
                  <a:pt x="7480" y="67246"/>
                </a:lnTo>
                <a:lnTo>
                  <a:pt x="14935" y="67246"/>
                </a:lnTo>
                <a:lnTo>
                  <a:pt x="22415" y="67246"/>
                </a:lnTo>
                <a:lnTo>
                  <a:pt x="22415" y="74714"/>
                </a:lnTo>
                <a:lnTo>
                  <a:pt x="29883" y="74714"/>
                </a:lnTo>
                <a:lnTo>
                  <a:pt x="74714" y="74714"/>
                </a:lnTo>
                <a:lnTo>
                  <a:pt x="74714" y="82181"/>
                </a:lnTo>
                <a:lnTo>
                  <a:pt x="74714" y="89649"/>
                </a:lnTo>
                <a:lnTo>
                  <a:pt x="74714" y="97129"/>
                </a:lnTo>
                <a:lnTo>
                  <a:pt x="67246" y="97129"/>
                </a:lnTo>
                <a:lnTo>
                  <a:pt x="59766" y="97129"/>
                </a:lnTo>
                <a:lnTo>
                  <a:pt x="52298" y="97129"/>
                </a:lnTo>
                <a:lnTo>
                  <a:pt x="52298" y="89649"/>
                </a:lnTo>
                <a:lnTo>
                  <a:pt x="44818" y="89649"/>
                </a:lnTo>
                <a:lnTo>
                  <a:pt x="37363" y="89649"/>
                </a:lnTo>
                <a:lnTo>
                  <a:pt x="29883" y="89649"/>
                </a:lnTo>
                <a:lnTo>
                  <a:pt x="29883" y="82181"/>
                </a:lnTo>
                <a:lnTo>
                  <a:pt x="22415" y="82181"/>
                </a:lnTo>
                <a:lnTo>
                  <a:pt x="14935" y="82181"/>
                </a:lnTo>
                <a:lnTo>
                  <a:pt x="7480" y="82181"/>
                </a:lnTo>
                <a:lnTo>
                  <a:pt x="0" y="82181"/>
                </a:lnTo>
                <a:lnTo>
                  <a:pt x="0" y="89649"/>
                </a:lnTo>
                <a:lnTo>
                  <a:pt x="0" y="112064"/>
                </a:lnTo>
                <a:lnTo>
                  <a:pt x="0" y="141947"/>
                </a:lnTo>
                <a:lnTo>
                  <a:pt x="0" y="149428"/>
                </a:lnTo>
                <a:lnTo>
                  <a:pt x="7480" y="149428"/>
                </a:lnTo>
                <a:lnTo>
                  <a:pt x="14935" y="149428"/>
                </a:lnTo>
                <a:lnTo>
                  <a:pt x="22415" y="149428"/>
                </a:lnTo>
                <a:lnTo>
                  <a:pt x="29883" y="149428"/>
                </a:lnTo>
                <a:lnTo>
                  <a:pt x="37363" y="149428"/>
                </a:lnTo>
                <a:lnTo>
                  <a:pt x="37363" y="156895"/>
                </a:lnTo>
                <a:lnTo>
                  <a:pt x="44818" y="156895"/>
                </a:lnTo>
                <a:lnTo>
                  <a:pt x="52298" y="156895"/>
                </a:lnTo>
                <a:lnTo>
                  <a:pt x="59766" y="156895"/>
                </a:lnTo>
                <a:lnTo>
                  <a:pt x="59766" y="164376"/>
                </a:lnTo>
                <a:lnTo>
                  <a:pt x="67246" y="164376"/>
                </a:lnTo>
                <a:lnTo>
                  <a:pt x="74714" y="164376"/>
                </a:lnTo>
                <a:lnTo>
                  <a:pt x="82181" y="164376"/>
                </a:lnTo>
                <a:lnTo>
                  <a:pt x="82181" y="171843"/>
                </a:lnTo>
                <a:lnTo>
                  <a:pt x="89649" y="171843"/>
                </a:lnTo>
                <a:lnTo>
                  <a:pt x="97129" y="171843"/>
                </a:lnTo>
                <a:lnTo>
                  <a:pt x="97129" y="179311"/>
                </a:lnTo>
                <a:lnTo>
                  <a:pt x="104597" y="179311"/>
                </a:lnTo>
                <a:lnTo>
                  <a:pt x="112077" y="179311"/>
                </a:lnTo>
                <a:lnTo>
                  <a:pt x="112077" y="186791"/>
                </a:lnTo>
                <a:lnTo>
                  <a:pt x="119532" y="186791"/>
                </a:lnTo>
                <a:lnTo>
                  <a:pt x="127012" y="186791"/>
                </a:lnTo>
                <a:lnTo>
                  <a:pt x="127012" y="194259"/>
                </a:lnTo>
                <a:lnTo>
                  <a:pt x="134492" y="194259"/>
                </a:lnTo>
                <a:lnTo>
                  <a:pt x="134492" y="201726"/>
                </a:lnTo>
                <a:lnTo>
                  <a:pt x="141947" y="201726"/>
                </a:lnTo>
                <a:lnTo>
                  <a:pt x="149428" y="201726"/>
                </a:lnTo>
                <a:lnTo>
                  <a:pt x="156895" y="194259"/>
                </a:lnTo>
                <a:lnTo>
                  <a:pt x="156895" y="186791"/>
                </a:lnTo>
                <a:lnTo>
                  <a:pt x="164376" y="186791"/>
                </a:lnTo>
                <a:lnTo>
                  <a:pt x="164376" y="179311"/>
                </a:lnTo>
                <a:lnTo>
                  <a:pt x="164376" y="17184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218713" y="2428156"/>
            <a:ext cx="127025" cy="156895"/>
          </a:xfrm>
          <a:custGeom>
            <a:avLst/>
            <a:gdLst/>
            <a:ahLst/>
            <a:cxnLst/>
            <a:rect l="l" t="t" r="r" b="b"/>
            <a:pathLst>
              <a:path w="127025" h="156895">
                <a:moveTo>
                  <a:pt x="89662" y="149428"/>
                </a:moveTo>
                <a:lnTo>
                  <a:pt x="97129" y="149428"/>
                </a:lnTo>
                <a:lnTo>
                  <a:pt x="104609" y="149428"/>
                </a:lnTo>
                <a:lnTo>
                  <a:pt x="112064" y="149428"/>
                </a:lnTo>
                <a:lnTo>
                  <a:pt x="112064" y="141947"/>
                </a:lnTo>
                <a:lnTo>
                  <a:pt x="119545" y="141947"/>
                </a:lnTo>
                <a:lnTo>
                  <a:pt x="127025" y="141947"/>
                </a:lnTo>
                <a:lnTo>
                  <a:pt x="127025" y="134480"/>
                </a:lnTo>
                <a:lnTo>
                  <a:pt x="127025" y="126999"/>
                </a:lnTo>
                <a:lnTo>
                  <a:pt x="127025" y="119532"/>
                </a:lnTo>
                <a:lnTo>
                  <a:pt x="119545" y="119532"/>
                </a:lnTo>
                <a:lnTo>
                  <a:pt x="119545" y="112064"/>
                </a:lnTo>
                <a:lnTo>
                  <a:pt x="119545" y="104597"/>
                </a:lnTo>
                <a:lnTo>
                  <a:pt x="112064" y="104597"/>
                </a:lnTo>
                <a:lnTo>
                  <a:pt x="112064" y="97129"/>
                </a:lnTo>
                <a:lnTo>
                  <a:pt x="112064" y="89649"/>
                </a:lnTo>
                <a:lnTo>
                  <a:pt x="104609" y="89649"/>
                </a:lnTo>
                <a:lnTo>
                  <a:pt x="104609" y="82181"/>
                </a:lnTo>
                <a:lnTo>
                  <a:pt x="97129" y="82181"/>
                </a:lnTo>
                <a:lnTo>
                  <a:pt x="97129" y="74714"/>
                </a:lnTo>
                <a:lnTo>
                  <a:pt x="97129" y="67233"/>
                </a:lnTo>
                <a:lnTo>
                  <a:pt x="89662" y="67233"/>
                </a:lnTo>
                <a:lnTo>
                  <a:pt x="89662" y="59766"/>
                </a:lnTo>
                <a:lnTo>
                  <a:pt x="82181" y="59766"/>
                </a:lnTo>
                <a:lnTo>
                  <a:pt x="82181" y="52298"/>
                </a:lnTo>
                <a:lnTo>
                  <a:pt x="82181" y="44818"/>
                </a:lnTo>
                <a:lnTo>
                  <a:pt x="74714" y="44818"/>
                </a:lnTo>
                <a:lnTo>
                  <a:pt x="74714" y="37350"/>
                </a:lnTo>
                <a:lnTo>
                  <a:pt x="67233" y="37350"/>
                </a:lnTo>
                <a:lnTo>
                  <a:pt x="67233" y="29870"/>
                </a:lnTo>
                <a:lnTo>
                  <a:pt x="59778" y="29870"/>
                </a:lnTo>
                <a:lnTo>
                  <a:pt x="59778" y="22402"/>
                </a:lnTo>
                <a:lnTo>
                  <a:pt x="52298" y="22402"/>
                </a:lnTo>
                <a:lnTo>
                  <a:pt x="52298" y="14935"/>
                </a:lnTo>
                <a:lnTo>
                  <a:pt x="44831" y="14935"/>
                </a:lnTo>
                <a:lnTo>
                  <a:pt x="44831" y="7467"/>
                </a:lnTo>
                <a:lnTo>
                  <a:pt x="37363" y="7467"/>
                </a:lnTo>
                <a:lnTo>
                  <a:pt x="37363" y="0"/>
                </a:lnTo>
                <a:lnTo>
                  <a:pt x="29895" y="0"/>
                </a:lnTo>
                <a:lnTo>
                  <a:pt x="29895" y="7467"/>
                </a:lnTo>
                <a:lnTo>
                  <a:pt x="22415" y="7467"/>
                </a:lnTo>
                <a:lnTo>
                  <a:pt x="22415" y="14935"/>
                </a:lnTo>
                <a:lnTo>
                  <a:pt x="14947" y="37350"/>
                </a:lnTo>
                <a:lnTo>
                  <a:pt x="7467" y="37350"/>
                </a:lnTo>
                <a:lnTo>
                  <a:pt x="7467" y="44818"/>
                </a:lnTo>
                <a:lnTo>
                  <a:pt x="7467" y="52298"/>
                </a:lnTo>
                <a:lnTo>
                  <a:pt x="0" y="52298"/>
                </a:lnTo>
                <a:lnTo>
                  <a:pt x="0" y="59766"/>
                </a:lnTo>
                <a:lnTo>
                  <a:pt x="0" y="67233"/>
                </a:lnTo>
                <a:lnTo>
                  <a:pt x="7467" y="67233"/>
                </a:lnTo>
                <a:lnTo>
                  <a:pt x="14947" y="82181"/>
                </a:lnTo>
                <a:lnTo>
                  <a:pt x="22415" y="82181"/>
                </a:lnTo>
                <a:lnTo>
                  <a:pt x="22415" y="89649"/>
                </a:lnTo>
                <a:lnTo>
                  <a:pt x="29895" y="89649"/>
                </a:lnTo>
                <a:lnTo>
                  <a:pt x="29895" y="97129"/>
                </a:lnTo>
                <a:lnTo>
                  <a:pt x="37363" y="97129"/>
                </a:lnTo>
                <a:lnTo>
                  <a:pt x="37363" y="104597"/>
                </a:lnTo>
                <a:lnTo>
                  <a:pt x="37363" y="112064"/>
                </a:lnTo>
                <a:lnTo>
                  <a:pt x="44831" y="112064"/>
                </a:lnTo>
                <a:lnTo>
                  <a:pt x="44831" y="119532"/>
                </a:lnTo>
                <a:lnTo>
                  <a:pt x="52298" y="119532"/>
                </a:lnTo>
                <a:lnTo>
                  <a:pt x="52298" y="126999"/>
                </a:lnTo>
                <a:lnTo>
                  <a:pt x="52298" y="134480"/>
                </a:lnTo>
                <a:lnTo>
                  <a:pt x="59778" y="134480"/>
                </a:lnTo>
                <a:lnTo>
                  <a:pt x="59778" y="141947"/>
                </a:lnTo>
                <a:lnTo>
                  <a:pt x="59778" y="149428"/>
                </a:lnTo>
                <a:lnTo>
                  <a:pt x="67233" y="149428"/>
                </a:lnTo>
                <a:lnTo>
                  <a:pt x="67233" y="156895"/>
                </a:lnTo>
                <a:lnTo>
                  <a:pt x="74714" y="156895"/>
                </a:lnTo>
                <a:lnTo>
                  <a:pt x="82181" y="156895"/>
                </a:lnTo>
                <a:lnTo>
                  <a:pt x="82181" y="149428"/>
                </a:lnTo>
                <a:lnTo>
                  <a:pt x="89662" y="149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039397" y="2525281"/>
            <a:ext cx="112077" cy="82181"/>
          </a:xfrm>
          <a:custGeom>
            <a:avLst/>
            <a:gdLst/>
            <a:ahLst/>
            <a:cxnLst/>
            <a:rect l="l" t="t" r="r" b="b"/>
            <a:pathLst>
              <a:path w="112077" h="82181">
                <a:moveTo>
                  <a:pt x="82194" y="74714"/>
                </a:moveTo>
                <a:lnTo>
                  <a:pt x="112077" y="44818"/>
                </a:lnTo>
                <a:lnTo>
                  <a:pt x="112077" y="37350"/>
                </a:lnTo>
                <a:lnTo>
                  <a:pt x="112077" y="29883"/>
                </a:lnTo>
                <a:lnTo>
                  <a:pt x="104597" y="29883"/>
                </a:lnTo>
                <a:lnTo>
                  <a:pt x="97142" y="29883"/>
                </a:lnTo>
                <a:lnTo>
                  <a:pt x="97142" y="22415"/>
                </a:lnTo>
                <a:lnTo>
                  <a:pt x="89661" y="22415"/>
                </a:lnTo>
                <a:lnTo>
                  <a:pt x="89661" y="14935"/>
                </a:lnTo>
                <a:lnTo>
                  <a:pt x="82194" y="14935"/>
                </a:lnTo>
                <a:lnTo>
                  <a:pt x="74714" y="14935"/>
                </a:lnTo>
                <a:lnTo>
                  <a:pt x="74714" y="7467"/>
                </a:lnTo>
                <a:lnTo>
                  <a:pt x="67246" y="7467"/>
                </a:lnTo>
                <a:lnTo>
                  <a:pt x="59766" y="7467"/>
                </a:lnTo>
                <a:lnTo>
                  <a:pt x="52298" y="7467"/>
                </a:lnTo>
                <a:lnTo>
                  <a:pt x="52298" y="0"/>
                </a:lnTo>
                <a:lnTo>
                  <a:pt x="0" y="0"/>
                </a:lnTo>
                <a:lnTo>
                  <a:pt x="0" y="7467"/>
                </a:lnTo>
                <a:lnTo>
                  <a:pt x="0" y="29883"/>
                </a:lnTo>
                <a:lnTo>
                  <a:pt x="0" y="59766"/>
                </a:lnTo>
                <a:lnTo>
                  <a:pt x="7467" y="59766"/>
                </a:lnTo>
                <a:lnTo>
                  <a:pt x="22415" y="67246"/>
                </a:lnTo>
                <a:lnTo>
                  <a:pt x="29895" y="67246"/>
                </a:lnTo>
                <a:lnTo>
                  <a:pt x="37350" y="67246"/>
                </a:lnTo>
                <a:lnTo>
                  <a:pt x="44830" y="67246"/>
                </a:lnTo>
                <a:lnTo>
                  <a:pt x="44830" y="74714"/>
                </a:lnTo>
                <a:lnTo>
                  <a:pt x="52298" y="74714"/>
                </a:lnTo>
                <a:lnTo>
                  <a:pt x="59766" y="74714"/>
                </a:lnTo>
                <a:lnTo>
                  <a:pt x="59766" y="82181"/>
                </a:lnTo>
                <a:lnTo>
                  <a:pt x="67246" y="82181"/>
                </a:lnTo>
                <a:lnTo>
                  <a:pt x="74714" y="82181"/>
                </a:lnTo>
                <a:lnTo>
                  <a:pt x="74714" y="74714"/>
                </a:lnTo>
                <a:lnTo>
                  <a:pt x="82194" y="7471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950929" y="5431707"/>
            <a:ext cx="29883" cy="22415"/>
          </a:xfrm>
          <a:custGeom>
            <a:avLst/>
            <a:gdLst/>
            <a:ahLst/>
            <a:cxnLst/>
            <a:rect l="l" t="t" r="r" b="b"/>
            <a:pathLst>
              <a:path w="29883" h="22415">
                <a:moveTo>
                  <a:pt x="29883" y="14947"/>
                </a:moveTo>
                <a:lnTo>
                  <a:pt x="22402" y="22415"/>
                </a:lnTo>
                <a:lnTo>
                  <a:pt x="14935" y="22415"/>
                </a:lnTo>
                <a:lnTo>
                  <a:pt x="14935" y="14947"/>
                </a:lnTo>
                <a:lnTo>
                  <a:pt x="7454" y="14947"/>
                </a:lnTo>
                <a:lnTo>
                  <a:pt x="7454" y="7467"/>
                </a:lnTo>
                <a:lnTo>
                  <a:pt x="0" y="7467"/>
                </a:lnTo>
                <a:lnTo>
                  <a:pt x="0" y="0"/>
                </a:lnTo>
                <a:lnTo>
                  <a:pt x="7454" y="0"/>
                </a:lnTo>
                <a:lnTo>
                  <a:pt x="14935" y="7467"/>
                </a:lnTo>
                <a:lnTo>
                  <a:pt x="2988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359487" y="2189059"/>
            <a:ext cx="567842" cy="2794355"/>
          </a:xfrm>
          <a:custGeom>
            <a:avLst/>
            <a:gdLst/>
            <a:ahLst/>
            <a:cxnLst/>
            <a:rect l="l" t="t" r="r" b="b"/>
            <a:pathLst>
              <a:path w="567842" h="2794355">
                <a:moveTo>
                  <a:pt x="567842" y="0"/>
                </a:moveTo>
                <a:lnTo>
                  <a:pt x="560362" y="14947"/>
                </a:lnTo>
                <a:lnTo>
                  <a:pt x="545414" y="14947"/>
                </a:lnTo>
                <a:lnTo>
                  <a:pt x="545414" y="22415"/>
                </a:lnTo>
                <a:lnTo>
                  <a:pt x="537959" y="22415"/>
                </a:lnTo>
                <a:lnTo>
                  <a:pt x="537959" y="52298"/>
                </a:lnTo>
                <a:lnTo>
                  <a:pt x="537959" y="74714"/>
                </a:lnTo>
                <a:lnTo>
                  <a:pt x="537959" y="82194"/>
                </a:lnTo>
                <a:lnTo>
                  <a:pt x="545414" y="82194"/>
                </a:lnTo>
                <a:lnTo>
                  <a:pt x="560362" y="82194"/>
                </a:lnTo>
                <a:lnTo>
                  <a:pt x="560362" y="97129"/>
                </a:lnTo>
                <a:lnTo>
                  <a:pt x="545414" y="97129"/>
                </a:lnTo>
                <a:lnTo>
                  <a:pt x="530478" y="97129"/>
                </a:lnTo>
                <a:lnTo>
                  <a:pt x="515543" y="97129"/>
                </a:lnTo>
                <a:lnTo>
                  <a:pt x="508076" y="97129"/>
                </a:lnTo>
                <a:lnTo>
                  <a:pt x="508076" y="104597"/>
                </a:lnTo>
                <a:lnTo>
                  <a:pt x="508076" y="134493"/>
                </a:lnTo>
                <a:lnTo>
                  <a:pt x="508076" y="156895"/>
                </a:lnTo>
                <a:lnTo>
                  <a:pt x="508076" y="164376"/>
                </a:lnTo>
                <a:lnTo>
                  <a:pt x="515543" y="164376"/>
                </a:lnTo>
                <a:lnTo>
                  <a:pt x="530478" y="164376"/>
                </a:lnTo>
                <a:lnTo>
                  <a:pt x="537959" y="164376"/>
                </a:lnTo>
                <a:lnTo>
                  <a:pt x="545414" y="164376"/>
                </a:lnTo>
                <a:lnTo>
                  <a:pt x="552894" y="164376"/>
                </a:lnTo>
                <a:lnTo>
                  <a:pt x="552894" y="179324"/>
                </a:lnTo>
                <a:lnTo>
                  <a:pt x="508076" y="179324"/>
                </a:lnTo>
                <a:lnTo>
                  <a:pt x="508076" y="186791"/>
                </a:lnTo>
                <a:lnTo>
                  <a:pt x="508076" y="216674"/>
                </a:lnTo>
                <a:lnTo>
                  <a:pt x="508076" y="246557"/>
                </a:lnTo>
                <a:lnTo>
                  <a:pt x="515543" y="246557"/>
                </a:lnTo>
                <a:lnTo>
                  <a:pt x="530478" y="246557"/>
                </a:lnTo>
                <a:lnTo>
                  <a:pt x="545414" y="246557"/>
                </a:lnTo>
                <a:lnTo>
                  <a:pt x="552894" y="246557"/>
                </a:lnTo>
                <a:lnTo>
                  <a:pt x="552894" y="268973"/>
                </a:lnTo>
                <a:lnTo>
                  <a:pt x="545414" y="268973"/>
                </a:lnTo>
                <a:lnTo>
                  <a:pt x="530478" y="268973"/>
                </a:lnTo>
                <a:lnTo>
                  <a:pt x="515543" y="268973"/>
                </a:lnTo>
                <a:lnTo>
                  <a:pt x="508076" y="268973"/>
                </a:lnTo>
                <a:lnTo>
                  <a:pt x="508076" y="298869"/>
                </a:lnTo>
                <a:lnTo>
                  <a:pt x="508076" y="358635"/>
                </a:lnTo>
                <a:lnTo>
                  <a:pt x="515543" y="358635"/>
                </a:lnTo>
                <a:lnTo>
                  <a:pt x="515543" y="366102"/>
                </a:lnTo>
                <a:lnTo>
                  <a:pt x="515543" y="373570"/>
                </a:lnTo>
                <a:lnTo>
                  <a:pt x="523011" y="373570"/>
                </a:lnTo>
                <a:lnTo>
                  <a:pt x="523011" y="381050"/>
                </a:lnTo>
                <a:lnTo>
                  <a:pt x="523011" y="388531"/>
                </a:lnTo>
                <a:lnTo>
                  <a:pt x="530478" y="388531"/>
                </a:lnTo>
                <a:lnTo>
                  <a:pt x="537959" y="388531"/>
                </a:lnTo>
                <a:lnTo>
                  <a:pt x="545414" y="381050"/>
                </a:lnTo>
                <a:lnTo>
                  <a:pt x="545414" y="388531"/>
                </a:lnTo>
                <a:lnTo>
                  <a:pt x="545414" y="418401"/>
                </a:lnTo>
                <a:lnTo>
                  <a:pt x="537959" y="410933"/>
                </a:lnTo>
                <a:lnTo>
                  <a:pt x="530478" y="410933"/>
                </a:lnTo>
                <a:lnTo>
                  <a:pt x="523011" y="410933"/>
                </a:lnTo>
                <a:lnTo>
                  <a:pt x="523011" y="403466"/>
                </a:lnTo>
                <a:lnTo>
                  <a:pt x="515543" y="403466"/>
                </a:lnTo>
                <a:lnTo>
                  <a:pt x="515543" y="395986"/>
                </a:lnTo>
                <a:lnTo>
                  <a:pt x="508076" y="395986"/>
                </a:lnTo>
                <a:lnTo>
                  <a:pt x="508076" y="388531"/>
                </a:lnTo>
                <a:lnTo>
                  <a:pt x="508076" y="381050"/>
                </a:lnTo>
                <a:lnTo>
                  <a:pt x="500595" y="381050"/>
                </a:lnTo>
                <a:lnTo>
                  <a:pt x="500595" y="373570"/>
                </a:lnTo>
                <a:lnTo>
                  <a:pt x="500595" y="366102"/>
                </a:lnTo>
                <a:lnTo>
                  <a:pt x="493115" y="366102"/>
                </a:lnTo>
                <a:lnTo>
                  <a:pt x="493115" y="358635"/>
                </a:lnTo>
                <a:lnTo>
                  <a:pt x="493115" y="351155"/>
                </a:lnTo>
                <a:lnTo>
                  <a:pt x="485647" y="351155"/>
                </a:lnTo>
                <a:lnTo>
                  <a:pt x="485647" y="343687"/>
                </a:lnTo>
                <a:lnTo>
                  <a:pt x="470712" y="351155"/>
                </a:lnTo>
                <a:lnTo>
                  <a:pt x="448284" y="351155"/>
                </a:lnTo>
                <a:lnTo>
                  <a:pt x="433349" y="351155"/>
                </a:lnTo>
                <a:lnTo>
                  <a:pt x="306336" y="351155"/>
                </a:lnTo>
                <a:lnTo>
                  <a:pt x="306336" y="358635"/>
                </a:lnTo>
                <a:lnTo>
                  <a:pt x="306336" y="366102"/>
                </a:lnTo>
                <a:lnTo>
                  <a:pt x="298869" y="381050"/>
                </a:lnTo>
                <a:lnTo>
                  <a:pt x="291388" y="410933"/>
                </a:lnTo>
                <a:lnTo>
                  <a:pt x="291388" y="418401"/>
                </a:lnTo>
                <a:lnTo>
                  <a:pt x="298869" y="418401"/>
                </a:lnTo>
                <a:lnTo>
                  <a:pt x="306336" y="418401"/>
                </a:lnTo>
                <a:lnTo>
                  <a:pt x="403466" y="418401"/>
                </a:lnTo>
                <a:lnTo>
                  <a:pt x="403466" y="425881"/>
                </a:lnTo>
                <a:lnTo>
                  <a:pt x="403466" y="433349"/>
                </a:lnTo>
                <a:lnTo>
                  <a:pt x="410946" y="433349"/>
                </a:lnTo>
                <a:lnTo>
                  <a:pt x="410946" y="455764"/>
                </a:lnTo>
                <a:lnTo>
                  <a:pt x="410946" y="470700"/>
                </a:lnTo>
                <a:lnTo>
                  <a:pt x="410946" y="478180"/>
                </a:lnTo>
                <a:lnTo>
                  <a:pt x="410946" y="485648"/>
                </a:lnTo>
                <a:lnTo>
                  <a:pt x="418401" y="485648"/>
                </a:lnTo>
                <a:lnTo>
                  <a:pt x="418401" y="493115"/>
                </a:lnTo>
                <a:lnTo>
                  <a:pt x="418401" y="500595"/>
                </a:lnTo>
                <a:lnTo>
                  <a:pt x="410946" y="500595"/>
                </a:lnTo>
                <a:lnTo>
                  <a:pt x="410946" y="508063"/>
                </a:lnTo>
                <a:lnTo>
                  <a:pt x="403466" y="508063"/>
                </a:lnTo>
                <a:lnTo>
                  <a:pt x="395998" y="508063"/>
                </a:lnTo>
                <a:lnTo>
                  <a:pt x="395998" y="500595"/>
                </a:lnTo>
                <a:lnTo>
                  <a:pt x="388518" y="500595"/>
                </a:lnTo>
                <a:lnTo>
                  <a:pt x="388518" y="493115"/>
                </a:lnTo>
                <a:lnTo>
                  <a:pt x="388518" y="485648"/>
                </a:lnTo>
                <a:lnTo>
                  <a:pt x="395998" y="485648"/>
                </a:lnTo>
                <a:lnTo>
                  <a:pt x="395998" y="478180"/>
                </a:lnTo>
                <a:lnTo>
                  <a:pt x="395998" y="470700"/>
                </a:lnTo>
                <a:lnTo>
                  <a:pt x="395998" y="448297"/>
                </a:lnTo>
                <a:lnTo>
                  <a:pt x="395998" y="433349"/>
                </a:lnTo>
                <a:lnTo>
                  <a:pt x="388518" y="433349"/>
                </a:lnTo>
                <a:lnTo>
                  <a:pt x="358635" y="433349"/>
                </a:lnTo>
                <a:lnTo>
                  <a:pt x="351154" y="433349"/>
                </a:lnTo>
                <a:lnTo>
                  <a:pt x="336219" y="433349"/>
                </a:lnTo>
                <a:lnTo>
                  <a:pt x="328752" y="433349"/>
                </a:lnTo>
                <a:lnTo>
                  <a:pt x="328752" y="440817"/>
                </a:lnTo>
                <a:lnTo>
                  <a:pt x="328752" y="455764"/>
                </a:lnTo>
                <a:lnTo>
                  <a:pt x="328752" y="478180"/>
                </a:lnTo>
                <a:lnTo>
                  <a:pt x="328752" y="485648"/>
                </a:lnTo>
                <a:lnTo>
                  <a:pt x="328752" y="493115"/>
                </a:lnTo>
                <a:lnTo>
                  <a:pt x="336219" y="493115"/>
                </a:lnTo>
                <a:lnTo>
                  <a:pt x="336219" y="500595"/>
                </a:lnTo>
                <a:lnTo>
                  <a:pt x="336219" y="508063"/>
                </a:lnTo>
                <a:lnTo>
                  <a:pt x="328752" y="508063"/>
                </a:lnTo>
                <a:lnTo>
                  <a:pt x="321271" y="508063"/>
                </a:lnTo>
                <a:lnTo>
                  <a:pt x="313816" y="508063"/>
                </a:lnTo>
                <a:lnTo>
                  <a:pt x="306336" y="508063"/>
                </a:lnTo>
                <a:lnTo>
                  <a:pt x="306336" y="500595"/>
                </a:lnTo>
                <a:lnTo>
                  <a:pt x="306336" y="493115"/>
                </a:lnTo>
                <a:lnTo>
                  <a:pt x="313816" y="493115"/>
                </a:lnTo>
                <a:lnTo>
                  <a:pt x="313816" y="485648"/>
                </a:lnTo>
                <a:lnTo>
                  <a:pt x="313816" y="478180"/>
                </a:lnTo>
                <a:lnTo>
                  <a:pt x="313816" y="455764"/>
                </a:lnTo>
                <a:lnTo>
                  <a:pt x="313816" y="440817"/>
                </a:lnTo>
                <a:lnTo>
                  <a:pt x="313816" y="433349"/>
                </a:lnTo>
                <a:lnTo>
                  <a:pt x="306336" y="433349"/>
                </a:lnTo>
                <a:lnTo>
                  <a:pt x="268973" y="433349"/>
                </a:lnTo>
                <a:lnTo>
                  <a:pt x="268973" y="425881"/>
                </a:lnTo>
                <a:lnTo>
                  <a:pt x="261505" y="425881"/>
                </a:lnTo>
                <a:lnTo>
                  <a:pt x="254025" y="425881"/>
                </a:lnTo>
                <a:lnTo>
                  <a:pt x="246557" y="425881"/>
                </a:lnTo>
                <a:lnTo>
                  <a:pt x="239090" y="425881"/>
                </a:lnTo>
                <a:lnTo>
                  <a:pt x="231622" y="440817"/>
                </a:lnTo>
                <a:lnTo>
                  <a:pt x="224142" y="463232"/>
                </a:lnTo>
                <a:lnTo>
                  <a:pt x="216687" y="478180"/>
                </a:lnTo>
                <a:lnTo>
                  <a:pt x="216687" y="500595"/>
                </a:lnTo>
                <a:lnTo>
                  <a:pt x="209207" y="500595"/>
                </a:lnTo>
                <a:lnTo>
                  <a:pt x="209207" y="508063"/>
                </a:lnTo>
                <a:lnTo>
                  <a:pt x="216687" y="508063"/>
                </a:lnTo>
                <a:lnTo>
                  <a:pt x="216687" y="515543"/>
                </a:lnTo>
                <a:lnTo>
                  <a:pt x="216687" y="523011"/>
                </a:lnTo>
                <a:lnTo>
                  <a:pt x="209207" y="523011"/>
                </a:lnTo>
                <a:lnTo>
                  <a:pt x="201739" y="523011"/>
                </a:lnTo>
                <a:lnTo>
                  <a:pt x="201739" y="530479"/>
                </a:lnTo>
                <a:lnTo>
                  <a:pt x="194259" y="530479"/>
                </a:lnTo>
                <a:lnTo>
                  <a:pt x="194259" y="523011"/>
                </a:lnTo>
                <a:lnTo>
                  <a:pt x="186791" y="523011"/>
                </a:lnTo>
                <a:lnTo>
                  <a:pt x="186791" y="515543"/>
                </a:lnTo>
                <a:lnTo>
                  <a:pt x="186791" y="508063"/>
                </a:lnTo>
                <a:lnTo>
                  <a:pt x="194259" y="508063"/>
                </a:lnTo>
                <a:lnTo>
                  <a:pt x="194259" y="500595"/>
                </a:lnTo>
                <a:lnTo>
                  <a:pt x="201739" y="500595"/>
                </a:lnTo>
                <a:lnTo>
                  <a:pt x="201739" y="493115"/>
                </a:lnTo>
                <a:lnTo>
                  <a:pt x="201739" y="478180"/>
                </a:lnTo>
                <a:lnTo>
                  <a:pt x="209207" y="455764"/>
                </a:lnTo>
                <a:lnTo>
                  <a:pt x="216687" y="440817"/>
                </a:lnTo>
                <a:lnTo>
                  <a:pt x="224142" y="425881"/>
                </a:lnTo>
                <a:lnTo>
                  <a:pt x="224142" y="418401"/>
                </a:lnTo>
                <a:lnTo>
                  <a:pt x="216687" y="418401"/>
                </a:lnTo>
                <a:lnTo>
                  <a:pt x="216687" y="410933"/>
                </a:lnTo>
                <a:lnTo>
                  <a:pt x="209207" y="410933"/>
                </a:lnTo>
                <a:lnTo>
                  <a:pt x="201739" y="410933"/>
                </a:lnTo>
                <a:lnTo>
                  <a:pt x="201739" y="403466"/>
                </a:lnTo>
                <a:lnTo>
                  <a:pt x="194259" y="403466"/>
                </a:lnTo>
                <a:lnTo>
                  <a:pt x="186791" y="403466"/>
                </a:lnTo>
                <a:lnTo>
                  <a:pt x="186791" y="395986"/>
                </a:lnTo>
                <a:lnTo>
                  <a:pt x="179311" y="395986"/>
                </a:lnTo>
                <a:lnTo>
                  <a:pt x="171856" y="388531"/>
                </a:lnTo>
                <a:lnTo>
                  <a:pt x="164376" y="388531"/>
                </a:lnTo>
                <a:lnTo>
                  <a:pt x="164376" y="395986"/>
                </a:lnTo>
                <a:lnTo>
                  <a:pt x="156908" y="395986"/>
                </a:lnTo>
                <a:lnTo>
                  <a:pt x="156908" y="410933"/>
                </a:lnTo>
                <a:lnTo>
                  <a:pt x="141960" y="433349"/>
                </a:lnTo>
                <a:lnTo>
                  <a:pt x="134492" y="448297"/>
                </a:lnTo>
                <a:lnTo>
                  <a:pt x="127012" y="463232"/>
                </a:lnTo>
                <a:lnTo>
                  <a:pt x="127012" y="470700"/>
                </a:lnTo>
                <a:lnTo>
                  <a:pt x="127012" y="478180"/>
                </a:lnTo>
                <a:lnTo>
                  <a:pt x="119545" y="478180"/>
                </a:lnTo>
                <a:lnTo>
                  <a:pt x="119545" y="530479"/>
                </a:lnTo>
                <a:lnTo>
                  <a:pt x="127012" y="545426"/>
                </a:lnTo>
                <a:lnTo>
                  <a:pt x="127012" y="552894"/>
                </a:lnTo>
                <a:lnTo>
                  <a:pt x="134492" y="552894"/>
                </a:lnTo>
                <a:lnTo>
                  <a:pt x="141960" y="552894"/>
                </a:lnTo>
                <a:lnTo>
                  <a:pt x="141960" y="567842"/>
                </a:lnTo>
                <a:lnTo>
                  <a:pt x="283933" y="537946"/>
                </a:lnTo>
                <a:lnTo>
                  <a:pt x="403466" y="530479"/>
                </a:lnTo>
                <a:lnTo>
                  <a:pt x="537959" y="523011"/>
                </a:lnTo>
                <a:lnTo>
                  <a:pt x="537959" y="545426"/>
                </a:lnTo>
                <a:lnTo>
                  <a:pt x="530478" y="545426"/>
                </a:lnTo>
                <a:lnTo>
                  <a:pt x="523011" y="545426"/>
                </a:lnTo>
                <a:lnTo>
                  <a:pt x="515543" y="545426"/>
                </a:lnTo>
                <a:lnTo>
                  <a:pt x="508076" y="545426"/>
                </a:lnTo>
                <a:lnTo>
                  <a:pt x="500595" y="545426"/>
                </a:lnTo>
                <a:lnTo>
                  <a:pt x="425881" y="552894"/>
                </a:lnTo>
                <a:lnTo>
                  <a:pt x="418401" y="552894"/>
                </a:lnTo>
                <a:lnTo>
                  <a:pt x="418401" y="560362"/>
                </a:lnTo>
                <a:lnTo>
                  <a:pt x="418401" y="679907"/>
                </a:lnTo>
                <a:lnTo>
                  <a:pt x="418401" y="687387"/>
                </a:lnTo>
                <a:lnTo>
                  <a:pt x="418401" y="694855"/>
                </a:lnTo>
                <a:lnTo>
                  <a:pt x="425881" y="694855"/>
                </a:lnTo>
                <a:lnTo>
                  <a:pt x="425881" y="702322"/>
                </a:lnTo>
                <a:lnTo>
                  <a:pt x="433349" y="724738"/>
                </a:lnTo>
                <a:lnTo>
                  <a:pt x="433349" y="732218"/>
                </a:lnTo>
                <a:lnTo>
                  <a:pt x="433349" y="739686"/>
                </a:lnTo>
                <a:lnTo>
                  <a:pt x="433349" y="747153"/>
                </a:lnTo>
                <a:lnTo>
                  <a:pt x="440829" y="747153"/>
                </a:lnTo>
                <a:lnTo>
                  <a:pt x="440829" y="754634"/>
                </a:lnTo>
                <a:lnTo>
                  <a:pt x="448284" y="754634"/>
                </a:lnTo>
                <a:lnTo>
                  <a:pt x="455764" y="754634"/>
                </a:lnTo>
                <a:lnTo>
                  <a:pt x="463232" y="754634"/>
                </a:lnTo>
                <a:lnTo>
                  <a:pt x="463232" y="762101"/>
                </a:lnTo>
                <a:lnTo>
                  <a:pt x="470712" y="762101"/>
                </a:lnTo>
                <a:lnTo>
                  <a:pt x="508076" y="784504"/>
                </a:lnTo>
                <a:lnTo>
                  <a:pt x="523011" y="799452"/>
                </a:lnTo>
                <a:lnTo>
                  <a:pt x="523011" y="814400"/>
                </a:lnTo>
                <a:lnTo>
                  <a:pt x="515543" y="806919"/>
                </a:lnTo>
                <a:lnTo>
                  <a:pt x="500595" y="799452"/>
                </a:lnTo>
                <a:lnTo>
                  <a:pt x="485647" y="791984"/>
                </a:lnTo>
                <a:lnTo>
                  <a:pt x="470712" y="777036"/>
                </a:lnTo>
                <a:lnTo>
                  <a:pt x="463232" y="777036"/>
                </a:lnTo>
                <a:lnTo>
                  <a:pt x="455764" y="777036"/>
                </a:lnTo>
                <a:lnTo>
                  <a:pt x="455764" y="769569"/>
                </a:lnTo>
                <a:lnTo>
                  <a:pt x="448284" y="769569"/>
                </a:lnTo>
                <a:lnTo>
                  <a:pt x="440829" y="769569"/>
                </a:lnTo>
                <a:lnTo>
                  <a:pt x="433349" y="769569"/>
                </a:lnTo>
                <a:lnTo>
                  <a:pt x="433349" y="777036"/>
                </a:lnTo>
                <a:lnTo>
                  <a:pt x="425881" y="806919"/>
                </a:lnTo>
                <a:lnTo>
                  <a:pt x="425881" y="814400"/>
                </a:lnTo>
                <a:lnTo>
                  <a:pt x="425881" y="821867"/>
                </a:lnTo>
                <a:lnTo>
                  <a:pt x="425881" y="829335"/>
                </a:lnTo>
                <a:lnTo>
                  <a:pt x="418401" y="829335"/>
                </a:lnTo>
                <a:lnTo>
                  <a:pt x="418401" y="836815"/>
                </a:lnTo>
                <a:lnTo>
                  <a:pt x="418401" y="844283"/>
                </a:lnTo>
                <a:lnTo>
                  <a:pt x="410946" y="844283"/>
                </a:lnTo>
                <a:lnTo>
                  <a:pt x="410946" y="851763"/>
                </a:lnTo>
                <a:lnTo>
                  <a:pt x="410946" y="859231"/>
                </a:lnTo>
                <a:lnTo>
                  <a:pt x="403466" y="859231"/>
                </a:lnTo>
                <a:lnTo>
                  <a:pt x="403466" y="866698"/>
                </a:lnTo>
                <a:lnTo>
                  <a:pt x="395998" y="874166"/>
                </a:lnTo>
                <a:lnTo>
                  <a:pt x="395998" y="881646"/>
                </a:lnTo>
                <a:lnTo>
                  <a:pt x="388518" y="881646"/>
                </a:lnTo>
                <a:lnTo>
                  <a:pt x="381038" y="889114"/>
                </a:lnTo>
                <a:lnTo>
                  <a:pt x="381038" y="896581"/>
                </a:lnTo>
                <a:lnTo>
                  <a:pt x="388518" y="904049"/>
                </a:lnTo>
                <a:lnTo>
                  <a:pt x="395998" y="911529"/>
                </a:lnTo>
                <a:lnTo>
                  <a:pt x="395998" y="918997"/>
                </a:lnTo>
                <a:lnTo>
                  <a:pt x="403466" y="926465"/>
                </a:lnTo>
                <a:lnTo>
                  <a:pt x="403466" y="933945"/>
                </a:lnTo>
                <a:lnTo>
                  <a:pt x="403466" y="941412"/>
                </a:lnTo>
                <a:lnTo>
                  <a:pt x="403466" y="948893"/>
                </a:lnTo>
                <a:lnTo>
                  <a:pt x="403466" y="956360"/>
                </a:lnTo>
                <a:lnTo>
                  <a:pt x="395998" y="956360"/>
                </a:lnTo>
                <a:lnTo>
                  <a:pt x="395998" y="963828"/>
                </a:lnTo>
                <a:lnTo>
                  <a:pt x="395998" y="971296"/>
                </a:lnTo>
                <a:lnTo>
                  <a:pt x="388518" y="971296"/>
                </a:lnTo>
                <a:lnTo>
                  <a:pt x="388518" y="978776"/>
                </a:lnTo>
                <a:lnTo>
                  <a:pt x="381038" y="978776"/>
                </a:lnTo>
                <a:lnTo>
                  <a:pt x="366102" y="986243"/>
                </a:lnTo>
                <a:lnTo>
                  <a:pt x="351154" y="1001179"/>
                </a:lnTo>
                <a:lnTo>
                  <a:pt x="328752" y="1008659"/>
                </a:lnTo>
                <a:lnTo>
                  <a:pt x="306336" y="1023594"/>
                </a:lnTo>
                <a:lnTo>
                  <a:pt x="306336" y="1031074"/>
                </a:lnTo>
                <a:lnTo>
                  <a:pt x="298869" y="1031074"/>
                </a:lnTo>
                <a:lnTo>
                  <a:pt x="306336" y="1031074"/>
                </a:lnTo>
                <a:lnTo>
                  <a:pt x="306336" y="1038542"/>
                </a:lnTo>
                <a:lnTo>
                  <a:pt x="306336" y="1046022"/>
                </a:lnTo>
                <a:lnTo>
                  <a:pt x="306336" y="1053490"/>
                </a:lnTo>
                <a:lnTo>
                  <a:pt x="298869" y="1053490"/>
                </a:lnTo>
                <a:lnTo>
                  <a:pt x="298869" y="1060958"/>
                </a:lnTo>
                <a:lnTo>
                  <a:pt x="291388" y="1060958"/>
                </a:lnTo>
                <a:lnTo>
                  <a:pt x="283933" y="1060958"/>
                </a:lnTo>
                <a:lnTo>
                  <a:pt x="283933" y="1053490"/>
                </a:lnTo>
                <a:lnTo>
                  <a:pt x="276453" y="1046022"/>
                </a:lnTo>
                <a:lnTo>
                  <a:pt x="268973" y="1046022"/>
                </a:lnTo>
                <a:lnTo>
                  <a:pt x="261505" y="1046022"/>
                </a:lnTo>
                <a:lnTo>
                  <a:pt x="254025" y="1046022"/>
                </a:lnTo>
                <a:lnTo>
                  <a:pt x="254025" y="1053490"/>
                </a:lnTo>
                <a:lnTo>
                  <a:pt x="246557" y="1053490"/>
                </a:lnTo>
                <a:lnTo>
                  <a:pt x="239090" y="1053490"/>
                </a:lnTo>
                <a:lnTo>
                  <a:pt x="231622" y="1060958"/>
                </a:lnTo>
                <a:lnTo>
                  <a:pt x="224142" y="1060958"/>
                </a:lnTo>
                <a:lnTo>
                  <a:pt x="216687" y="1060958"/>
                </a:lnTo>
                <a:lnTo>
                  <a:pt x="209207" y="1068425"/>
                </a:lnTo>
                <a:lnTo>
                  <a:pt x="194259" y="1068425"/>
                </a:lnTo>
                <a:lnTo>
                  <a:pt x="186791" y="1068425"/>
                </a:lnTo>
                <a:lnTo>
                  <a:pt x="171856" y="1075905"/>
                </a:lnTo>
                <a:lnTo>
                  <a:pt x="164376" y="1075905"/>
                </a:lnTo>
                <a:lnTo>
                  <a:pt x="156908" y="1075905"/>
                </a:lnTo>
                <a:lnTo>
                  <a:pt x="156908" y="1083373"/>
                </a:lnTo>
                <a:lnTo>
                  <a:pt x="164376" y="1090841"/>
                </a:lnTo>
                <a:lnTo>
                  <a:pt x="164376" y="1098321"/>
                </a:lnTo>
                <a:lnTo>
                  <a:pt x="164376" y="1105789"/>
                </a:lnTo>
                <a:lnTo>
                  <a:pt x="179311" y="1135672"/>
                </a:lnTo>
                <a:lnTo>
                  <a:pt x="194259" y="1135672"/>
                </a:lnTo>
                <a:lnTo>
                  <a:pt x="209207" y="1135672"/>
                </a:lnTo>
                <a:lnTo>
                  <a:pt x="224142" y="1128204"/>
                </a:lnTo>
                <a:lnTo>
                  <a:pt x="239090" y="1128204"/>
                </a:lnTo>
                <a:lnTo>
                  <a:pt x="261505" y="1128204"/>
                </a:lnTo>
                <a:lnTo>
                  <a:pt x="276453" y="1128204"/>
                </a:lnTo>
                <a:lnTo>
                  <a:pt x="291388" y="1120736"/>
                </a:lnTo>
                <a:lnTo>
                  <a:pt x="306336" y="1120736"/>
                </a:lnTo>
                <a:lnTo>
                  <a:pt x="321271" y="1120736"/>
                </a:lnTo>
                <a:lnTo>
                  <a:pt x="336219" y="1120736"/>
                </a:lnTo>
                <a:lnTo>
                  <a:pt x="358635" y="1113256"/>
                </a:lnTo>
                <a:lnTo>
                  <a:pt x="366102" y="1120736"/>
                </a:lnTo>
                <a:lnTo>
                  <a:pt x="373583" y="1120736"/>
                </a:lnTo>
                <a:lnTo>
                  <a:pt x="381038" y="1120736"/>
                </a:lnTo>
                <a:lnTo>
                  <a:pt x="388518" y="1120736"/>
                </a:lnTo>
                <a:lnTo>
                  <a:pt x="395998" y="1128204"/>
                </a:lnTo>
                <a:lnTo>
                  <a:pt x="403466" y="1128204"/>
                </a:lnTo>
                <a:lnTo>
                  <a:pt x="403466" y="1135672"/>
                </a:lnTo>
                <a:lnTo>
                  <a:pt x="410946" y="1135672"/>
                </a:lnTo>
                <a:lnTo>
                  <a:pt x="418401" y="1135672"/>
                </a:lnTo>
                <a:lnTo>
                  <a:pt x="418401" y="1143139"/>
                </a:lnTo>
                <a:lnTo>
                  <a:pt x="425881" y="1143139"/>
                </a:lnTo>
                <a:lnTo>
                  <a:pt x="425881" y="1150620"/>
                </a:lnTo>
                <a:lnTo>
                  <a:pt x="433349" y="1150620"/>
                </a:lnTo>
                <a:lnTo>
                  <a:pt x="433349" y="1158087"/>
                </a:lnTo>
                <a:lnTo>
                  <a:pt x="440829" y="1158087"/>
                </a:lnTo>
                <a:lnTo>
                  <a:pt x="440829" y="1165567"/>
                </a:lnTo>
                <a:lnTo>
                  <a:pt x="448284" y="1173035"/>
                </a:lnTo>
                <a:lnTo>
                  <a:pt x="448284" y="1180503"/>
                </a:lnTo>
                <a:lnTo>
                  <a:pt x="455764" y="1187983"/>
                </a:lnTo>
                <a:lnTo>
                  <a:pt x="455764" y="1195451"/>
                </a:lnTo>
                <a:lnTo>
                  <a:pt x="455764" y="1202918"/>
                </a:lnTo>
                <a:lnTo>
                  <a:pt x="463232" y="1202918"/>
                </a:lnTo>
                <a:lnTo>
                  <a:pt x="463232" y="1210386"/>
                </a:lnTo>
                <a:lnTo>
                  <a:pt x="463232" y="1195451"/>
                </a:lnTo>
                <a:lnTo>
                  <a:pt x="470712" y="1195451"/>
                </a:lnTo>
                <a:lnTo>
                  <a:pt x="478180" y="1232801"/>
                </a:lnTo>
                <a:lnTo>
                  <a:pt x="478180" y="1247749"/>
                </a:lnTo>
                <a:lnTo>
                  <a:pt x="478180" y="1255217"/>
                </a:lnTo>
                <a:lnTo>
                  <a:pt x="470712" y="1255217"/>
                </a:lnTo>
                <a:lnTo>
                  <a:pt x="470712" y="1262684"/>
                </a:lnTo>
                <a:lnTo>
                  <a:pt x="470712" y="1255217"/>
                </a:lnTo>
                <a:lnTo>
                  <a:pt x="455764" y="1262684"/>
                </a:lnTo>
                <a:lnTo>
                  <a:pt x="448284" y="1262684"/>
                </a:lnTo>
                <a:lnTo>
                  <a:pt x="433349" y="1270165"/>
                </a:lnTo>
                <a:lnTo>
                  <a:pt x="418401" y="1270165"/>
                </a:lnTo>
                <a:lnTo>
                  <a:pt x="403466" y="1277632"/>
                </a:lnTo>
                <a:lnTo>
                  <a:pt x="381038" y="1277632"/>
                </a:lnTo>
                <a:lnTo>
                  <a:pt x="366102" y="1277632"/>
                </a:lnTo>
                <a:lnTo>
                  <a:pt x="351154" y="1285113"/>
                </a:lnTo>
                <a:lnTo>
                  <a:pt x="336219" y="1285113"/>
                </a:lnTo>
                <a:lnTo>
                  <a:pt x="321271" y="1292580"/>
                </a:lnTo>
                <a:lnTo>
                  <a:pt x="306336" y="1292580"/>
                </a:lnTo>
                <a:lnTo>
                  <a:pt x="298869" y="1292580"/>
                </a:lnTo>
                <a:lnTo>
                  <a:pt x="291388" y="1292580"/>
                </a:lnTo>
                <a:lnTo>
                  <a:pt x="283933" y="1300048"/>
                </a:lnTo>
                <a:lnTo>
                  <a:pt x="276453" y="1300048"/>
                </a:lnTo>
                <a:lnTo>
                  <a:pt x="268973" y="1300048"/>
                </a:lnTo>
                <a:lnTo>
                  <a:pt x="261505" y="1300048"/>
                </a:lnTo>
                <a:lnTo>
                  <a:pt x="239090" y="1300048"/>
                </a:lnTo>
                <a:lnTo>
                  <a:pt x="231622" y="1300048"/>
                </a:lnTo>
                <a:lnTo>
                  <a:pt x="231622" y="1307515"/>
                </a:lnTo>
                <a:lnTo>
                  <a:pt x="239090" y="1329931"/>
                </a:lnTo>
                <a:lnTo>
                  <a:pt x="254025" y="1359814"/>
                </a:lnTo>
                <a:lnTo>
                  <a:pt x="268973" y="1359814"/>
                </a:lnTo>
                <a:lnTo>
                  <a:pt x="283933" y="1359814"/>
                </a:lnTo>
                <a:lnTo>
                  <a:pt x="298869" y="1359814"/>
                </a:lnTo>
                <a:lnTo>
                  <a:pt x="321271" y="1352346"/>
                </a:lnTo>
                <a:lnTo>
                  <a:pt x="336219" y="1352346"/>
                </a:lnTo>
                <a:lnTo>
                  <a:pt x="351154" y="1344879"/>
                </a:lnTo>
                <a:lnTo>
                  <a:pt x="373583" y="1344879"/>
                </a:lnTo>
                <a:lnTo>
                  <a:pt x="388518" y="1337398"/>
                </a:lnTo>
                <a:lnTo>
                  <a:pt x="403466" y="1337398"/>
                </a:lnTo>
                <a:lnTo>
                  <a:pt x="425881" y="1329931"/>
                </a:lnTo>
                <a:lnTo>
                  <a:pt x="440829" y="1329931"/>
                </a:lnTo>
                <a:lnTo>
                  <a:pt x="448284" y="1329931"/>
                </a:lnTo>
                <a:lnTo>
                  <a:pt x="455764" y="1329931"/>
                </a:lnTo>
                <a:lnTo>
                  <a:pt x="463232" y="1329931"/>
                </a:lnTo>
                <a:lnTo>
                  <a:pt x="478180" y="1329931"/>
                </a:lnTo>
                <a:lnTo>
                  <a:pt x="470712" y="1322463"/>
                </a:lnTo>
                <a:lnTo>
                  <a:pt x="478180" y="1322463"/>
                </a:lnTo>
                <a:lnTo>
                  <a:pt x="478180" y="1329931"/>
                </a:lnTo>
                <a:lnTo>
                  <a:pt x="485647" y="1337398"/>
                </a:lnTo>
                <a:lnTo>
                  <a:pt x="485647" y="1344879"/>
                </a:lnTo>
                <a:lnTo>
                  <a:pt x="493115" y="1367294"/>
                </a:lnTo>
                <a:lnTo>
                  <a:pt x="493115" y="1397177"/>
                </a:lnTo>
                <a:lnTo>
                  <a:pt x="485647" y="1412125"/>
                </a:lnTo>
                <a:lnTo>
                  <a:pt x="485647" y="1419593"/>
                </a:lnTo>
                <a:lnTo>
                  <a:pt x="485647" y="1412125"/>
                </a:lnTo>
                <a:lnTo>
                  <a:pt x="470712" y="1412125"/>
                </a:lnTo>
                <a:lnTo>
                  <a:pt x="470712" y="1419593"/>
                </a:lnTo>
                <a:lnTo>
                  <a:pt x="463232" y="1419593"/>
                </a:lnTo>
                <a:lnTo>
                  <a:pt x="448284" y="1427060"/>
                </a:lnTo>
                <a:lnTo>
                  <a:pt x="433349" y="1427060"/>
                </a:lnTo>
                <a:lnTo>
                  <a:pt x="410946" y="1434541"/>
                </a:lnTo>
                <a:lnTo>
                  <a:pt x="395998" y="1434541"/>
                </a:lnTo>
                <a:lnTo>
                  <a:pt x="381038" y="1442008"/>
                </a:lnTo>
                <a:lnTo>
                  <a:pt x="358635" y="1442008"/>
                </a:lnTo>
                <a:lnTo>
                  <a:pt x="343700" y="1442008"/>
                </a:lnTo>
                <a:lnTo>
                  <a:pt x="343700" y="1449476"/>
                </a:lnTo>
                <a:lnTo>
                  <a:pt x="336219" y="1449476"/>
                </a:lnTo>
                <a:lnTo>
                  <a:pt x="328752" y="1449476"/>
                </a:lnTo>
                <a:lnTo>
                  <a:pt x="321271" y="1449476"/>
                </a:lnTo>
                <a:lnTo>
                  <a:pt x="313816" y="1449476"/>
                </a:lnTo>
                <a:lnTo>
                  <a:pt x="306336" y="1449476"/>
                </a:lnTo>
                <a:lnTo>
                  <a:pt x="298869" y="1456944"/>
                </a:lnTo>
                <a:lnTo>
                  <a:pt x="291388" y="1456944"/>
                </a:lnTo>
                <a:lnTo>
                  <a:pt x="283933" y="1456944"/>
                </a:lnTo>
                <a:lnTo>
                  <a:pt x="276453" y="1456944"/>
                </a:lnTo>
                <a:lnTo>
                  <a:pt x="276453" y="1464424"/>
                </a:lnTo>
                <a:lnTo>
                  <a:pt x="283933" y="1486839"/>
                </a:lnTo>
                <a:lnTo>
                  <a:pt x="291388" y="1516722"/>
                </a:lnTo>
                <a:lnTo>
                  <a:pt x="298869" y="1516722"/>
                </a:lnTo>
                <a:lnTo>
                  <a:pt x="306336" y="1516722"/>
                </a:lnTo>
                <a:lnTo>
                  <a:pt x="313816" y="1516722"/>
                </a:lnTo>
                <a:lnTo>
                  <a:pt x="321271" y="1516722"/>
                </a:lnTo>
                <a:lnTo>
                  <a:pt x="321271" y="1509255"/>
                </a:lnTo>
                <a:lnTo>
                  <a:pt x="336219" y="1509255"/>
                </a:lnTo>
                <a:lnTo>
                  <a:pt x="343700" y="1509255"/>
                </a:lnTo>
                <a:lnTo>
                  <a:pt x="358635" y="1501787"/>
                </a:lnTo>
                <a:lnTo>
                  <a:pt x="373583" y="1501787"/>
                </a:lnTo>
                <a:lnTo>
                  <a:pt x="388518" y="1501787"/>
                </a:lnTo>
                <a:lnTo>
                  <a:pt x="403466" y="1494307"/>
                </a:lnTo>
                <a:lnTo>
                  <a:pt x="425881" y="1494307"/>
                </a:lnTo>
                <a:lnTo>
                  <a:pt x="440829" y="1486839"/>
                </a:lnTo>
                <a:lnTo>
                  <a:pt x="455764" y="1486839"/>
                </a:lnTo>
                <a:lnTo>
                  <a:pt x="463232" y="1486839"/>
                </a:lnTo>
                <a:lnTo>
                  <a:pt x="463232" y="1479359"/>
                </a:lnTo>
                <a:lnTo>
                  <a:pt x="470712" y="1479359"/>
                </a:lnTo>
                <a:lnTo>
                  <a:pt x="470712" y="1486839"/>
                </a:lnTo>
                <a:lnTo>
                  <a:pt x="478180" y="1486839"/>
                </a:lnTo>
                <a:lnTo>
                  <a:pt x="485647" y="1479359"/>
                </a:lnTo>
                <a:lnTo>
                  <a:pt x="485647" y="1509255"/>
                </a:lnTo>
                <a:lnTo>
                  <a:pt x="485647" y="1539138"/>
                </a:lnTo>
                <a:lnTo>
                  <a:pt x="485647" y="1576489"/>
                </a:lnTo>
                <a:lnTo>
                  <a:pt x="478180" y="1576489"/>
                </a:lnTo>
                <a:lnTo>
                  <a:pt x="470712" y="1576489"/>
                </a:lnTo>
                <a:lnTo>
                  <a:pt x="463232" y="1576489"/>
                </a:lnTo>
                <a:lnTo>
                  <a:pt x="448284" y="1583969"/>
                </a:lnTo>
                <a:lnTo>
                  <a:pt x="440829" y="1583969"/>
                </a:lnTo>
                <a:lnTo>
                  <a:pt x="433349" y="1583969"/>
                </a:lnTo>
                <a:lnTo>
                  <a:pt x="418401" y="1591437"/>
                </a:lnTo>
                <a:lnTo>
                  <a:pt x="403466" y="1591437"/>
                </a:lnTo>
                <a:lnTo>
                  <a:pt x="395998" y="1591437"/>
                </a:lnTo>
                <a:lnTo>
                  <a:pt x="388518" y="1598904"/>
                </a:lnTo>
                <a:lnTo>
                  <a:pt x="381038" y="1598904"/>
                </a:lnTo>
                <a:lnTo>
                  <a:pt x="373583" y="1598904"/>
                </a:lnTo>
                <a:lnTo>
                  <a:pt x="366102" y="1598904"/>
                </a:lnTo>
                <a:lnTo>
                  <a:pt x="358635" y="1598904"/>
                </a:lnTo>
                <a:lnTo>
                  <a:pt x="343700" y="1606384"/>
                </a:lnTo>
                <a:lnTo>
                  <a:pt x="306336" y="1606384"/>
                </a:lnTo>
                <a:lnTo>
                  <a:pt x="306336" y="1643735"/>
                </a:lnTo>
                <a:lnTo>
                  <a:pt x="313816" y="1673618"/>
                </a:lnTo>
                <a:lnTo>
                  <a:pt x="321271" y="1666151"/>
                </a:lnTo>
                <a:lnTo>
                  <a:pt x="328752" y="1666151"/>
                </a:lnTo>
                <a:lnTo>
                  <a:pt x="373583" y="1666151"/>
                </a:lnTo>
                <a:lnTo>
                  <a:pt x="381038" y="1658683"/>
                </a:lnTo>
                <a:lnTo>
                  <a:pt x="388518" y="1658683"/>
                </a:lnTo>
                <a:lnTo>
                  <a:pt x="395998" y="1658683"/>
                </a:lnTo>
                <a:lnTo>
                  <a:pt x="403466" y="1658683"/>
                </a:lnTo>
                <a:lnTo>
                  <a:pt x="410946" y="1651215"/>
                </a:lnTo>
                <a:lnTo>
                  <a:pt x="418401" y="1651215"/>
                </a:lnTo>
                <a:lnTo>
                  <a:pt x="433349" y="1651215"/>
                </a:lnTo>
                <a:lnTo>
                  <a:pt x="440829" y="1651215"/>
                </a:lnTo>
                <a:lnTo>
                  <a:pt x="448284" y="1643735"/>
                </a:lnTo>
                <a:lnTo>
                  <a:pt x="455764" y="1643735"/>
                </a:lnTo>
                <a:lnTo>
                  <a:pt x="463232" y="1643735"/>
                </a:lnTo>
                <a:lnTo>
                  <a:pt x="470712" y="1636268"/>
                </a:lnTo>
                <a:lnTo>
                  <a:pt x="478180" y="1636268"/>
                </a:lnTo>
                <a:lnTo>
                  <a:pt x="478180" y="1651215"/>
                </a:lnTo>
                <a:lnTo>
                  <a:pt x="470712" y="1658683"/>
                </a:lnTo>
                <a:lnTo>
                  <a:pt x="463232" y="1658683"/>
                </a:lnTo>
                <a:lnTo>
                  <a:pt x="455764" y="1658683"/>
                </a:lnTo>
                <a:lnTo>
                  <a:pt x="448284" y="1666151"/>
                </a:lnTo>
                <a:lnTo>
                  <a:pt x="440829" y="1666151"/>
                </a:lnTo>
                <a:lnTo>
                  <a:pt x="433349" y="1666151"/>
                </a:lnTo>
                <a:lnTo>
                  <a:pt x="425881" y="1666151"/>
                </a:lnTo>
                <a:lnTo>
                  <a:pt x="418401" y="1673618"/>
                </a:lnTo>
                <a:lnTo>
                  <a:pt x="410946" y="1673618"/>
                </a:lnTo>
                <a:lnTo>
                  <a:pt x="395998" y="1673618"/>
                </a:lnTo>
                <a:lnTo>
                  <a:pt x="388518" y="1673618"/>
                </a:lnTo>
                <a:lnTo>
                  <a:pt x="381038" y="1673618"/>
                </a:lnTo>
                <a:lnTo>
                  <a:pt x="373583" y="1681099"/>
                </a:lnTo>
                <a:lnTo>
                  <a:pt x="328752" y="1681099"/>
                </a:lnTo>
                <a:lnTo>
                  <a:pt x="321271" y="1688566"/>
                </a:lnTo>
                <a:lnTo>
                  <a:pt x="313816" y="1688566"/>
                </a:lnTo>
                <a:lnTo>
                  <a:pt x="313816" y="1718462"/>
                </a:lnTo>
                <a:lnTo>
                  <a:pt x="313816" y="1748345"/>
                </a:lnTo>
                <a:lnTo>
                  <a:pt x="358635" y="1748345"/>
                </a:lnTo>
                <a:lnTo>
                  <a:pt x="366102" y="1740865"/>
                </a:lnTo>
                <a:lnTo>
                  <a:pt x="410946" y="1740865"/>
                </a:lnTo>
                <a:lnTo>
                  <a:pt x="410946" y="1733397"/>
                </a:lnTo>
                <a:lnTo>
                  <a:pt x="418401" y="1733397"/>
                </a:lnTo>
                <a:lnTo>
                  <a:pt x="425881" y="1733397"/>
                </a:lnTo>
                <a:lnTo>
                  <a:pt x="433349" y="1733397"/>
                </a:lnTo>
                <a:lnTo>
                  <a:pt x="440829" y="1725930"/>
                </a:lnTo>
                <a:lnTo>
                  <a:pt x="455764" y="1725930"/>
                </a:lnTo>
                <a:lnTo>
                  <a:pt x="463232" y="1725930"/>
                </a:lnTo>
                <a:lnTo>
                  <a:pt x="470712" y="1718462"/>
                </a:lnTo>
                <a:lnTo>
                  <a:pt x="478180" y="1718462"/>
                </a:lnTo>
                <a:lnTo>
                  <a:pt x="478180" y="1733397"/>
                </a:lnTo>
                <a:lnTo>
                  <a:pt x="470712" y="1740865"/>
                </a:lnTo>
                <a:lnTo>
                  <a:pt x="463232" y="1740865"/>
                </a:lnTo>
                <a:lnTo>
                  <a:pt x="455764" y="1740865"/>
                </a:lnTo>
                <a:lnTo>
                  <a:pt x="448284" y="1748345"/>
                </a:lnTo>
                <a:lnTo>
                  <a:pt x="440829" y="1748345"/>
                </a:lnTo>
                <a:lnTo>
                  <a:pt x="433349" y="1748345"/>
                </a:lnTo>
                <a:lnTo>
                  <a:pt x="418401" y="1748345"/>
                </a:lnTo>
                <a:lnTo>
                  <a:pt x="410946" y="1755813"/>
                </a:lnTo>
                <a:lnTo>
                  <a:pt x="403466" y="1755813"/>
                </a:lnTo>
                <a:lnTo>
                  <a:pt x="395998" y="1755813"/>
                </a:lnTo>
                <a:lnTo>
                  <a:pt x="388518" y="1755813"/>
                </a:lnTo>
                <a:lnTo>
                  <a:pt x="381038" y="1755813"/>
                </a:lnTo>
                <a:lnTo>
                  <a:pt x="373583" y="1755813"/>
                </a:lnTo>
                <a:lnTo>
                  <a:pt x="366102" y="1763280"/>
                </a:lnTo>
                <a:lnTo>
                  <a:pt x="321271" y="1763280"/>
                </a:lnTo>
                <a:lnTo>
                  <a:pt x="321271" y="1793163"/>
                </a:lnTo>
                <a:lnTo>
                  <a:pt x="321271" y="1823059"/>
                </a:lnTo>
                <a:lnTo>
                  <a:pt x="328752" y="1823059"/>
                </a:lnTo>
                <a:lnTo>
                  <a:pt x="343700" y="1823059"/>
                </a:lnTo>
                <a:lnTo>
                  <a:pt x="410946" y="1823059"/>
                </a:lnTo>
                <a:lnTo>
                  <a:pt x="410946" y="1815592"/>
                </a:lnTo>
                <a:lnTo>
                  <a:pt x="425881" y="1815592"/>
                </a:lnTo>
                <a:lnTo>
                  <a:pt x="433349" y="1815592"/>
                </a:lnTo>
                <a:lnTo>
                  <a:pt x="440829" y="1815592"/>
                </a:lnTo>
                <a:lnTo>
                  <a:pt x="448284" y="1808111"/>
                </a:lnTo>
                <a:lnTo>
                  <a:pt x="455764" y="1808111"/>
                </a:lnTo>
                <a:lnTo>
                  <a:pt x="463232" y="1808111"/>
                </a:lnTo>
                <a:lnTo>
                  <a:pt x="470712" y="1800644"/>
                </a:lnTo>
                <a:lnTo>
                  <a:pt x="470712" y="1823059"/>
                </a:lnTo>
                <a:lnTo>
                  <a:pt x="463232" y="1823059"/>
                </a:lnTo>
                <a:lnTo>
                  <a:pt x="455764" y="1823059"/>
                </a:lnTo>
                <a:lnTo>
                  <a:pt x="440829" y="1830527"/>
                </a:lnTo>
                <a:lnTo>
                  <a:pt x="425881" y="1830527"/>
                </a:lnTo>
                <a:lnTo>
                  <a:pt x="418401" y="1838007"/>
                </a:lnTo>
                <a:lnTo>
                  <a:pt x="425881" y="1890293"/>
                </a:lnTo>
                <a:lnTo>
                  <a:pt x="448284" y="1994903"/>
                </a:lnTo>
                <a:lnTo>
                  <a:pt x="455764" y="2024786"/>
                </a:lnTo>
                <a:lnTo>
                  <a:pt x="455764" y="2054682"/>
                </a:lnTo>
                <a:lnTo>
                  <a:pt x="455764" y="2084565"/>
                </a:lnTo>
                <a:lnTo>
                  <a:pt x="455764" y="2136863"/>
                </a:lnTo>
                <a:lnTo>
                  <a:pt x="455764" y="2166747"/>
                </a:lnTo>
                <a:lnTo>
                  <a:pt x="455764" y="2174214"/>
                </a:lnTo>
                <a:lnTo>
                  <a:pt x="448284" y="2226513"/>
                </a:lnTo>
                <a:lnTo>
                  <a:pt x="448284" y="2256396"/>
                </a:lnTo>
                <a:lnTo>
                  <a:pt x="448284" y="2308707"/>
                </a:lnTo>
                <a:lnTo>
                  <a:pt x="440829" y="2338590"/>
                </a:lnTo>
                <a:lnTo>
                  <a:pt x="440829" y="2390902"/>
                </a:lnTo>
                <a:lnTo>
                  <a:pt x="440829" y="2398369"/>
                </a:lnTo>
                <a:lnTo>
                  <a:pt x="440829" y="2383421"/>
                </a:lnTo>
                <a:lnTo>
                  <a:pt x="440829" y="2331123"/>
                </a:lnTo>
                <a:lnTo>
                  <a:pt x="433349" y="2331123"/>
                </a:lnTo>
                <a:lnTo>
                  <a:pt x="418401" y="2331123"/>
                </a:lnTo>
                <a:lnTo>
                  <a:pt x="410946" y="2338590"/>
                </a:lnTo>
                <a:lnTo>
                  <a:pt x="395998" y="2338590"/>
                </a:lnTo>
                <a:lnTo>
                  <a:pt x="388518" y="2338590"/>
                </a:lnTo>
                <a:lnTo>
                  <a:pt x="373583" y="2338590"/>
                </a:lnTo>
                <a:lnTo>
                  <a:pt x="358635" y="2338590"/>
                </a:lnTo>
                <a:lnTo>
                  <a:pt x="351154" y="2346058"/>
                </a:lnTo>
                <a:lnTo>
                  <a:pt x="254025" y="2346058"/>
                </a:lnTo>
                <a:lnTo>
                  <a:pt x="246557" y="2338590"/>
                </a:lnTo>
                <a:lnTo>
                  <a:pt x="239090" y="2338590"/>
                </a:lnTo>
                <a:lnTo>
                  <a:pt x="239090" y="2346058"/>
                </a:lnTo>
                <a:lnTo>
                  <a:pt x="239090" y="2375954"/>
                </a:lnTo>
                <a:lnTo>
                  <a:pt x="231622" y="2398369"/>
                </a:lnTo>
                <a:lnTo>
                  <a:pt x="239090" y="2398369"/>
                </a:lnTo>
                <a:lnTo>
                  <a:pt x="239090" y="2405837"/>
                </a:lnTo>
                <a:lnTo>
                  <a:pt x="254025" y="2405837"/>
                </a:lnTo>
                <a:lnTo>
                  <a:pt x="261505" y="2405837"/>
                </a:lnTo>
                <a:lnTo>
                  <a:pt x="276453" y="2405837"/>
                </a:lnTo>
                <a:lnTo>
                  <a:pt x="283933" y="2413304"/>
                </a:lnTo>
                <a:lnTo>
                  <a:pt x="351154" y="2413304"/>
                </a:lnTo>
                <a:lnTo>
                  <a:pt x="358635" y="2405837"/>
                </a:lnTo>
                <a:lnTo>
                  <a:pt x="418401" y="2405837"/>
                </a:lnTo>
                <a:lnTo>
                  <a:pt x="425881" y="2398369"/>
                </a:lnTo>
                <a:lnTo>
                  <a:pt x="440829" y="2398369"/>
                </a:lnTo>
                <a:lnTo>
                  <a:pt x="440829" y="2413304"/>
                </a:lnTo>
                <a:lnTo>
                  <a:pt x="425881" y="2413304"/>
                </a:lnTo>
                <a:lnTo>
                  <a:pt x="418401" y="2420785"/>
                </a:lnTo>
                <a:lnTo>
                  <a:pt x="403466" y="2420785"/>
                </a:lnTo>
                <a:lnTo>
                  <a:pt x="395998" y="2420785"/>
                </a:lnTo>
                <a:lnTo>
                  <a:pt x="381038" y="2420785"/>
                </a:lnTo>
                <a:lnTo>
                  <a:pt x="373583" y="2420785"/>
                </a:lnTo>
                <a:lnTo>
                  <a:pt x="366102" y="2428252"/>
                </a:lnTo>
                <a:lnTo>
                  <a:pt x="268973" y="2428252"/>
                </a:lnTo>
                <a:lnTo>
                  <a:pt x="261505" y="2420785"/>
                </a:lnTo>
                <a:lnTo>
                  <a:pt x="254025" y="2420785"/>
                </a:lnTo>
                <a:lnTo>
                  <a:pt x="239090" y="2420785"/>
                </a:lnTo>
                <a:lnTo>
                  <a:pt x="224142" y="2420785"/>
                </a:lnTo>
                <a:lnTo>
                  <a:pt x="224142" y="2435720"/>
                </a:lnTo>
                <a:lnTo>
                  <a:pt x="224142" y="2450668"/>
                </a:lnTo>
                <a:lnTo>
                  <a:pt x="224142" y="2465603"/>
                </a:lnTo>
                <a:lnTo>
                  <a:pt x="216687" y="2480551"/>
                </a:lnTo>
                <a:lnTo>
                  <a:pt x="231622" y="2488031"/>
                </a:lnTo>
                <a:lnTo>
                  <a:pt x="246557" y="2488031"/>
                </a:lnTo>
                <a:lnTo>
                  <a:pt x="254025" y="2488031"/>
                </a:lnTo>
                <a:lnTo>
                  <a:pt x="395998" y="2488031"/>
                </a:lnTo>
                <a:lnTo>
                  <a:pt x="410946" y="2480551"/>
                </a:lnTo>
                <a:lnTo>
                  <a:pt x="418401" y="2480551"/>
                </a:lnTo>
                <a:lnTo>
                  <a:pt x="433349" y="2480551"/>
                </a:lnTo>
                <a:lnTo>
                  <a:pt x="433349" y="2495499"/>
                </a:lnTo>
                <a:lnTo>
                  <a:pt x="425881" y="2495499"/>
                </a:lnTo>
                <a:lnTo>
                  <a:pt x="418401" y="2495499"/>
                </a:lnTo>
                <a:lnTo>
                  <a:pt x="403466" y="2502966"/>
                </a:lnTo>
                <a:lnTo>
                  <a:pt x="224142" y="2502966"/>
                </a:lnTo>
                <a:lnTo>
                  <a:pt x="224142" y="2532849"/>
                </a:lnTo>
                <a:lnTo>
                  <a:pt x="216687" y="2555265"/>
                </a:lnTo>
                <a:lnTo>
                  <a:pt x="216687" y="2562733"/>
                </a:lnTo>
                <a:lnTo>
                  <a:pt x="224142" y="2562733"/>
                </a:lnTo>
                <a:lnTo>
                  <a:pt x="231622" y="2562733"/>
                </a:lnTo>
                <a:lnTo>
                  <a:pt x="239090" y="2562733"/>
                </a:lnTo>
                <a:lnTo>
                  <a:pt x="246557" y="2570213"/>
                </a:lnTo>
                <a:lnTo>
                  <a:pt x="254025" y="2570213"/>
                </a:lnTo>
                <a:lnTo>
                  <a:pt x="298869" y="2570213"/>
                </a:lnTo>
                <a:lnTo>
                  <a:pt x="298869" y="2562733"/>
                </a:lnTo>
                <a:lnTo>
                  <a:pt x="306336" y="2562733"/>
                </a:lnTo>
                <a:lnTo>
                  <a:pt x="313816" y="2562733"/>
                </a:lnTo>
                <a:lnTo>
                  <a:pt x="321271" y="2562733"/>
                </a:lnTo>
                <a:lnTo>
                  <a:pt x="321271" y="2570213"/>
                </a:lnTo>
                <a:lnTo>
                  <a:pt x="321271" y="2577680"/>
                </a:lnTo>
                <a:lnTo>
                  <a:pt x="321271" y="2585161"/>
                </a:lnTo>
                <a:lnTo>
                  <a:pt x="313816" y="2585161"/>
                </a:lnTo>
                <a:lnTo>
                  <a:pt x="313816" y="2592628"/>
                </a:lnTo>
                <a:lnTo>
                  <a:pt x="306336" y="2592628"/>
                </a:lnTo>
                <a:lnTo>
                  <a:pt x="306336" y="2585161"/>
                </a:lnTo>
                <a:lnTo>
                  <a:pt x="298869" y="2585161"/>
                </a:lnTo>
                <a:lnTo>
                  <a:pt x="239090" y="2585161"/>
                </a:lnTo>
                <a:lnTo>
                  <a:pt x="231622" y="2577680"/>
                </a:lnTo>
                <a:lnTo>
                  <a:pt x="216687" y="2577680"/>
                </a:lnTo>
                <a:lnTo>
                  <a:pt x="216687" y="2585161"/>
                </a:lnTo>
                <a:lnTo>
                  <a:pt x="209207" y="2607576"/>
                </a:lnTo>
                <a:lnTo>
                  <a:pt x="201739" y="2637459"/>
                </a:lnTo>
                <a:lnTo>
                  <a:pt x="201739" y="2644927"/>
                </a:lnTo>
                <a:lnTo>
                  <a:pt x="209207" y="2644927"/>
                </a:lnTo>
                <a:lnTo>
                  <a:pt x="231622" y="2644927"/>
                </a:lnTo>
                <a:lnTo>
                  <a:pt x="246557" y="2644927"/>
                </a:lnTo>
                <a:lnTo>
                  <a:pt x="254025" y="2652395"/>
                </a:lnTo>
                <a:lnTo>
                  <a:pt x="276453" y="2652395"/>
                </a:lnTo>
                <a:lnTo>
                  <a:pt x="313816" y="2652395"/>
                </a:lnTo>
                <a:lnTo>
                  <a:pt x="313816" y="2644927"/>
                </a:lnTo>
                <a:lnTo>
                  <a:pt x="321271" y="2644927"/>
                </a:lnTo>
                <a:lnTo>
                  <a:pt x="328752" y="2644927"/>
                </a:lnTo>
                <a:lnTo>
                  <a:pt x="336219" y="2644927"/>
                </a:lnTo>
                <a:lnTo>
                  <a:pt x="343700" y="2637459"/>
                </a:lnTo>
                <a:lnTo>
                  <a:pt x="351154" y="2637459"/>
                </a:lnTo>
                <a:lnTo>
                  <a:pt x="358635" y="2629979"/>
                </a:lnTo>
                <a:lnTo>
                  <a:pt x="366102" y="2629979"/>
                </a:lnTo>
                <a:lnTo>
                  <a:pt x="373583" y="2622511"/>
                </a:lnTo>
                <a:lnTo>
                  <a:pt x="381038" y="2615044"/>
                </a:lnTo>
                <a:lnTo>
                  <a:pt x="395998" y="2607576"/>
                </a:lnTo>
                <a:lnTo>
                  <a:pt x="395998" y="2600096"/>
                </a:lnTo>
                <a:lnTo>
                  <a:pt x="388518" y="2585161"/>
                </a:lnTo>
                <a:lnTo>
                  <a:pt x="388518" y="2577680"/>
                </a:lnTo>
                <a:lnTo>
                  <a:pt x="388518" y="2570213"/>
                </a:lnTo>
                <a:lnTo>
                  <a:pt x="388518" y="2562733"/>
                </a:lnTo>
                <a:lnTo>
                  <a:pt x="395998" y="2562733"/>
                </a:lnTo>
                <a:lnTo>
                  <a:pt x="403466" y="2562733"/>
                </a:lnTo>
                <a:lnTo>
                  <a:pt x="410946" y="2562733"/>
                </a:lnTo>
                <a:lnTo>
                  <a:pt x="410946" y="2570213"/>
                </a:lnTo>
                <a:lnTo>
                  <a:pt x="418401" y="2585161"/>
                </a:lnTo>
                <a:lnTo>
                  <a:pt x="425881" y="2592628"/>
                </a:lnTo>
                <a:lnTo>
                  <a:pt x="433349" y="2592628"/>
                </a:lnTo>
                <a:lnTo>
                  <a:pt x="433349" y="2600096"/>
                </a:lnTo>
                <a:lnTo>
                  <a:pt x="433349" y="2607576"/>
                </a:lnTo>
                <a:lnTo>
                  <a:pt x="410946" y="2622511"/>
                </a:lnTo>
                <a:lnTo>
                  <a:pt x="395998" y="2629979"/>
                </a:lnTo>
                <a:lnTo>
                  <a:pt x="388518" y="2629979"/>
                </a:lnTo>
                <a:lnTo>
                  <a:pt x="381038" y="2637459"/>
                </a:lnTo>
                <a:lnTo>
                  <a:pt x="373583" y="2644927"/>
                </a:lnTo>
                <a:lnTo>
                  <a:pt x="358635" y="2652395"/>
                </a:lnTo>
                <a:lnTo>
                  <a:pt x="351154" y="2652395"/>
                </a:lnTo>
                <a:lnTo>
                  <a:pt x="343700" y="2659862"/>
                </a:lnTo>
                <a:lnTo>
                  <a:pt x="336219" y="2659862"/>
                </a:lnTo>
                <a:lnTo>
                  <a:pt x="328752" y="2659862"/>
                </a:lnTo>
                <a:lnTo>
                  <a:pt x="321271" y="2667342"/>
                </a:lnTo>
                <a:lnTo>
                  <a:pt x="246557" y="2667342"/>
                </a:lnTo>
                <a:lnTo>
                  <a:pt x="239090" y="2659862"/>
                </a:lnTo>
                <a:lnTo>
                  <a:pt x="231622" y="2659862"/>
                </a:lnTo>
                <a:lnTo>
                  <a:pt x="216687" y="2659862"/>
                </a:lnTo>
                <a:lnTo>
                  <a:pt x="186791" y="2659862"/>
                </a:lnTo>
                <a:lnTo>
                  <a:pt x="186791" y="2674810"/>
                </a:lnTo>
                <a:lnTo>
                  <a:pt x="179311" y="2689758"/>
                </a:lnTo>
                <a:lnTo>
                  <a:pt x="179311" y="2704706"/>
                </a:lnTo>
                <a:lnTo>
                  <a:pt x="179311" y="2712173"/>
                </a:lnTo>
                <a:lnTo>
                  <a:pt x="179311" y="2719641"/>
                </a:lnTo>
                <a:lnTo>
                  <a:pt x="201739" y="2727109"/>
                </a:lnTo>
                <a:lnTo>
                  <a:pt x="224142" y="2727109"/>
                </a:lnTo>
                <a:lnTo>
                  <a:pt x="246557" y="2727109"/>
                </a:lnTo>
                <a:lnTo>
                  <a:pt x="261505" y="2727109"/>
                </a:lnTo>
                <a:lnTo>
                  <a:pt x="268973" y="2734589"/>
                </a:lnTo>
                <a:lnTo>
                  <a:pt x="283933" y="2734589"/>
                </a:lnTo>
                <a:lnTo>
                  <a:pt x="291388" y="2734589"/>
                </a:lnTo>
                <a:lnTo>
                  <a:pt x="298869" y="2734589"/>
                </a:lnTo>
                <a:lnTo>
                  <a:pt x="306336" y="2734589"/>
                </a:lnTo>
                <a:lnTo>
                  <a:pt x="313816" y="2727109"/>
                </a:lnTo>
                <a:lnTo>
                  <a:pt x="321271" y="2727109"/>
                </a:lnTo>
                <a:lnTo>
                  <a:pt x="328752" y="2727109"/>
                </a:lnTo>
                <a:lnTo>
                  <a:pt x="336219" y="2727109"/>
                </a:lnTo>
                <a:lnTo>
                  <a:pt x="343700" y="2727109"/>
                </a:lnTo>
                <a:lnTo>
                  <a:pt x="351154" y="2719641"/>
                </a:lnTo>
                <a:lnTo>
                  <a:pt x="358635" y="2719641"/>
                </a:lnTo>
                <a:lnTo>
                  <a:pt x="366102" y="2719641"/>
                </a:lnTo>
                <a:lnTo>
                  <a:pt x="373583" y="2712173"/>
                </a:lnTo>
                <a:lnTo>
                  <a:pt x="381038" y="2712173"/>
                </a:lnTo>
                <a:lnTo>
                  <a:pt x="388518" y="2712173"/>
                </a:lnTo>
                <a:lnTo>
                  <a:pt x="388518" y="2704706"/>
                </a:lnTo>
                <a:lnTo>
                  <a:pt x="395998" y="2704706"/>
                </a:lnTo>
                <a:lnTo>
                  <a:pt x="403466" y="2704706"/>
                </a:lnTo>
                <a:lnTo>
                  <a:pt x="403466" y="2697226"/>
                </a:lnTo>
                <a:lnTo>
                  <a:pt x="410946" y="2697226"/>
                </a:lnTo>
                <a:lnTo>
                  <a:pt x="418401" y="2689758"/>
                </a:lnTo>
                <a:lnTo>
                  <a:pt x="425881" y="2689758"/>
                </a:lnTo>
                <a:lnTo>
                  <a:pt x="425881" y="2704706"/>
                </a:lnTo>
                <a:lnTo>
                  <a:pt x="410946" y="2712173"/>
                </a:lnTo>
                <a:lnTo>
                  <a:pt x="403466" y="2719641"/>
                </a:lnTo>
                <a:lnTo>
                  <a:pt x="395998" y="2719641"/>
                </a:lnTo>
                <a:lnTo>
                  <a:pt x="388518" y="2727109"/>
                </a:lnTo>
                <a:lnTo>
                  <a:pt x="381038" y="2727109"/>
                </a:lnTo>
                <a:lnTo>
                  <a:pt x="373583" y="2734589"/>
                </a:lnTo>
                <a:lnTo>
                  <a:pt x="366102" y="2734589"/>
                </a:lnTo>
                <a:lnTo>
                  <a:pt x="358635" y="2742057"/>
                </a:lnTo>
                <a:lnTo>
                  <a:pt x="321271" y="2742057"/>
                </a:lnTo>
                <a:lnTo>
                  <a:pt x="321271" y="2749524"/>
                </a:lnTo>
                <a:lnTo>
                  <a:pt x="261505" y="2749524"/>
                </a:lnTo>
                <a:lnTo>
                  <a:pt x="231622" y="2742057"/>
                </a:lnTo>
                <a:lnTo>
                  <a:pt x="201739" y="2742057"/>
                </a:lnTo>
                <a:lnTo>
                  <a:pt x="171856" y="2742057"/>
                </a:lnTo>
                <a:lnTo>
                  <a:pt x="164376" y="2749524"/>
                </a:lnTo>
                <a:lnTo>
                  <a:pt x="164376" y="2757004"/>
                </a:lnTo>
                <a:lnTo>
                  <a:pt x="164376" y="2764472"/>
                </a:lnTo>
                <a:lnTo>
                  <a:pt x="156908" y="2771940"/>
                </a:lnTo>
                <a:lnTo>
                  <a:pt x="171856" y="2771940"/>
                </a:lnTo>
                <a:lnTo>
                  <a:pt x="164376" y="2794355"/>
                </a:lnTo>
                <a:lnTo>
                  <a:pt x="149440" y="2794355"/>
                </a:lnTo>
                <a:lnTo>
                  <a:pt x="134492" y="2794355"/>
                </a:lnTo>
                <a:lnTo>
                  <a:pt x="127012" y="2794355"/>
                </a:lnTo>
                <a:lnTo>
                  <a:pt x="149440" y="2727109"/>
                </a:lnTo>
                <a:lnTo>
                  <a:pt x="171856" y="2644927"/>
                </a:lnTo>
                <a:lnTo>
                  <a:pt x="186791" y="2570213"/>
                </a:lnTo>
                <a:lnTo>
                  <a:pt x="194259" y="2488031"/>
                </a:lnTo>
                <a:lnTo>
                  <a:pt x="201739" y="2413304"/>
                </a:lnTo>
                <a:lnTo>
                  <a:pt x="209207" y="2338590"/>
                </a:lnTo>
                <a:lnTo>
                  <a:pt x="209207" y="2256396"/>
                </a:lnTo>
                <a:lnTo>
                  <a:pt x="209207" y="2196630"/>
                </a:lnTo>
                <a:lnTo>
                  <a:pt x="201739" y="2196630"/>
                </a:lnTo>
                <a:lnTo>
                  <a:pt x="201739" y="2189162"/>
                </a:lnTo>
                <a:lnTo>
                  <a:pt x="194259" y="2189162"/>
                </a:lnTo>
                <a:lnTo>
                  <a:pt x="156908" y="2189162"/>
                </a:lnTo>
                <a:lnTo>
                  <a:pt x="149440" y="2189162"/>
                </a:lnTo>
                <a:lnTo>
                  <a:pt x="141960" y="2189162"/>
                </a:lnTo>
                <a:lnTo>
                  <a:pt x="134492" y="2189162"/>
                </a:lnTo>
                <a:lnTo>
                  <a:pt x="134492" y="2196630"/>
                </a:lnTo>
                <a:lnTo>
                  <a:pt x="127012" y="2196630"/>
                </a:lnTo>
                <a:lnTo>
                  <a:pt x="119545" y="2196630"/>
                </a:lnTo>
                <a:lnTo>
                  <a:pt x="112077" y="2204110"/>
                </a:lnTo>
                <a:lnTo>
                  <a:pt x="104609" y="2204110"/>
                </a:lnTo>
                <a:lnTo>
                  <a:pt x="104609" y="2211578"/>
                </a:lnTo>
                <a:lnTo>
                  <a:pt x="97129" y="2211578"/>
                </a:lnTo>
                <a:lnTo>
                  <a:pt x="89661" y="2211578"/>
                </a:lnTo>
                <a:lnTo>
                  <a:pt x="89661" y="2219045"/>
                </a:lnTo>
                <a:lnTo>
                  <a:pt x="82181" y="2219045"/>
                </a:lnTo>
                <a:lnTo>
                  <a:pt x="82181" y="2226513"/>
                </a:lnTo>
                <a:lnTo>
                  <a:pt x="74726" y="2233993"/>
                </a:lnTo>
                <a:lnTo>
                  <a:pt x="67246" y="2241461"/>
                </a:lnTo>
                <a:lnTo>
                  <a:pt x="59778" y="2241461"/>
                </a:lnTo>
                <a:lnTo>
                  <a:pt x="59778" y="2248928"/>
                </a:lnTo>
                <a:lnTo>
                  <a:pt x="52298" y="2248928"/>
                </a:lnTo>
                <a:lnTo>
                  <a:pt x="52298" y="2256396"/>
                </a:lnTo>
                <a:lnTo>
                  <a:pt x="44843" y="2256396"/>
                </a:lnTo>
                <a:lnTo>
                  <a:pt x="37363" y="2263876"/>
                </a:lnTo>
                <a:lnTo>
                  <a:pt x="29883" y="2263876"/>
                </a:lnTo>
                <a:lnTo>
                  <a:pt x="29883" y="2271356"/>
                </a:lnTo>
                <a:lnTo>
                  <a:pt x="22415" y="2271356"/>
                </a:lnTo>
                <a:lnTo>
                  <a:pt x="14935" y="2278824"/>
                </a:lnTo>
                <a:lnTo>
                  <a:pt x="7480" y="2278824"/>
                </a:lnTo>
                <a:lnTo>
                  <a:pt x="7480" y="2286292"/>
                </a:lnTo>
                <a:lnTo>
                  <a:pt x="14935" y="2286292"/>
                </a:lnTo>
                <a:lnTo>
                  <a:pt x="22415" y="2308707"/>
                </a:lnTo>
                <a:lnTo>
                  <a:pt x="37363" y="2331123"/>
                </a:lnTo>
                <a:lnTo>
                  <a:pt x="44843" y="2353525"/>
                </a:lnTo>
                <a:lnTo>
                  <a:pt x="52298" y="2361006"/>
                </a:lnTo>
                <a:lnTo>
                  <a:pt x="59778" y="2361006"/>
                </a:lnTo>
                <a:lnTo>
                  <a:pt x="74726" y="2353525"/>
                </a:lnTo>
                <a:lnTo>
                  <a:pt x="74726" y="2346058"/>
                </a:lnTo>
                <a:lnTo>
                  <a:pt x="82181" y="2346058"/>
                </a:lnTo>
                <a:lnTo>
                  <a:pt x="89661" y="2346058"/>
                </a:lnTo>
                <a:lnTo>
                  <a:pt x="104609" y="2338590"/>
                </a:lnTo>
                <a:lnTo>
                  <a:pt x="112077" y="2338590"/>
                </a:lnTo>
                <a:lnTo>
                  <a:pt x="112077" y="2331123"/>
                </a:lnTo>
                <a:lnTo>
                  <a:pt x="104609" y="2316175"/>
                </a:lnTo>
                <a:lnTo>
                  <a:pt x="97129" y="2301240"/>
                </a:lnTo>
                <a:lnTo>
                  <a:pt x="89661" y="2293759"/>
                </a:lnTo>
                <a:lnTo>
                  <a:pt x="89661" y="2286292"/>
                </a:lnTo>
                <a:lnTo>
                  <a:pt x="89661" y="2278824"/>
                </a:lnTo>
                <a:lnTo>
                  <a:pt x="89661" y="2271356"/>
                </a:lnTo>
                <a:lnTo>
                  <a:pt x="112077" y="2248928"/>
                </a:lnTo>
                <a:lnTo>
                  <a:pt x="112077" y="2241461"/>
                </a:lnTo>
                <a:lnTo>
                  <a:pt x="119545" y="2241461"/>
                </a:lnTo>
                <a:lnTo>
                  <a:pt x="127012" y="2241461"/>
                </a:lnTo>
                <a:lnTo>
                  <a:pt x="127012" y="2233993"/>
                </a:lnTo>
                <a:lnTo>
                  <a:pt x="134492" y="2233993"/>
                </a:lnTo>
                <a:lnTo>
                  <a:pt x="141960" y="2233993"/>
                </a:lnTo>
                <a:lnTo>
                  <a:pt x="149440" y="2233993"/>
                </a:lnTo>
                <a:lnTo>
                  <a:pt x="149440" y="2226513"/>
                </a:lnTo>
                <a:lnTo>
                  <a:pt x="156908" y="2226513"/>
                </a:lnTo>
                <a:lnTo>
                  <a:pt x="164376" y="2226513"/>
                </a:lnTo>
                <a:lnTo>
                  <a:pt x="171856" y="2226513"/>
                </a:lnTo>
                <a:lnTo>
                  <a:pt x="179311" y="2226513"/>
                </a:lnTo>
                <a:lnTo>
                  <a:pt x="179311" y="2233993"/>
                </a:lnTo>
                <a:lnTo>
                  <a:pt x="186791" y="2233993"/>
                </a:lnTo>
                <a:lnTo>
                  <a:pt x="186791" y="2241461"/>
                </a:lnTo>
                <a:lnTo>
                  <a:pt x="179311" y="2241461"/>
                </a:lnTo>
                <a:lnTo>
                  <a:pt x="179311" y="2248928"/>
                </a:lnTo>
                <a:lnTo>
                  <a:pt x="171856" y="2248928"/>
                </a:lnTo>
                <a:lnTo>
                  <a:pt x="164376" y="2248928"/>
                </a:lnTo>
                <a:lnTo>
                  <a:pt x="156908" y="2248928"/>
                </a:lnTo>
                <a:lnTo>
                  <a:pt x="156908" y="2241461"/>
                </a:lnTo>
                <a:lnTo>
                  <a:pt x="149440" y="2241461"/>
                </a:lnTo>
                <a:lnTo>
                  <a:pt x="141960" y="2241461"/>
                </a:lnTo>
                <a:lnTo>
                  <a:pt x="141960" y="2248928"/>
                </a:lnTo>
                <a:lnTo>
                  <a:pt x="134492" y="2248928"/>
                </a:lnTo>
                <a:lnTo>
                  <a:pt x="127012" y="2248928"/>
                </a:lnTo>
                <a:lnTo>
                  <a:pt x="127012" y="2256396"/>
                </a:lnTo>
                <a:lnTo>
                  <a:pt x="119545" y="2256396"/>
                </a:lnTo>
                <a:lnTo>
                  <a:pt x="119545" y="2263876"/>
                </a:lnTo>
                <a:lnTo>
                  <a:pt x="104609" y="2278824"/>
                </a:lnTo>
                <a:lnTo>
                  <a:pt x="97129" y="2278824"/>
                </a:lnTo>
                <a:lnTo>
                  <a:pt x="97129" y="2286292"/>
                </a:lnTo>
                <a:lnTo>
                  <a:pt x="112077" y="2308707"/>
                </a:lnTo>
                <a:lnTo>
                  <a:pt x="112077" y="2316175"/>
                </a:lnTo>
                <a:lnTo>
                  <a:pt x="119545" y="2316175"/>
                </a:lnTo>
                <a:lnTo>
                  <a:pt x="119545" y="2323655"/>
                </a:lnTo>
                <a:lnTo>
                  <a:pt x="119545" y="2331123"/>
                </a:lnTo>
                <a:lnTo>
                  <a:pt x="127012" y="2331123"/>
                </a:lnTo>
                <a:lnTo>
                  <a:pt x="134492" y="2331123"/>
                </a:lnTo>
                <a:lnTo>
                  <a:pt x="149440" y="2316175"/>
                </a:lnTo>
                <a:lnTo>
                  <a:pt x="164376" y="2316175"/>
                </a:lnTo>
                <a:lnTo>
                  <a:pt x="164376" y="2308707"/>
                </a:lnTo>
                <a:lnTo>
                  <a:pt x="171856" y="2308707"/>
                </a:lnTo>
                <a:lnTo>
                  <a:pt x="171856" y="2316175"/>
                </a:lnTo>
                <a:lnTo>
                  <a:pt x="179311" y="2316175"/>
                </a:lnTo>
                <a:lnTo>
                  <a:pt x="179311" y="2323655"/>
                </a:lnTo>
                <a:lnTo>
                  <a:pt x="179311" y="2331123"/>
                </a:lnTo>
                <a:lnTo>
                  <a:pt x="171856" y="2331123"/>
                </a:lnTo>
                <a:lnTo>
                  <a:pt x="164376" y="2338590"/>
                </a:lnTo>
                <a:lnTo>
                  <a:pt x="156908" y="2338590"/>
                </a:lnTo>
                <a:lnTo>
                  <a:pt x="156908" y="2331123"/>
                </a:lnTo>
                <a:lnTo>
                  <a:pt x="149440" y="2331123"/>
                </a:lnTo>
                <a:lnTo>
                  <a:pt x="141960" y="2338590"/>
                </a:lnTo>
                <a:lnTo>
                  <a:pt x="134492" y="2338590"/>
                </a:lnTo>
                <a:lnTo>
                  <a:pt x="134492" y="2346058"/>
                </a:lnTo>
                <a:lnTo>
                  <a:pt x="127012" y="2346058"/>
                </a:lnTo>
                <a:lnTo>
                  <a:pt x="119545" y="2346058"/>
                </a:lnTo>
                <a:lnTo>
                  <a:pt x="119545" y="2353525"/>
                </a:lnTo>
                <a:lnTo>
                  <a:pt x="112077" y="2353525"/>
                </a:lnTo>
                <a:lnTo>
                  <a:pt x="89661" y="2353525"/>
                </a:lnTo>
                <a:lnTo>
                  <a:pt x="89661" y="2361006"/>
                </a:lnTo>
                <a:lnTo>
                  <a:pt x="82181" y="2361006"/>
                </a:lnTo>
                <a:lnTo>
                  <a:pt x="74726" y="2361006"/>
                </a:lnTo>
                <a:lnTo>
                  <a:pt x="59778" y="2368473"/>
                </a:lnTo>
                <a:lnTo>
                  <a:pt x="37363" y="2383421"/>
                </a:lnTo>
                <a:lnTo>
                  <a:pt x="22415" y="2390902"/>
                </a:lnTo>
                <a:lnTo>
                  <a:pt x="7480" y="2398369"/>
                </a:lnTo>
                <a:lnTo>
                  <a:pt x="7480" y="2405837"/>
                </a:lnTo>
                <a:lnTo>
                  <a:pt x="0" y="2405837"/>
                </a:lnTo>
                <a:lnTo>
                  <a:pt x="0" y="2413304"/>
                </a:lnTo>
                <a:lnTo>
                  <a:pt x="0" y="2420785"/>
                </a:lnTo>
                <a:lnTo>
                  <a:pt x="7480" y="243572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515119" y="4221219"/>
            <a:ext cx="1262875" cy="12554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252529" y="5170200"/>
            <a:ext cx="2502954" cy="1397177"/>
          </a:xfrm>
          <a:custGeom>
            <a:avLst/>
            <a:gdLst/>
            <a:ahLst/>
            <a:cxnLst/>
            <a:rect l="l" t="t" r="r" b="b"/>
            <a:pathLst>
              <a:path w="2502954" h="1397177">
                <a:moveTo>
                  <a:pt x="2413292" y="74714"/>
                </a:moveTo>
                <a:lnTo>
                  <a:pt x="2413292" y="82194"/>
                </a:lnTo>
                <a:lnTo>
                  <a:pt x="2420772" y="89661"/>
                </a:lnTo>
                <a:lnTo>
                  <a:pt x="2420772" y="97142"/>
                </a:lnTo>
                <a:lnTo>
                  <a:pt x="2428240" y="104609"/>
                </a:lnTo>
                <a:lnTo>
                  <a:pt x="2428240" y="112077"/>
                </a:lnTo>
                <a:lnTo>
                  <a:pt x="2435707" y="112077"/>
                </a:lnTo>
                <a:lnTo>
                  <a:pt x="2443175" y="112077"/>
                </a:lnTo>
                <a:lnTo>
                  <a:pt x="2443175" y="119557"/>
                </a:lnTo>
                <a:lnTo>
                  <a:pt x="2450655" y="119557"/>
                </a:lnTo>
                <a:lnTo>
                  <a:pt x="2450655" y="127012"/>
                </a:lnTo>
                <a:lnTo>
                  <a:pt x="2450655" y="134492"/>
                </a:lnTo>
                <a:lnTo>
                  <a:pt x="2443175" y="134492"/>
                </a:lnTo>
                <a:lnTo>
                  <a:pt x="2443175" y="141960"/>
                </a:lnTo>
                <a:lnTo>
                  <a:pt x="2435707" y="141960"/>
                </a:lnTo>
                <a:lnTo>
                  <a:pt x="2428240" y="141960"/>
                </a:lnTo>
                <a:lnTo>
                  <a:pt x="2428240" y="134492"/>
                </a:lnTo>
                <a:lnTo>
                  <a:pt x="2420772" y="134492"/>
                </a:lnTo>
                <a:lnTo>
                  <a:pt x="2420772" y="127012"/>
                </a:lnTo>
                <a:lnTo>
                  <a:pt x="2420772" y="119557"/>
                </a:lnTo>
                <a:lnTo>
                  <a:pt x="2420772" y="112077"/>
                </a:lnTo>
                <a:lnTo>
                  <a:pt x="2413292" y="112077"/>
                </a:lnTo>
                <a:lnTo>
                  <a:pt x="2413292" y="104609"/>
                </a:lnTo>
                <a:lnTo>
                  <a:pt x="2405824" y="104609"/>
                </a:lnTo>
                <a:lnTo>
                  <a:pt x="2405824" y="97142"/>
                </a:lnTo>
                <a:lnTo>
                  <a:pt x="2405824" y="89661"/>
                </a:lnTo>
                <a:lnTo>
                  <a:pt x="2398344" y="82194"/>
                </a:lnTo>
                <a:lnTo>
                  <a:pt x="2390889" y="82194"/>
                </a:lnTo>
                <a:lnTo>
                  <a:pt x="2383409" y="82194"/>
                </a:lnTo>
                <a:lnTo>
                  <a:pt x="2338578" y="82194"/>
                </a:lnTo>
                <a:lnTo>
                  <a:pt x="2338578" y="89661"/>
                </a:lnTo>
                <a:lnTo>
                  <a:pt x="2331097" y="89661"/>
                </a:lnTo>
                <a:lnTo>
                  <a:pt x="2331097" y="82194"/>
                </a:lnTo>
                <a:lnTo>
                  <a:pt x="2323642" y="82194"/>
                </a:lnTo>
                <a:lnTo>
                  <a:pt x="2323642" y="74714"/>
                </a:lnTo>
                <a:lnTo>
                  <a:pt x="2323642" y="67246"/>
                </a:lnTo>
                <a:lnTo>
                  <a:pt x="2323642" y="59766"/>
                </a:lnTo>
                <a:lnTo>
                  <a:pt x="2331097" y="59766"/>
                </a:lnTo>
                <a:lnTo>
                  <a:pt x="2338578" y="59766"/>
                </a:lnTo>
                <a:lnTo>
                  <a:pt x="2346045" y="59766"/>
                </a:lnTo>
                <a:lnTo>
                  <a:pt x="2346045" y="67246"/>
                </a:lnTo>
                <a:lnTo>
                  <a:pt x="2390889" y="67246"/>
                </a:lnTo>
                <a:lnTo>
                  <a:pt x="2390889" y="59766"/>
                </a:lnTo>
                <a:lnTo>
                  <a:pt x="2390889" y="7480"/>
                </a:lnTo>
                <a:lnTo>
                  <a:pt x="2383409" y="7480"/>
                </a:lnTo>
                <a:lnTo>
                  <a:pt x="2383409" y="0"/>
                </a:lnTo>
                <a:lnTo>
                  <a:pt x="2360993" y="0"/>
                </a:lnTo>
                <a:lnTo>
                  <a:pt x="2338578" y="0"/>
                </a:lnTo>
                <a:lnTo>
                  <a:pt x="2323642" y="0"/>
                </a:lnTo>
                <a:lnTo>
                  <a:pt x="2316162" y="0"/>
                </a:lnTo>
                <a:lnTo>
                  <a:pt x="2308694" y="0"/>
                </a:lnTo>
                <a:lnTo>
                  <a:pt x="2301214" y="0"/>
                </a:lnTo>
                <a:lnTo>
                  <a:pt x="2293759" y="7480"/>
                </a:lnTo>
                <a:lnTo>
                  <a:pt x="2286279" y="7480"/>
                </a:lnTo>
                <a:lnTo>
                  <a:pt x="2286279" y="14947"/>
                </a:lnTo>
                <a:lnTo>
                  <a:pt x="2278811" y="22428"/>
                </a:lnTo>
                <a:lnTo>
                  <a:pt x="2271331" y="44830"/>
                </a:lnTo>
                <a:lnTo>
                  <a:pt x="2256396" y="59766"/>
                </a:lnTo>
                <a:lnTo>
                  <a:pt x="2241448" y="74714"/>
                </a:lnTo>
                <a:lnTo>
                  <a:pt x="2241448" y="82194"/>
                </a:lnTo>
                <a:lnTo>
                  <a:pt x="2241448" y="89661"/>
                </a:lnTo>
                <a:lnTo>
                  <a:pt x="2233968" y="89661"/>
                </a:lnTo>
                <a:lnTo>
                  <a:pt x="2233968" y="97142"/>
                </a:lnTo>
                <a:lnTo>
                  <a:pt x="2233968" y="104609"/>
                </a:lnTo>
                <a:lnTo>
                  <a:pt x="2226513" y="104609"/>
                </a:lnTo>
                <a:lnTo>
                  <a:pt x="2226513" y="112077"/>
                </a:lnTo>
                <a:lnTo>
                  <a:pt x="2233968" y="112077"/>
                </a:lnTo>
                <a:lnTo>
                  <a:pt x="2241448" y="119557"/>
                </a:lnTo>
                <a:lnTo>
                  <a:pt x="2248916" y="119557"/>
                </a:lnTo>
                <a:lnTo>
                  <a:pt x="2256396" y="119557"/>
                </a:lnTo>
                <a:lnTo>
                  <a:pt x="2256396" y="127012"/>
                </a:lnTo>
                <a:lnTo>
                  <a:pt x="2263876" y="127012"/>
                </a:lnTo>
                <a:lnTo>
                  <a:pt x="2271331" y="127012"/>
                </a:lnTo>
                <a:lnTo>
                  <a:pt x="2286279" y="134492"/>
                </a:lnTo>
                <a:lnTo>
                  <a:pt x="2293759" y="141960"/>
                </a:lnTo>
                <a:lnTo>
                  <a:pt x="2301214" y="141960"/>
                </a:lnTo>
                <a:lnTo>
                  <a:pt x="2308694" y="141960"/>
                </a:lnTo>
                <a:lnTo>
                  <a:pt x="2308694" y="149440"/>
                </a:lnTo>
                <a:lnTo>
                  <a:pt x="2316162" y="149440"/>
                </a:lnTo>
                <a:lnTo>
                  <a:pt x="2360993" y="149440"/>
                </a:lnTo>
                <a:lnTo>
                  <a:pt x="2360993" y="156908"/>
                </a:lnTo>
                <a:lnTo>
                  <a:pt x="2368461" y="156908"/>
                </a:lnTo>
                <a:lnTo>
                  <a:pt x="2368461" y="164376"/>
                </a:lnTo>
                <a:lnTo>
                  <a:pt x="2375928" y="164376"/>
                </a:lnTo>
                <a:lnTo>
                  <a:pt x="2375928" y="171843"/>
                </a:lnTo>
                <a:lnTo>
                  <a:pt x="2375928" y="179323"/>
                </a:lnTo>
                <a:lnTo>
                  <a:pt x="2383409" y="186791"/>
                </a:lnTo>
                <a:lnTo>
                  <a:pt x="2383409" y="224142"/>
                </a:lnTo>
                <a:lnTo>
                  <a:pt x="2375928" y="224142"/>
                </a:lnTo>
                <a:lnTo>
                  <a:pt x="2375928" y="231622"/>
                </a:lnTo>
                <a:lnTo>
                  <a:pt x="2368461" y="231622"/>
                </a:lnTo>
                <a:lnTo>
                  <a:pt x="2323642" y="246570"/>
                </a:lnTo>
                <a:lnTo>
                  <a:pt x="2316162" y="246570"/>
                </a:lnTo>
                <a:lnTo>
                  <a:pt x="2308694" y="246570"/>
                </a:lnTo>
                <a:lnTo>
                  <a:pt x="2308694" y="239090"/>
                </a:lnTo>
                <a:lnTo>
                  <a:pt x="2301214" y="239090"/>
                </a:lnTo>
                <a:lnTo>
                  <a:pt x="2301214" y="231622"/>
                </a:lnTo>
                <a:lnTo>
                  <a:pt x="2293759" y="231622"/>
                </a:lnTo>
                <a:lnTo>
                  <a:pt x="2293759" y="209207"/>
                </a:lnTo>
                <a:lnTo>
                  <a:pt x="2286279" y="201726"/>
                </a:lnTo>
                <a:lnTo>
                  <a:pt x="2286279" y="194271"/>
                </a:lnTo>
                <a:lnTo>
                  <a:pt x="2286279" y="186791"/>
                </a:lnTo>
                <a:lnTo>
                  <a:pt x="2278811" y="179323"/>
                </a:lnTo>
                <a:lnTo>
                  <a:pt x="2278811" y="171843"/>
                </a:lnTo>
                <a:lnTo>
                  <a:pt x="2278811" y="164376"/>
                </a:lnTo>
                <a:lnTo>
                  <a:pt x="2278811" y="156908"/>
                </a:lnTo>
                <a:lnTo>
                  <a:pt x="2286279" y="156908"/>
                </a:lnTo>
                <a:lnTo>
                  <a:pt x="2286279" y="149440"/>
                </a:lnTo>
                <a:lnTo>
                  <a:pt x="2278811" y="149440"/>
                </a:lnTo>
                <a:lnTo>
                  <a:pt x="2256396" y="134492"/>
                </a:lnTo>
                <a:lnTo>
                  <a:pt x="2248916" y="134492"/>
                </a:lnTo>
                <a:lnTo>
                  <a:pt x="2241448" y="134492"/>
                </a:lnTo>
                <a:lnTo>
                  <a:pt x="2241448" y="127012"/>
                </a:lnTo>
                <a:lnTo>
                  <a:pt x="2233968" y="127012"/>
                </a:lnTo>
                <a:lnTo>
                  <a:pt x="2226513" y="127012"/>
                </a:lnTo>
                <a:lnTo>
                  <a:pt x="2219032" y="127012"/>
                </a:lnTo>
                <a:lnTo>
                  <a:pt x="2219032" y="134492"/>
                </a:lnTo>
                <a:lnTo>
                  <a:pt x="2219032" y="209207"/>
                </a:lnTo>
                <a:lnTo>
                  <a:pt x="2226513" y="209207"/>
                </a:lnTo>
                <a:lnTo>
                  <a:pt x="2226513" y="216687"/>
                </a:lnTo>
                <a:lnTo>
                  <a:pt x="2226513" y="224142"/>
                </a:lnTo>
                <a:lnTo>
                  <a:pt x="2233968" y="239090"/>
                </a:lnTo>
                <a:lnTo>
                  <a:pt x="2241448" y="261518"/>
                </a:lnTo>
                <a:lnTo>
                  <a:pt x="2241448" y="276453"/>
                </a:lnTo>
                <a:lnTo>
                  <a:pt x="2248916" y="283921"/>
                </a:lnTo>
                <a:lnTo>
                  <a:pt x="2248916" y="298856"/>
                </a:lnTo>
                <a:lnTo>
                  <a:pt x="2271331" y="366102"/>
                </a:lnTo>
                <a:lnTo>
                  <a:pt x="2286279" y="358635"/>
                </a:lnTo>
                <a:lnTo>
                  <a:pt x="2293759" y="358635"/>
                </a:lnTo>
                <a:lnTo>
                  <a:pt x="2301214" y="358635"/>
                </a:lnTo>
                <a:lnTo>
                  <a:pt x="2308694" y="358635"/>
                </a:lnTo>
                <a:lnTo>
                  <a:pt x="2316162" y="351154"/>
                </a:lnTo>
                <a:lnTo>
                  <a:pt x="2353525" y="351154"/>
                </a:lnTo>
                <a:lnTo>
                  <a:pt x="2353525" y="358635"/>
                </a:lnTo>
                <a:lnTo>
                  <a:pt x="2360993" y="358635"/>
                </a:lnTo>
                <a:lnTo>
                  <a:pt x="2375928" y="358635"/>
                </a:lnTo>
                <a:lnTo>
                  <a:pt x="2383409" y="358635"/>
                </a:lnTo>
                <a:lnTo>
                  <a:pt x="2390889" y="358635"/>
                </a:lnTo>
                <a:lnTo>
                  <a:pt x="2390889" y="366102"/>
                </a:lnTo>
                <a:lnTo>
                  <a:pt x="2428240" y="366102"/>
                </a:lnTo>
                <a:lnTo>
                  <a:pt x="2450655" y="358635"/>
                </a:lnTo>
                <a:lnTo>
                  <a:pt x="2502954" y="358635"/>
                </a:lnTo>
                <a:lnTo>
                  <a:pt x="2495486" y="373583"/>
                </a:lnTo>
                <a:lnTo>
                  <a:pt x="2488006" y="373583"/>
                </a:lnTo>
                <a:lnTo>
                  <a:pt x="2480538" y="373583"/>
                </a:lnTo>
                <a:lnTo>
                  <a:pt x="2480538" y="381050"/>
                </a:lnTo>
                <a:lnTo>
                  <a:pt x="2480538" y="388531"/>
                </a:lnTo>
                <a:lnTo>
                  <a:pt x="2480538" y="395998"/>
                </a:lnTo>
                <a:lnTo>
                  <a:pt x="2480538" y="403466"/>
                </a:lnTo>
                <a:lnTo>
                  <a:pt x="2488006" y="403466"/>
                </a:lnTo>
                <a:lnTo>
                  <a:pt x="2488006" y="410933"/>
                </a:lnTo>
                <a:lnTo>
                  <a:pt x="2488006" y="418401"/>
                </a:lnTo>
                <a:lnTo>
                  <a:pt x="2488006" y="425881"/>
                </a:lnTo>
                <a:lnTo>
                  <a:pt x="2488006" y="433349"/>
                </a:lnTo>
                <a:lnTo>
                  <a:pt x="2495486" y="433349"/>
                </a:lnTo>
                <a:lnTo>
                  <a:pt x="2495486" y="440829"/>
                </a:lnTo>
                <a:lnTo>
                  <a:pt x="2495486" y="448297"/>
                </a:lnTo>
                <a:lnTo>
                  <a:pt x="2495486" y="463232"/>
                </a:lnTo>
                <a:lnTo>
                  <a:pt x="2495486" y="470712"/>
                </a:lnTo>
                <a:lnTo>
                  <a:pt x="2488006" y="470712"/>
                </a:lnTo>
                <a:lnTo>
                  <a:pt x="2480538" y="470712"/>
                </a:lnTo>
                <a:lnTo>
                  <a:pt x="2480538" y="463232"/>
                </a:lnTo>
                <a:lnTo>
                  <a:pt x="2473058" y="463232"/>
                </a:lnTo>
                <a:lnTo>
                  <a:pt x="2473058" y="455764"/>
                </a:lnTo>
                <a:lnTo>
                  <a:pt x="2473058" y="448297"/>
                </a:lnTo>
                <a:lnTo>
                  <a:pt x="2480538" y="448297"/>
                </a:lnTo>
                <a:lnTo>
                  <a:pt x="2480538" y="440829"/>
                </a:lnTo>
                <a:lnTo>
                  <a:pt x="2480538" y="433349"/>
                </a:lnTo>
                <a:lnTo>
                  <a:pt x="2480538" y="425881"/>
                </a:lnTo>
                <a:lnTo>
                  <a:pt x="2473058" y="425881"/>
                </a:lnTo>
                <a:lnTo>
                  <a:pt x="2473058" y="418401"/>
                </a:lnTo>
                <a:lnTo>
                  <a:pt x="2473058" y="410933"/>
                </a:lnTo>
                <a:lnTo>
                  <a:pt x="2473058" y="403466"/>
                </a:lnTo>
                <a:lnTo>
                  <a:pt x="2465590" y="403466"/>
                </a:lnTo>
                <a:lnTo>
                  <a:pt x="2465590" y="395998"/>
                </a:lnTo>
                <a:lnTo>
                  <a:pt x="2465590" y="388531"/>
                </a:lnTo>
                <a:lnTo>
                  <a:pt x="2465590" y="381050"/>
                </a:lnTo>
                <a:lnTo>
                  <a:pt x="2458123" y="381050"/>
                </a:lnTo>
                <a:lnTo>
                  <a:pt x="2458123" y="373583"/>
                </a:lnTo>
                <a:lnTo>
                  <a:pt x="2428240" y="381050"/>
                </a:lnTo>
                <a:lnTo>
                  <a:pt x="2420772" y="381050"/>
                </a:lnTo>
                <a:lnTo>
                  <a:pt x="2413292" y="381050"/>
                </a:lnTo>
                <a:lnTo>
                  <a:pt x="2405824" y="381050"/>
                </a:lnTo>
                <a:lnTo>
                  <a:pt x="2398344" y="381050"/>
                </a:lnTo>
                <a:lnTo>
                  <a:pt x="2390889" y="381050"/>
                </a:lnTo>
                <a:lnTo>
                  <a:pt x="2383409" y="373583"/>
                </a:lnTo>
                <a:lnTo>
                  <a:pt x="2368461" y="373583"/>
                </a:lnTo>
                <a:lnTo>
                  <a:pt x="2353525" y="373583"/>
                </a:lnTo>
                <a:lnTo>
                  <a:pt x="2346045" y="373583"/>
                </a:lnTo>
                <a:lnTo>
                  <a:pt x="2346045" y="366102"/>
                </a:lnTo>
                <a:lnTo>
                  <a:pt x="2338578" y="366102"/>
                </a:lnTo>
                <a:lnTo>
                  <a:pt x="2331097" y="366102"/>
                </a:lnTo>
                <a:lnTo>
                  <a:pt x="2323642" y="366102"/>
                </a:lnTo>
                <a:lnTo>
                  <a:pt x="2323642" y="373583"/>
                </a:lnTo>
                <a:lnTo>
                  <a:pt x="2316162" y="373583"/>
                </a:lnTo>
                <a:lnTo>
                  <a:pt x="2308694" y="373583"/>
                </a:lnTo>
                <a:lnTo>
                  <a:pt x="2301214" y="373583"/>
                </a:lnTo>
                <a:lnTo>
                  <a:pt x="2293759" y="373583"/>
                </a:lnTo>
                <a:lnTo>
                  <a:pt x="2286279" y="381050"/>
                </a:lnTo>
                <a:lnTo>
                  <a:pt x="2278811" y="381050"/>
                </a:lnTo>
                <a:lnTo>
                  <a:pt x="2278811" y="388531"/>
                </a:lnTo>
                <a:lnTo>
                  <a:pt x="2286279" y="410933"/>
                </a:lnTo>
                <a:lnTo>
                  <a:pt x="2286279" y="418401"/>
                </a:lnTo>
                <a:lnTo>
                  <a:pt x="2293759" y="418401"/>
                </a:lnTo>
                <a:lnTo>
                  <a:pt x="2293759" y="425881"/>
                </a:lnTo>
                <a:lnTo>
                  <a:pt x="2293759" y="433349"/>
                </a:lnTo>
                <a:lnTo>
                  <a:pt x="2301214" y="433349"/>
                </a:lnTo>
                <a:lnTo>
                  <a:pt x="2301214" y="440829"/>
                </a:lnTo>
                <a:lnTo>
                  <a:pt x="2308694" y="440829"/>
                </a:lnTo>
                <a:lnTo>
                  <a:pt x="2308694" y="433349"/>
                </a:lnTo>
                <a:lnTo>
                  <a:pt x="2316162" y="433349"/>
                </a:lnTo>
                <a:lnTo>
                  <a:pt x="2316162" y="425881"/>
                </a:lnTo>
                <a:lnTo>
                  <a:pt x="2323642" y="425881"/>
                </a:lnTo>
                <a:lnTo>
                  <a:pt x="2331097" y="425881"/>
                </a:lnTo>
                <a:lnTo>
                  <a:pt x="2331097" y="433349"/>
                </a:lnTo>
                <a:lnTo>
                  <a:pt x="2338578" y="433349"/>
                </a:lnTo>
                <a:lnTo>
                  <a:pt x="2338578" y="440829"/>
                </a:lnTo>
                <a:lnTo>
                  <a:pt x="2338578" y="448297"/>
                </a:lnTo>
                <a:lnTo>
                  <a:pt x="2331097" y="455764"/>
                </a:lnTo>
                <a:lnTo>
                  <a:pt x="2331097" y="463232"/>
                </a:lnTo>
                <a:lnTo>
                  <a:pt x="2338578" y="463232"/>
                </a:lnTo>
                <a:lnTo>
                  <a:pt x="2360993" y="478180"/>
                </a:lnTo>
                <a:lnTo>
                  <a:pt x="2383409" y="485647"/>
                </a:lnTo>
                <a:lnTo>
                  <a:pt x="2390889" y="485647"/>
                </a:lnTo>
                <a:lnTo>
                  <a:pt x="2390889" y="478180"/>
                </a:lnTo>
                <a:lnTo>
                  <a:pt x="2390889" y="470712"/>
                </a:lnTo>
                <a:lnTo>
                  <a:pt x="2398344" y="470712"/>
                </a:lnTo>
                <a:lnTo>
                  <a:pt x="2398344" y="463232"/>
                </a:lnTo>
                <a:lnTo>
                  <a:pt x="2398344" y="455764"/>
                </a:lnTo>
                <a:lnTo>
                  <a:pt x="2398344" y="448297"/>
                </a:lnTo>
                <a:lnTo>
                  <a:pt x="2398344" y="440829"/>
                </a:lnTo>
                <a:lnTo>
                  <a:pt x="2390889" y="440829"/>
                </a:lnTo>
                <a:lnTo>
                  <a:pt x="2390889" y="433349"/>
                </a:lnTo>
                <a:lnTo>
                  <a:pt x="2390889" y="425881"/>
                </a:lnTo>
                <a:lnTo>
                  <a:pt x="2398344" y="425881"/>
                </a:lnTo>
                <a:lnTo>
                  <a:pt x="2398344" y="418401"/>
                </a:lnTo>
                <a:lnTo>
                  <a:pt x="2405824" y="418401"/>
                </a:lnTo>
                <a:lnTo>
                  <a:pt x="2413292" y="418401"/>
                </a:lnTo>
                <a:lnTo>
                  <a:pt x="2413292" y="425881"/>
                </a:lnTo>
                <a:lnTo>
                  <a:pt x="2420772" y="425881"/>
                </a:lnTo>
                <a:lnTo>
                  <a:pt x="2420772" y="433349"/>
                </a:lnTo>
                <a:lnTo>
                  <a:pt x="2420772" y="440829"/>
                </a:lnTo>
                <a:lnTo>
                  <a:pt x="2413292" y="440829"/>
                </a:lnTo>
                <a:lnTo>
                  <a:pt x="2413292" y="448297"/>
                </a:lnTo>
                <a:lnTo>
                  <a:pt x="2413292" y="455764"/>
                </a:lnTo>
                <a:lnTo>
                  <a:pt x="2413292" y="463232"/>
                </a:lnTo>
                <a:lnTo>
                  <a:pt x="2413292" y="470712"/>
                </a:lnTo>
                <a:lnTo>
                  <a:pt x="2405824" y="470712"/>
                </a:lnTo>
                <a:lnTo>
                  <a:pt x="2405824" y="478180"/>
                </a:lnTo>
                <a:lnTo>
                  <a:pt x="2405824" y="485647"/>
                </a:lnTo>
                <a:lnTo>
                  <a:pt x="2398344" y="485647"/>
                </a:lnTo>
                <a:lnTo>
                  <a:pt x="2398344" y="493115"/>
                </a:lnTo>
                <a:lnTo>
                  <a:pt x="2405824" y="493115"/>
                </a:lnTo>
                <a:lnTo>
                  <a:pt x="2405824" y="500595"/>
                </a:lnTo>
                <a:lnTo>
                  <a:pt x="2428240" y="508063"/>
                </a:lnTo>
                <a:lnTo>
                  <a:pt x="2443175" y="515543"/>
                </a:lnTo>
                <a:lnTo>
                  <a:pt x="2465590" y="530478"/>
                </a:lnTo>
                <a:lnTo>
                  <a:pt x="2480538" y="537946"/>
                </a:lnTo>
                <a:lnTo>
                  <a:pt x="2488006" y="537946"/>
                </a:lnTo>
                <a:lnTo>
                  <a:pt x="2488006" y="567842"/>
                </a:lnTo>
                <a:lnTo>
                  <a:pt x="2488006" y="575309"/>
                </a:lnTo>
                <a:lnTo>
                  <a:pt x="2480538" y="590245"/>
                </a:lnTo>
                <a:lnTo>
                  <a:pt x="2450655" y="650036"/>
                </a:lnTo>
                <a:lnTo>
                  <a:pt x="2480538" y="664984"/>
                </a:lnTo>
                <a:lnTo>
                  <a:pt x="2480538" y="657491"/>
                </a:lnTo>
                <a:lnTo>
                  <a:pt x="2480538" y="679919"/>
                </a:lnTo>
                <a:lnTo>
                  <a:pt x="2473058" y="679919"/>
                </a:lnTo>
                <a:lnTo>
                  <a:pt x="2458123" y="672439"/>
                </a:lnTo>
                <a:lnTo>
                  <a:pt x="2450655" y="664984"/>
                </a:lnTo>
                <a:lnTo>
                  <a:pt x="2443175" y="664984"/>
                </a:lnTo>
                <a:lnTo>
                  <a:pt x="2435707" y="687374"/>
                </a:lnTo>
                <a:lnTo>
                  <a:pt x="2428240" y="687374"/>
                </a:lnTo>
                <a:lnTo>
                  <a:pt x="2428240" y="694855"/>
                </a:lnTo>
                <a:lnTo>
                  <a:pt x="2428240" y="702322"/>
                </a:lnTo>
                <a:lnTo>
                  <a:pt x="2435707" y="702322"/>
                </a:lnTo>
                <a:lnTo>
                  <a:pt x="2480538" y="724738"/>
                </a:lnTo>
                <a:lnTo>
                  <a:pt x="2480538" y="754633"/>
                </a:lnTo>
                <a:lnTo>
                  <a:pt x="2435707" y="732205"/>
                </a:lnTo>
                <a:lnTo>
                  <a:pt x="2331097" y="679919"/>
                </a:lnTo>
                <a:lnTo>
                  <a:pt x="2248916" y="635076"/>
                </a:lnTo>
                <a:lnTo>
                  <a:pt x="2241448" y="635076"/>
                </a:lnTo>
                <a:lnTo>
                  <a:pt x="2241448" y="642556"/>
                </a:lnTo>
                <a:lnTo>
                  <a:pt x="2233968" y="642556"/>
                </a:lnTo>
                <a:lnTo>
                  <a:pt x="2211565" y="687374"/>
                </a:lnTo>
                <a:lnTo>
                  <a:pt x="2181682" y="754633"/>
                </a:lnTo>
                <a:lnTo>
                  <a:pt x="2181682" y="762101"/>
                </a:lnTo>
                <a:lnTo>
                  <a:pt x="2204085" y="777049"/>
                </a:lnTo>
                <a:lnTo>
                  <a:pt x="2278811" y="814400"/>
                </a:lnTo>
                <a:lnTo>
                  <a:pt x="2383409" y="866698"/>
                </a:lnTo>
                <a:lnTo>
                  <a:pt x="2443175" y="896581"/>
                </a:lnTo>
                <a:lnTo>
                  <a:pt x="2450655" y="896581"/>
                </a:lnTo>
                <a:lnTo>
                  <a:pt x="2450655" y="889114"/>
                </a:lnTo>
                <a:lnTo>
                  <a:pt x="2473058" y="844283"/>
                </a:lnTo>
                <a:lnTo>
                  <a:pt x="2473058" y="881646"/>
                </a:lnTo>
                <a:lnTo>
                  <a:pt x="2465590" y="896581"/>
                </a:lnTo>
                <a:lnTo>
                  <a:pt x="2465590" y="904062"/>
                </a:lnTo>
                <a:lnTo>
                  <a:pt x="2458123" y="904062"/>
                </a:lnTo>
                <a:lnTo>
                  <a:pt x="2450655" y="911529"/>
                </a:lnTo>
                <a:lnTo>
                  <a:pt x="2443175" y="911529"/>
                </a:lnTo>
                <a:lnTo>
                  <a:pt x="2435707" y="911529"/>
                </a:lnTo>
                <a:lnTo>
                  <a:pt x="2435707" y="904062"/>
                </a:lnTo>
                <a:lnTo>
                  <a:pt x="2428240" y="904062"/>
                </a:lnTo>
                <a:lnTo>
                  <a:pt x="2196617" y="791984"/>
                </a:lnTo>
                <a:lnTo>
                  <a:pt x="2174201" y="777049"/>
                </a:lnTo>
                <a:lnTo>
                  <a:pt x="2166747" y="777049"/>
                </a:lnTo>
                <a:lnTo>
                  <a:pt x="2166747" y="784504"/>
                </a:lnTo>
                <a:lnTo>
                  <a:pt x="2166747" y="791984"/>
                </a:lnTo>
                <a:lnTo>
                  <a:pt x="2159266" y="799452"/>
                </a:lnTo>
                <a:lnTo>
                  <a:pt x="2151799" y="814400"/>
                </a:lnTo>
                <a:lnTo>
                  <a:pt x="2144318" y="821867"/>
                </a:lnTo>
                <a:lnTo>
                  <a:pt x="2136838" y="836815"/>
                </a:lnTo>
                <a:lnTo>
                  <a:pt x="2129383" y="844283"/>
                </a:lnTo>
                <a:lnTo>
                  <a:pt x="2129383" y="859218"/>
                </a:lnTo>
                <a:lnTo>
                  <a:pt x="2121903" y="866698"/>
                </a:lnTo>
                <a:lnTo>
                  <a:pt x="2114435" y="874179"/>
                </a:lnTo>
                <a:lnTo>
                  <a:pt x="2106955" y="881646"/>
                </a:lnTo>
                <a:lnTo>
                  <a:pt x="2099487" y="896581"/>
                </a:lnTo>
                <a:lnTo>
                  <a:pt x="2092007" y="904062"/>
                </a:lnTo>
                <a:lnTo>
                  <a:pt x="2092007" y="911529"/>
                </a:lnTo>
                <a:lnTo>
                  <a:pt x="2084552" y="919010"/>
                </a:lnTo>
                <a:lnTo>
                  <a:pt x="2077072" y="926464"/>
                </a:lnTo>
                <a:lnTo>
                  <a:pt x="2077072" y="941412"/>
                </a:lnTo>
                <a:lnTo>
                  <a:pt x="2069604" y="948880"/>
                </a:lnTo>
                <a:lnTo>
                  <a:pt x="2062137" y="948880"/>
                </a:lnTo>
                <a:lnTo>
                  <a:pt x="2062137" y="956348"/>
                </a:lnTo>
                <a:lnTo>
                  <a:pt x="2062137" y="963828"/>
                </a:lnTo>
                <a:lnTo>
                  <a:pt x="2062137" y="971295"/>
                </a:lnTo>
                <a:lnTo>
                  <a:pt x="2062137" y="986256"/>
                </a:lnTo>
                <a:lnTo>
                  <a:pt x="2062137" y="993711"/>
                </a:lnTo>
                <a:lnTo>
                  <a:pt x="2077072" y="993711"/>
                </a:lnTo>
                <a:lnTo>
                  <a:pt x="2084552" y="993711"/>
                </a:lnTo>
                <a:lnTo>
                  <a:pt x="2099487" y="1001191"/>
                </a:lnTo>
                <a:lnTo>
                  <a:pt x="2106955" y="1001191"/>
                </a:lnTo>
                <a:lnTo>
                  <a:pt x="2121903" y="1001191"/>
                </a:lnTo>
                <a:lnTo>
                  <a:pt x="2129383" y="1008659"/>
                </a:lnTo>
                <a:lnTo>
                  <a:pt x="2144318" y="1008659"/>
                </a:lnTo>
                <a:lnTo>
                  <a:pt x="2151799" y="1008659"/>
                </a:lnTo>
                <a:lnTo>
                  <a:pt x="2166747" y="1016139"/>
                </a:lnTo>
                <a:lnTo>
                  <a:pt x="2174201" y="1016139"/>
                </a:lnTo>
                <a:lnTo>
                  <a:pt x="2181682" y="1023594"/>
                </a:lnTo>
                <a:lnTo>
                  <a:pt x="2189149" y="1023594"/>
                </a:lnTo>
                <a:lnTo>
                  <a:pt x="2204085" y="1031074"/>
                </a:lnTo>
                <a:lnTo>
                  <a:pt x="2211565" y="1031074"/>
                </a:lnTo>
                <a:lnTo>
                  <a:pt x="2219032" y="1038542"/>
                </a:lnTo>
                <a:lnTo>
                  <a:pt x="2226513" y="1038542"/>
                </a:lnTo>
                <a:lnTo>
                  <a:pt x="2233968" y="1046022"/>
                </a:lnTo>
                <a:lnTo>
                  <a:pt x="2248916" y="1053477"/>
                </a:lnTo>
                <a:lnTo>
                  <a:pt x="2263876" y="1060957"/>
                </a:lnTo>
                <a:lnTo>
                  <a:pt x="2286279" y="1068425"/>
                </a:lnTo>
                <a:lnTo>
                  <a:pt x="2301214" y="1075905"/>
                </a:lnTo>
                <a:lnTo>
                  <a:pt x="2331097" y="1090841"/>
                </a:lnTo>
                <a:lnTo>
                  <a:pt x="2338578" y="1090841"/>
                </a:lnTo>
                <a:lnTo>
                  <a:pt x="2346045" y="1098321"/>
                </a:lnTo>
                <a:lnTo>
                  <a:pt x="2353525" y="1105788"/>
                </a:lnTo>
                <a:lnTo>
                  <a:pt x="2360993" y="1105788"/>
                </a:lnTo>
                <a:lnTo>
                  <a:pt x="2368461" y="1113269"/>
                </a:lnTo>
                <a:lnTo>
                  <a:pt x="2375928" y="1105788"/>
                </a:lnTo>
                <a:lnTo>
                  <a:pt x="2383409" y="1105788"/>
                </a:lnTo>
                <a:lnTo>
                  <a:pt x="2383409" y="1113269"/>
                </a:lnTo>
                <a:lnTo>
                  <a:pt x="2413292" y="1135672"/>
                </a:lnTo>
                <a:lnTo>
                  <a:pt x="2405824" y="1143152"/>
                </a:lnTo>
                <a:lnTo>
                  <a:pt x="2413292" y="1150607"/>
                </a:lnTo>
                <a:lnTo>
                  <a:pt x="2420772" y="1158087"/>
                </a:lnTo>
                <a:lnTo>
                  <a:pt x="2428240" y="1165555"/>
                </a:lnTo>
                <a:lnTo>
                  <a:pt x="2435707" y="1173035"/>
                </a:lnTo>
                <a:lnTo>
                  <a:pt x="2443175" y="1180503"/>
                </a:lnTo>
                <a:lnTo>
                  <a:pt x="2443175" y="1187970"/>
                </a:lnTo>
                <a:lnTo>
                  <a:pt x="2450655" y="1187970"/>
                </a:lnTo>
                <a:lnTo>
                  <a:pt x="2450655" y="1195450"/>
                </a:lnTo>
                <a:lnTo>
                  <a:pt x="2458123" y="1202918"/>
                </a:lnTo>
                <a:lnTo>
                  <a:pt x="2450655" y="1240281"/>
                </a:lnTo>
                <a:lnTo>
                  <a:pt x="2450655" y="1292567"/>
                </a:lnTo>
                <a:lnTo>
                  <a:pt x="2450655" y="1300048"/>
                </a:lnTo>
                <a:lnTo>
                  <a:pt x="2450655" y="1307528"/>
                </a:lnTo>
                <a:lnTo>
                  <a:pt x="2450655" y="1314983"/>
                </a:lnTo>
                <a:lnTo>
                  <a:pt x="2450655" y="1322463"/>
                </a:lnTo>
                <a:lnTo>
                  <a:pt x="2443175" y="1314983"/>
                </a:lnTo>
                <a:lnTo>
                  <a:pt x="2435707" y="1314983"/>
                </a:lnTo>
                <a:lnTo>
                  <a:pt x="2435707" y="1322463"/>
                </a:lnTo>
                <a:lnTo>
                  <a:pt x="2428240" y="1329931"/>
                </a:lnTo>
                <a:lnTo>
                  <a:pt x="2413292" y="1352359"/>
                </a:lnTo>
                <a:lnTo>
                  <a:pt x="2413292" y="1359814"/>
                </a:lnTo>
                <a:lnTo>
                  <a:pt x="2405824" y="1367294"/>
                </a:lnTo>
                <a:lnTo>
                  <a:pt x="2398344" y="1382242"/>
                </a:lnTo>
                <a:lnTo>
                  <a:pt x="2398344" y="1389697"/>
                </a:lnTo>
                <a:lnTo>
                  <a:pt x="2413292" y="1397177"/>
                </a:lnTo>
                <a:lnTo>
                  <a:pt x="2420772" y="1397177"/>
                </a:lnTo>
                <a:lnTo>
                  <a:pt x="2375928" y="1389697"/>
                </a:lnTo>
                <a:lnTo>
                  <a:pt x="2383409" y="1374762"/>
                </a:lnTo>
                <a:lnTo>
                  <a:pt x="2390889" y="1367294"/>
                </a:lnTo>
                <a:lnTo>
                  <a:pt x="2390889" y="1359814"/>
                </a:lnTo>
                <a:lnTo>
                  <a:pt x="2398344" y="1352359"/>
                </a:lnTo>
                <a:lnTo>
                  <a:pt x="2405824" y="1344879"/>
                </a:lnTo>
                <a:lnTo>
                  <a:pt x="2405824" y="1337411"/>
                </a:lnTo>
                <a:lnTo>
                  <a:pt x="2413292" y="1322463"/>
                </a:lnTo>
                <a:lnTo>
                  <a:pt x="2420772" y="1314983"/>
                </a:lnTo>
                <a:lnTo>
                  <a:pt x="2428240" y="1300048"/>
                </a:lnTo>
                <a:lnTo>
                  <a:pt x="2443175" y="1285112"/>
                </a:lnTo>
                <a:lnTo>
                  <a:pt x="2443175" y="1277632"/>
                </a:lnTo>
                <a:lnTo>
                  <a:pt x="2443175" y="1270165"/>
                </a:lnTo>
                <a:lnTo>
                  <a:pt x="2450655" y="1270165"/>
                </a:lnTo>
                <a:lnTo>
                  <a:pt x="2450655" y="1217866"/>
                </a:lnTo>
                <a:lnTo>
                  <a:pt x="2443175" y="1217866"/>
                </a:lnTo>
                <a:lnTo>
                  <a:pt x="2443175" y="1210398"/>
                </a:lnTo>
                <a:lnTo>
                  <a:pt x="2443175" y="1202918"/>
                </a:lnTo>
                <a:lnTo>
                  <a:pt x="2435707" y="1202918"/>
                </a:lnTo>
                <a:lnTo>
                  <a:pt x="2435707" y="1195450"/>
                </a:lnTo>
                <a:lnTo>
                  <a:pt x="2428240" y="1187970"/>
                </a:lnTo>
                <a:lnTo>
                  <a:pt x="2420772" y="1180503"/>
                </a:lnTo>
                <a:lnTo>
                  <a:pt x="2420772" y="1173035"/>
                </a:lnTo>
                <a:lnTo>
                  <a:pt x="2413292" y="1173035"/>
                </a:lnTo>
                <a:lnTo>
                  <a:pt x="2413292" y="1165555"/>
                </a:lnTo>
                <a:lnTo>
                  <a:pt x="2405824" y="1165555"/>
                </a:lnTo>
                <a:lnTo>
                  <a:pt x="2405824" y="1158087"/>
                </a:lnTo>
                <a:lnTo>
                  <a:pt x="2398344" y="1158087"/>
                </a:lnTo>
                <a:lnTo>
                  <a:pt x="2390889" y="1165555"/>
                </a:lnTo>
                <a:lnTo>
                  <a:pt x="2360993" y="1135672"/>
                </a:lnTo>
                <a:lnTo>
                  <a:pt x="2353525" y="1128204"/>
                </a:lnTo>
                <a:lnTo>
                  <a:pt x="2360993" y="1128204"/>
                </a:lnTo>
                <a:lnTo>
                  <a:pt x="2353525" y="1120736"/>
                </a:lnTo>
                <a:lnTo>
                  <a:pt x="2346045" y="1113269"/>
                </a:lnTo>
                <a:lnTo>
                  <a:pt x="2338578" y="1113269"/>
                </a:lnTo>
                <a:lnTo>
                  <a:pt x="2331097" y="1105788"/>
                </a:lnTo>
                <a:lnTo>
                  <a:pt x="2323642" y="1105788"/>
                </a:lnTo>
                <a:lnTo>
                  <a:pt x="2308694" y="1098321"/>
                </a:lnTo>
                <a:lnTo>
                  <a:pt x="2286279" y="1090841"/>
                </a:lnTo>
                <a:lnTo>
                  <a:pt x="2271331" y="1075905"/>
                </a:lnTo>
                <a:lnTo>
                  <a:pt x="2248916" y="1068425"/>
                </a:lnTo>
                <a:lnTo>
                  <a:pt x="2248916" y="1075905"/>
                </a:lnTo>
                <a:lnTo>
                  <a:pt x="2241448" y="1075905"/>
                </a:lnTo>
                <a:lnTo>
                  <a:pt x="2233968" y="1098321"/>
                </a:lnTo>
                <a:lnTo>
                  <a:pt x="2219032" y="1120736"/>
                </a:lnTo>
                <a:lnTo>
                  <a:pt x="2211565" y="1143152"/>
                </a:lnTo>
                <a:lnTo>
                  <a:pt x="2204085" y="1165555"/>
                </a:lnTo>
                <a:lnTo>
                  <a:pt x="2189149" y="1187970"/>
                </a:lnTo>
                <a:lnTo>
                  <a:pt x="2181682" y="1202918"/>
                </a:lnTo>
                <a:lnTo>
                  <a:pt x="2174201" y="1225334"/>
                </a:lnTo>
                <a:lnTo>
                  <a:pt x="2166747" y="1240281"/>
                </a:lnTo>
                <a:lnTo>
                  <a:pt x="2159266" y="1240281"/>
                </a:lnTo>
                <a:lnTo>
                  <a:pt x="2159266" y="1247749"/>
                </a:lnTo>
                <a:lnTo>
                  <a:pt x="2151799" y="1255217"/>
                </a:lnTo>
                <a:lnTo>
                  <a:pt x="2151799" y="1270165"/>
                </a:lnTo>
                <a:lnTo>
                  <a:pt x="2144318" y="1285112"/>
                </a:lnTo>
                <a:lnTo>
                  <a:pt x="2144318" y="1292567"/>
                </a:lnTo>
                <a:lnTo>
                  <a:pt x="2136838" y="1292567"/>
                </a:lnTo>
                <a:lnTo>
                  <a:pt x="2136838" y="1307528"/>
                </a:lnTo>
                <a:lnTo>
                  <a:pt x="2129383" y="1314983"/>
                </a:lnTo>
                <a:lnTo>
                  <a:pt x="2129383" y="1329931"/>
                </a:lnTo>
                <a:lnTo>
                  <a:pt x="2121903" y="1337411"/>
                </a:lnTo>
                <a:lnTo>
                  <a:pt x="2121903" y="1352359"/>
                </a:lnTo>
                <a:lnTo>
                  <a:pt x="2114435" y="1359814"/>
                </a:lnTo>
                <a:lnTo>
                  <a:pt x="2114435" y="1374762"/>
                </a:lnTo>
                <a:lnTo>
                  <a:pt x="2114435" y="1382242"/>
                </a:lnTo>
                <a:lnTo>
                  <a:pt x="2092007" y="1382242"/>
                </a:lnTo>
                <a:lnTo>
                  <a:pt x="2099487" y="1374762"/>
                </a:lnTo>
                <a:lnTo>
                  <a:pt x="2099487" y="1359814"/>
                </a:lnTo>
                <a:lnTo>
                  <a:pt x="2099487" y="1352359"/>
                </a:lnTo>
                <a:lnTo>
                  <a:pt x="2084552" y="1344879"/>
                </a:lnTo>
                <a:lnTo>
                  <a:pt x="2077072" y="1344879"/>
                </a:lnTo>
                <a:lnTo>
                  <a:pt x="2069604" y="1337411"/>
                </a:lnTo>
                <a:lnTo>
                  <a:pt x="2062137" y="1337411"/>
                </a:lnTo>
                <a:lnTo>
                  <a:pt x="2054669" y="1337411"/>
                </a:lnTo>
                <a:lnTo>
                  <a:pt x="2047189" y="1329931"/>
                </a:lnTo>
                <a:lnTo>
                  <a:pt x="1972475" y="1329931"/>
                </a:lnTo>
                <a:lnTo>
                  <a:pt x="1972475" y="1337411"/>
                </a:lnTo>
                <a:lnTo>
                  <a:pt x="1979942" y="1359814"/>
                </a:lnTo>
                <a:lnTo>
                  <a:pt x="1979942" y="1374762"/>
                </a:lnTo>
                <a:lnTo>
                  <a:pt x="1964994" y="1374762"/>
                </a:lnTo>
                <a:lnTo>
                  <a:pt x="1964994" y="1367294"/>
                </a:lnTo>
                <a:lnTo>
                  <a:pt x="1957539" y="1344879"/>
                </a:lnTo>
                <a:lnTo>
                  <a:pt x="1957539" y="1337411"/>
                </a:lnTo>
                <a:lnTo>
                  <a:pt x="1950059" y="1337411"/>
                </a:lnTo>
                <a:lnTo>
                  <a:pt x="1942592" y="1337411"/>
                </a:lnTo>
                <a:lnTo>
                  <a:pt x="1935111" y="1344879"/>
                </a:lnTo>
                <a:lnTo>
                  <a:pt x="1927656" y="1344879"/>
                </a:lnTo>
                <a:lnTo>
                  <a:pt x="1920176" y="1352359"/>
                </a:lnTo>
                <a:lnTo>
                  <a:pt x="1912708" y="1352359"/>
                </a:lnTo>
                <a:lnTo>
                  <a:pt x="1912708" y="1359814"/>
                </a:lnTo>
                <a:lnTo>
                  <a:pt x="1905228" y="1359814"/>
                </a:lnTo>
                <a:lnTo>
                  <a:pt x="1897761" y="1359814"/>
                </a:lnTo>
                <a:lnTo>
                  <a:pt x="1897761" y="1367294"/>
                </a:lnTo>
                <a:lnTo>
                  <a:pt x="1890293" y="1367294"/>
                </a:lnTo>
                <a:lnTo>
                  <a:pt x="1867865" y="1367294"/>
                </a:lnTo>
                <a:lnTo>
                  <a:pt x="1882813" y="1359814"/>
                </a:lnTo>
                <a:lnTo>
                  <a:pt x="1882813" y="1352359"/>
                </a:lnTo>
                <a:lnTo>
                  <a:pt x="1890293" y="1352359"/>
                </a:lnTo>
                <a:lnTo>
                  <a:pt x="1897761" y="1344879"/>
                </a:lnTo>
                <a:lnTo>
                  <a:pt x="1905228" y="1344879"/>
                </a:lnTo>
                <a:lnTo>
                  <a:pt x="1905228" y="1337411"/>
                </a:lnTo>
                <a:lnTo>
                  <a:pt x="1912708" y="1337411"/>
                </a:lnTo>
                <a:lnTo>
                  <a:pt x="1920176" y="1329931"/>
                </a:lnTo>
                <a:lnTo>
                  <a:pt x="1927656" y="1329931"/>
                </a:lnTo>
                <a:lnTo>
                  <a:pt x="1935111" y="1322463"/>
                </a:lnTo>
                <a:lnTo>
                  <a:pt x="1942592" y="1322463"/>
                </a:lnTo>
                <a:lnTo>
                  <a:pt x="1950059" y="1322463"/>
                </a:lnTo>
                <a:lnTo>
                  <a:pt x="1950059" y="1314983"/>
                </a:lnTo>
                <a:lnTo>
                  <a:pt x="1942592" y="1292567"/>
                </a:lnTo>
                <a:lnTo>
                  <a:pt x="1942592" y="1285112"/>
                </a:lnTo>
                <a:lnTo>
                  <a:pt x="1942592" y="1262684"/>
                </a:lnTo>
                <a:lnTo>
                  <a:pt x="1942592" y="1255217"/>
                </a:lnTo>
                <a:lnTo>
                  <a:pt x="1935111" y="1255217"/>
                </a:lnTo>
                <a:lnTo>
                  <a:pt x="1927656" y="1255217"/>
                </a:lnTo>
                <a:lnTo>
                  <a:pt x="1920176" y="1262684"/>
                </a:lnTo>
                <a:lnTo>
                  <a:pt x="1912708" y="1262684"/>
                </a:lnTo>
                <a:lnTo>
                  <a:pt x="1905228" y="1262684"/>
                </a:lnTo>
                <a:lnTo>
                  <a:pt x="1905228" y="1270165"/>
                </a:lnTo>
                <a:lnTo>
                  <a:pt x="1897761" y="1270165"/>
                </a:lnTo>
                <a:lnTo>
                  <a:pt x="1890293" y="1270165"/>
                </a:lnTo>
                <a:lnTo>
                  <a:pt x="1882813" y="1277632"/>
                </a:lnTo>
                <a:lnTo>
                  <a:pt x="1875345" y="1277632"/>
                </a:lnTo>
                <a:lnTo>
                  <a:pt x="1867865" y="1285112"/>
                </a:lnTo>
                <a:lnTo>
                  <a:pt x="1860410" y="1292567"/>
                </a:lnTo>
                <a:lnTo>
                  <a:pt x="1852930" y="1292567"/>
                </a:lnTo>
                <a:lnTo>
                  <a:pt x="1852930" y="1300048"/>
                </a:lnTo>
                <a:lnTo>
                  <a:pt x="1845462" y="1300048"/>
                </a:lnTo>
                <a:lnTo>
                  <a:pt x="1837982" y="1307528"/>
                </a:lnTo>
                <a:lnTo>
                  <a:pt x="1830514" y="1314983"/>
                </a:lnTo>
                <a:lnTo>
                  <a:pt x="1808099" y="1329931"/>
                </a:lnTo>
                <a:lnTo>
                  <a:pt x="1793163" y="1344879"/>
                </a:lnTo>
                <a:lnTo>
                  <a:pt x="1778215" y="1359814"/>
                </a:lnTo>
                <a:lnTo>
                  <a:pt x="1770735" y="1359814"/>
                </a:lnTo>
                <a:lnTo>
                  <a:pt x="1748320" y="1359814"/>
                </a:lnTo>
                <a:lnTo>
                  <a:pt x="1748320" y="1352359"/>
                </a:lnTo>
                <a:lnTo>
                  <a:pt x="1770735" y="1337411"/>
                </a:lnTo>
                <a:lnTo>
                  <a:pt x="1793163" y="1322463"/>
                </a:lnTo>
                <a:lnTo>
                  <a:pt x="1808099" y="1307528"/>
                </a:lnTo>
                <a:lnTo>
                  <a:pt x="1830514" y="1292567"/>
                </a:lnTo>
                <a:lnTo>
                  <a:pt x="1837982" y="1285112"/>
                </a:lnTo>
                <a:lnTo>
                  <a:pt x="1845462" y="1285112"/>
                </a:lnTo>
                <a:lnTo>
                  <a:pt x="1845462" y="1277632"/>
                </a:lnTo>
                <a:lnTo>
                  <a:pt x="1852930" y="1277632"/>
                </a:lnTo>
                <a:lnTo>
                  <a:pt x="1852930" y="1270165"/>
                </a:lnTo>
                <a:lnTo>
                  <a:pt x="1860410" y="1270165"/>
                </a:lnTo>
                <a:lnTo>
                  <a:pt x="1867865" y="1270165"/>
                </a:lnTo>
                <a:lnTo>
                  <a:pt x="1867865" y="1262684"/>
                </a:lnTo>
                <a:lnTo>
                  <a:pt x="1875345" y="1262684"/>
                </a:lnTo>
                <a:lnTo>
                  <a:pt x="1882813" y="1255217"/>
                </a:lnTo>
                <a:lnTo>
                  <a:pt x="1890293" y="1255217"/>
                </a:lnTo>
                <a:lnTo>
                  <a:pt x="1897761" y="1247749"/>
                </a:lnTo>
                <a:lnTo>
                  <a:pt x="1905228" y="1247749"/>
                </a:lnTo>
                <a:lnTo>
                  <a:pt x="1912708" y="1247749"/>
                </a:lnTo>
                <a:lnTo>
                  <a:pt x="1920176" y="1240281"/>
                </a:lnTo>
                <a:lnTo>
                  <a:pt x="1927656" y="1240281"/>
                </a:lnTo>
                <a:lnTo>
                  <a:pt x="1935111" y="1240281"/>
                </a:lnTo>
                <a:lnTo>
                  <a:pt x="1935111" y="1232801"/>
                </a:lnTo>
                <a:lnTo>
                  <a:pt x="1927656" y="1210398"/>
                </a:lnTo>
                <a:lnTo>
                  <a:pt x="1920176" y="1180503"/>
                </a:lnTo>
                <a:lnTo>
                  <a:pt x="1912708" y="1180503"/>
                </a:lnTo>
                <a:lnTo>
                  <a:pt x="1905228" y="1180503"/>
                </a:lnTo>
                <a:lnTo>
                  <a:pt x="1897761" y="1180503"/>
                </a:lnTo>
                <a:lnTo>
                  <a:pt x="1890293" y="1187970"/>
                </a:lnTo>
                <a:lnTo>
                  <a:pt x="1882813" y="1187970"/>
                </a:lnTo>
                <a:lnTo>
                  <a:pt x="1875345" y="1195450"/>
                </a:lnTo>
                <a:lnTo>
                  <a:pt x="1867865" y="1195450"/>
                </a:lnTo>
                <a:lnTo>
                  <a:pt x="1860410" y="1195450"/>
                </a:lnTo>
                <a:lnTo>
                  <a:pt x="1852930" y="1202918"/>
                </a:lnTo>
                <a:lnTo>
                  <a:pt x="1845462" y="1202918"/>
                </a:lnTo>
                <a:lnTo>
                  <a:pt x="1845462" y="1210398"/>
                </a:lnTo>
                <a:lnTo>
                  <a:pt x="1837982" y="1210398"/>
                </a:lnTo>
                <a:lnTo>
                  <a:pt x="1830514" y="1210398"/>
                </a:lnTo>
                <a:lnTo>
                  <a:pt x="1823046" y="1217866"/>
                </a:lnTo>
                <a:lnTo>
                  <a:pt x="1815579" y="1225334"/>
                </a:lnTo>
                <a:lnTo>
                  <a:pt x="1808099" y="1225334"/>
                </a:lnTo>
                <a:lnTo>
                  <a:pt x="1808099" y="1232801"/>
                </a:lnTo>
                <a:lnTo>
                  <a:pt x="1800644" y="1232801"/>
                </a:lnTo>
                <a:lnTo>
                  <a:pt x="1793163" y="1240281"/>
                </a:lnTo>
                <a:lnTo>
                  <a:pt x="1785683" y="1247749"/>
                </a:lnTo>
                <a:lnTo>
                  <a:pt x="1763280" y="1262684"/>
                </a:lnTo>
                <a:lnTo>
                  <a:pt x="1748320" y="1277632"/>
                </a:lnTo>
                <a:lnTo>
                  <a:pt x="1733384" y="1292567"/>
                </a:lnTo>
                <a:lnTo>
                  <a:pt x="1710969" y="1307528"/>
                </a:lnTo>
                <a:lnTo>
                  <a:pt x="1696034" y="1314983"/>
                </a:lnTo>
                <a:lnTo>
                  <a:pt x="1696034" y="1322463"/>
                </a:lnTo>
                <a:lnTo>
                  <a:pt x="1703501" y="1329931"/>
                </a:lnTo>
                <a:lnTo>
                  <a:pt x="1710969" y="1337411"/>
                </a:lnTo>
                <a:lnTo>
                  <a:pt x="1710969" y="1344879"/>
                </a:lnTo>
                <a:lnTo>
                  <a:pt x="1718437" y="1352359"/>
                </a:lnTo>
                <a:lnTo>
                  <a:pt x="1725904" y="1359814"/>
                </a:lnTo>
                <a:lnTo>
                  <a:pt x="1703501" y="1359814"/>
                </a:lnTo>
                <a:lnTo>
                  <a:pt x="1696034" y="1359814"/>
                </a:lnTo>
                <a:lnTo>
                  <a:pt x="1696034" y="1352359"/>
                </a:lnTo>
                <a:lnTo>
                  <a:pt x="1696034" y="1344879"/>
                </a:lnTo>
                <a:lnTo>
                  <a:pt x="1688553" y="1344879"/>
                </a:lnTo>
                <a:lnTo>
                  <a:pt x="1681086" y="1337411"/>
                </a:lnTo>
                <a:lnTo>
                  <a:pt x="1681086" y="1329931"/>
                </a:lnTo>
                <a:lnTo>
                  <a:pt x="1673618" y="1329931"/>
                </a:lnTo>
                <a:lnTo>
                  <a:pt x="1673618" y="1322463"/>
                </a:lnTo>
                <a:lnTo>
                  <a:pt x="1666138" y="1322463"/>
                </a:lnTo>
                <a:lnTo>
                  <a:pt x="1666138" y="1314983"/>
                </a:lnTo>
                <a:lnTo>
                  <a:pt x="1658670" y="1314983"/>
                </a:lnTo>
                <a:lnTo>
                  <a:pt x="1658670" y="1307528"/>
                </a:lnTo>
                <a:lnTo>
                  <a:pt x="1651190" y="1300048"/>
                </a:lnTo>
                <a:lnTo>
                  <a:pt x="1643722" y="1300048"/>
                </a:lnTo>
                <a:lnTo>
                  <a:pt x="1643722" y="1292567"/>
                </a:lnTo>
                <a:lnTo>
                  <a:pt x="1636255" y="1292567"/>
                </a:lnTo>
                <a:lnTo>
                  <a:pt x="1628787" y="1285112"/>
                </a:lnTo>
                <a:lnTo>
                  <a:pt x="1621307" y="1277632"/>
                </a:lnTo>
                <a:lnTo>
                  <a:pt x="1613839" y="1277632"/>
                </a:lnTo>
                <a:lnTo>
                  <a:pt x="1598891" y="1270165"/>
                </a:lnTo>
                <a:lnTo>
                  <a:pt x="1591424" y="1262684"/>
                </a:lnTo>
                <a:lnTo>
                  <a:pt x="1583956" y="1255217"/>
                </a:lnTo>
                <a:lnTo>
                  <a:pt x="1576489" y="1247749"/>
                </a:lnTo>
                <a:lnTo>
                  <a:pt x="1561541" y="1240281"/>
                </a:lnTo>
                <a:lnTo>
                  <a:pt x="1554060" y="1232801"/>
                </a:lnTo>
                <a:lnTo>
                  <a:pt x="1546593" y="1225334"/>
                </a:lnTo>
                <a:lnTo>
                  <a:pt x="1539125" y="1217866"/>
                </a:lnTo>
                <a:lnTo>
                  <a:pt x="1531645" y="1210398"/>
                </a:lnTo>
                <a:lnTo>
                  <a:pt x="1524177" y="1202918"/>
                </a:lnTo>
                <a:lnTo>
                  <a:pt x="1516710" y="1195450"/>
                </a:lnTo>
                <a:lnTo>
                  <a:pt x="1509242" y="1187970"/>
                </a:lnTo>
                <a:lnTo>
                  <a:pt x="1501762" y="1180503"/>
                </a:lnTo>
                <a:lnTo>
                  <a:pt x="1494294" y="1173035"/>
                </a:lnTo>
                <a:lnTo>
                  <a:pt x="1494294" y="1165555"/>
                </a:lnTo>
                <a:lnTo>
                  <a:pt x="1479359" y="1150607"/>
                </a:lnTo>
                <a:lnTo>
                  <a:pt x="1464411" y="1128204"/>
                </a:lnTo>
                <a:lnTo>
                  <a:pt x="1449476" y="1105788"/>
                </a:lnTo>
                <a:lnTo>
                  <a:pt x="1441996" y="1105788"/>
                </a:lnTo>
                <a:lnTo>
                  <a:pt x="1434515" y="1105788"/>
                </a:lnTo>
                <a:lnTo>
                  <a:pt x="1419580" y="1113269"/>
                </a:lnTo>
                <a:lnTo>
                  <a:pt x="1404632" y="1128204"/>
                </a:lnTo>
                <a:lnTo>
                  <a:pt x="1404632" y="1135672"/>
                </a:lnTo>
                <a:lnTo>
                  <a:pt x="1382229" y="1150607"/>
                </a:lnTo>
                <a:lnTo>
                  <a:pt x="1374749" y="1150607"/>
                </a:lnTo>
                <a:lnTo>
                  <a:pt x="1367282" y="1165555"/>
                </a:lnTo>
                <a:lnTo>
                  <a:pt x="1322451" y="1195450"/>
                </a:lnTo>
                <a:lnTo>
                  <a:pt x="1322451" y="1202918"/>
                </a:lnTo>
                <a:lnTo>
                  <a:pt x="1300035" y="1210398"/>
                </a:lnTo>
                <a:lnTo>
                  <a:pt x="1285100" y="1225334"/>
                </a:lnTo>
                <a:lnTo>
                  <a:pt x="1277620" y="1232801"/>
                </a:lnTo>
                <a:lnTo>
                  <a:pt x="1262684" y="1240281"/>
                </a:lnTo>
                <a:lnTo>
                  <a:pt x="1262684" y="1247749"/>
                </a:lnTo>
                <a:lnTo>
                  <a:pt x="1247736" y="1255217"/>
                </a:lnTo>
                <a:lnTo>
                  <a:pt x="1247736" y="1262684"/>
                </a:lnTo>
                <a:lnTo>
                  <a:pt x="1262684" y="1285112"/>
                </a:lnTo>
                <a:lnTo>
                  <a:pt x="1277620" y="1307528"/>
                </a:lnTo>
                <a:lnTo>
                  <a:pt x="1292567" y="1322463"/>
                </a:lnTo>
                <a:lnTo>
                  <a:pt x="1300035" y="1329931"/>
                </a:lnTo>
                <a:lnTo>
                  <a:pt x="1307503" y="1337411"/>
                </a:lnTo>
                <a:lnTo>
                  <a:pt x="1285100" y="1337411"/>
                </a:lnTo>
                <a:lnTo>
                  <a:pt x="1277620" y="1337411"/>
                </a:lnTo>
                <a:lnTo>
                  <a:pt x="1255204" y="1337411"/>
                </a:lnTo>
                <a:lnTo>
                  <a:pt x="1270152" y="1322463"/>
                </a:lnTo>
                <a:lnTo>
                  <a:pt x="1270152" y="1314983"/>
                </a:lnTo>
                <a:lnTo>
                  <a:pt x="1255204" y="1300048"/>
                </a:lnTo>
                <a:lnTo>
                  <a:pt x="1232789" y="1270165"/>
                </a:lnTo>
                <a:lnTo>
                  <a:pt x="1225321" y="1270165"/>
                </a:lnTo>
                <a:lnTo>
                  <a:pt x="1217853" y="1277632"/>
                </a:lnTo>
                <a:lnTo>
                  <a:pt x="1202905" y="1292567"/>
                </a:lnTo>
                <a:lnTo>
                  <a:pt x="1187958" y="1300048"/>
                </a:lnTo>
                <a:lnTo>
                  <a:pt x="1173022" y="1314983"/>
                </a:lnTo>
                <a:lnTo>
                  <a:pt x="1158074" y="1329931"/>
                </a:lnTo>
                <a:lnTo>
                  <a:pt x="1150607" y="1329931"/>
                </a:lnTo>
                <a:lnTo>
                  <a:pt x="1113256" y="1329931"/>
                </a:lnTo>
                <a:lnTo>
                  <a:pt x="1187958" y="1262684"/>
                </a:lnTo>
                <a:lnTo>
                  <a:pt x="1210386" y="1247749"/>
                </a:lnTo>
                <a:lnTo>
                  <a:pt x="1210386" y="1240281"/>
                </a:lnTo>
                <a:lnTo>
                  <a:pt x="1202905" y="1225334"/>
                </a:lnTo>
                <a:lnTo>
                  <a:pt x="1187958" y="1217866"/>
                </a:lnTo>
                <a:lnTo>
                  <a:pt x="1180490" y="1202918"/>
                </a:lnTo>
                <a:lnTo>
                  <a:pt x="1165555" y="1180503"/>
                </a:lnTo>
                <a:lnTo>
                  <a:pt x="1150607" y="1173035"/>
                </a:lnTo>
                <a:lnTo>
                  <a:pt x="1143139" y="1150607"/>
                </a:lnTo>
                <a:lnTo>
                  <a:pt x="1128191" y="1135672"/>
                </a:lnTo>
                <a:lnTo>
                  <a:pt x="1113256" y="1120736"/>
                </a:lnTo>
                <a:lnTo>
                  <a:pt x="1098308" y="1105788"/>
                </a:lnTo>
                <a:lnTo>
                  <a:pt x="1090828" y="1090841"/>
                </a:lnTo>
                <a:lnTo>
                  <a:pt x="1075893" y="1075905"/>
                </a:lnTo>
                <a:lnTo>
                  <a:pt x="1060945" y="1060957"/>
                </a:lnTo>
                <a:lnTo>
                  <a:pt x="1060945" y="1053477"/>
                </a:lnTo>
                <a:lnTo>
                  <a:pt x="1053477" y="1046022"/>
                </a:lnTo>
                <a:lnTo>
                  <a:pt x="1046010" y="1023594"/>
                </a:lnTo>
                <a:lnTo>
                  <a:pt x="1031062" y="1008659"/>
                </a:lnTo>
                <a:lnTo>
                  <a:pt x="1023594" y="1001191"/>
                </a:lnTo>
                <a:lnTo>
                  <a:pt x="1016127" y="986256"/>
                </a:lnTo>
                <a:lnTo>
                  <a:pt x="1008646" y="986256"/>
                </a:lnTo>
                <a:lnTo>
                  <a:pt x="1001179" y="993711"/>
                </a:lnTo>
                <a:lnTo>
                  <a:pt x="993711" y="993711"/>
                </a:lnTo>
                <a:lnTo>
                  <a:pt x="986231" y="993711"/>
                </a:lnTo>
                <a:lnTo>
                  <a:pt x="978763" y="993711"/>
                </a:lnTo>
                <a:lnTo>
                  <a:pt x="978763" y="1001191"/>
                </a:lnTo>
                <a:lnTo>
                  <a:pt x="971296" y="1001191"/>
                </a:lnTo>
                <a:lnTo>
                  <a:pt x="963815" y="1001191"/>
                </a:lnTo>
                <a:lnTo>
                  <a:pt x="948867" y="1001191"/>
                </a:lnTo>
                <a:lnTo>
                  <a:pt x="926465" y="1001191"/>
                </a:lnTo>
                <a:lnTo>
                  <a:pt x="911517" y="1001191"/>
                </a:lnTo>
                <a:lnTo>
                  <a:pt x="889101" y="1008659"/>
                </a:lnTo>
                <a:lnTo>
                  <a:pt x="866686" y="1008659"/>
                </a:lnTo>
                <a:lnTo>
                  <a:pt x="859218" y="1008659"/>
                </a:lnTo>
                <a:lnTo>
                  <a:pt x="851738" y="1008659"/>
                </a:lnTo>
                <a:lnTo>
                  <a:pt x="844270" y="1008659"/>
                </a:lnTo>
                <a:lnTo>
                  <a:pt x="836803" y="1016139"/>
                </a:lnTo>
                <a:lnTo>
                  <a:pt x="829335" y="1016139"/>
                </a:lnTo>
                <a:lnTo>
                  <a:pt x="821855" y="1016139"/>
                </a:lnTo>
                <a:lnTo>
                  <a:pt x="814387" y="1016139"/>
                </a:lnTo>
                <a:lnTo>
                  <a:pt x="814387" y="1023594"/>
                </a:lnTo>
                <a:lnTo>
                  <a:pt x="806919" y="1023594"/>
                </a:lnTo>
                <a:lnTo>
                  <a:pt x="799452" y="1023594"/>
                </a:lnTo>
                <a:lnTo>
                  <a:pt x="791972" y="1023594"/>
                </a:lnTo>
                <a:lnTo>
                  <a:pt x="791972" y="1016139"/>
                </a:lnTo>
                <a:lnTo>
                  <a:pt x="784504" y="1016139"/>
                </a:lnTo>
                <a:lnTo>
                  <a:pt x="784504" y="1008659"/>
                </a:lnTo>
                <a:lnTo>
                  <a:pt x="769556" y="993711"/>
                </a:lnTo>
                <a:lnTo>
                  <a:pt x="762088" y="986256"/>
                </a:lnTo>
                <a:lnTo>
                  <a:pt x="754621" y="971295"/>
                </a:lnTo>
                <a:lnTo>
                  <a:pt x="747153" y="971295"/>
                </a:lnTo>
                <a:lnTo>
                  <a:pt x="747153" y="963828"/>
                </a:lnTo>
                <a:lnTo>
                  <a:pt x="747153" y="956348"/>
                </a:lnTo>
                <a:lnTo>
                  <a:pt x="747153" y="948880"/>
                </a:lnTo>
                <a:lnTo>
                  <a:pt x="754621" y="948880"/>
                </a:lnTo>
                <a:lnTo>
                  <a:pt x="754621" y="941412"/>
                </a:lnTo>
                <a:lnTo>
                  <a:pt x="762088" y="941412"/>
                </a:lnTo>
                <a:lnTo>
                  <a:pt x="769556" y="933945"/>
                </a:lnTo>
                <a:lnTo>
                  <a:pt x="777036" y="933945"/>
                </a:lnTo>
                <a:lnTo>
                  <a:pt x="784504" y="926464"/>
                </a:lnTo>
                <a:lnTo>
                  <a:pt x="791972" y="926464"/>
                </a:lnTo>
                <a:lnTo>
                  <a:pt x="799452" y="926464"/>
                </a:lnTo>
                <a:lnTo>
                  <a:pt x="806919" y="919010"/>
                </a:lnTo>
                <a:lnTo>
                  <a:pt x="814387" y="919010"/>
                </a:lnTo>
                <a:lnTo>
                  <a:pt x="821855" y="919010"/>
                </a:lnTo>
                <a:lnTo>
                  <a:pt x="829335" y="919010"/>
                </a:lnTo>
                <a:lnTo>
                  <a:pt x="836803" y="911529"/>
                </a:lnTo>
                <a:lnTo>
                  <a:pt x="889101" y="911529"/>
                </a:lnTo>
                <a:lnTo>
                  <a:pt x="904049" y="904062"/>
                </a:lnTo>
                <a:lnTo>
                  <a:pt x="971296" y="904062"/>
                </a:lnTo>
                <a:lnTo>
                  <a:pt x="971296" y="896581"/>
                </a:lnTo>
                <a:lnTo>
                  <a:pt x="978763" y="896581"/>
                </a:lnTo>
                <a:lnTo>
                  <a:pt x="978763" y="889114"/>
                </a:lnTo>
                <a:lnTo>
                  <a:pt x="978763" y="881646"/>
                </a:lnTo>
                <a:lnTo>
                  <a:pt x="971296" y="866698"/>
                </a:lnTo>
                <a:lnTo>
                  <a:pt x="971296" y="859218"/>
                </a:lnTo>
                <a:lnTo>
                  <a:pt x="971296" y="844283"/>
                </a:lnTo>
                <a:lnTo>
                  <a:pt x="971296" y="836815"/>
                </a:lnTo>
                <a:lnTo>
                  <a:pt x="948867" y="836815"/>
                </a:lnTo>
                <a:lnTo>
                  <a:pt x="933932" y="836815"/>
                </a:lnTo>
                <a:lnTo>
                  <a:pt x="911517" y="844283"/>
                </a:lnTo>
                <a:lnTo>
                  <a:pt x="896581" y="844283"/>
                </a:lnTo>
                <a:lnTo>
                  <a:pt x="874166" y="844283"/>
                </a:lnTo>
                <a:lnTo>
                  <a:pt x="851738" y="844283"/>
                </a:lnTo>
                <a:lnTo>
                  <a:pt x="844270" y="844283"/>
                </a:lnTo>
                <a:lnTo>
                  <a:pt x="836803" y="851763"/>
                </a:lnTo>
                <a:lnTo>
                  <a:pt x="829335" y="851763"/>
                </a:lnTo>
                <a:lnTo>
                  <a:pt x="821855" y="851763"/>
                </a:lnTo>
                <a:lnTo>
                  <a:pt x="814387" y="851763"/>
                </a:lnTo>
                <a:lnTo>
                  <a:pt x="806919" y="851763"/>
                </a:lnTo>
                <a:lnTo>
                  <a:pt x="791972" y="859218"/>
                </a:lnTo>
                <a:lnTo>
                  <a:pt x="784504" y="859218"/>
                </a:lnTo>
                <a:lnTo>
                  <a:pt x="777036" y="866698"/>
                </a:lnTo>
                <a:lnTo>
                  <a:pt x="769556" y="866698"/>
                </a:lnTo>
                <a:lnTo>
                  <a:pt x="762088" y="866698"/>
                </a:lnTo>
                <a:lnTo>
                  <a:pt x="754621" y="874179"/>
                </a:lnTo>
                <a:lnTo>
                  <a:pt x="747153" y="874179"/>
                </a:lnTo>
                <a:lnTo>
                  <a:pt x="739673" y="881646"/>
                </a:lnTo>
                <a:lnTo>
                  <a:pt x="732205" y="881646"/>
                </a:lnTo>
                <a:lnTo>
                  <a:pt x="724725" y="881646"/>
                </a:lnTo>
                <a:lnTo>
                  <a:pt x="717257" y="889114"/>
                </a:lnTo>
                <a:lnTo>
                  <a:pt x="709790" y="896581"/>
                </a:lnTo>
                <a:lnTo>
                  <a:pt x="702310" y="896581"/>
                </a:lnTo>
                <a:lnTo>
                  <a:pt x="694842" y="904062"/>
                </a:lnTo>
                <a:lnTo>
                  <a:pt x="687374" y="911529"/>
                </a:lnTo>
                <a:lnTo>
                  <a:pt x="679907" y="911529"/>
                </a:lnTo>
                <a:lnTo>
                  <a:pt x="672426" y="919010"/>
                </a:lnTo>
                <a:lnTo>
                  <a:pt x="664959" y="919010"/>
                </a:lnTo>
                <a:lnTo>
                  <a:pt x="687374" y="948880"/>
                </a:lnTo>
                <a:lnTo>
                  <a:pt x="709790" y="978776"/>
                </a:lnTo>
                <a:lnTo>
                  <a:pt x="717257" y="986256"/>
                </a:lnTo>
                <a:lnTo>
                  <a:pt x="732205" y="1001191"/>
                </a:lnTo>
                <a:lnTo>
                  <a:pt x="739673" y="1016139"/>
                </a:lnTo>
                <a:lnTo>
                  <a:pt x="754621" y="1031074"/>
                </a:lnTo>
                <a:lnTo>
                  <a:pt x="777036" y="1060957"/>
                </a:lnTo>
                <a:lnTo>
                  <a:pt x="784504" y="1075905"/>
                </a:lnTo>
                <a:lnTo>
                  <a:pt x="986231" y="1322463"/>
                </a:lnTo>
                <a:lnTo>
                  <a:pt x="956348" y="1322463"/>
                </a:lnTo>
                <a:lnTo>
                  <a:pt x="881634" y="1225334"/>
                </a:lnTo>
                <a:lnTo>
                  <a:pt x="866686" y="1202918"/>
                </a:lnTo>
                <a:lnTo>
                  <a:pt x="859218" y="1202918"/>
                </a:lnTo>
                <a:lnTo>
                  <a:pt x="851738" y="1202918"/>
                </a:lnTo>
                <a:lnTo>
                  <a:pt x="844270" y="1210398"/>
                </a:lnTo>
                <a:lnTo>
                  <a:pt x="829335" y="1225334"/>
                </a:lnTo>
                <a:lnTo>
                  <a:pt x="821855" y="1225334"/>
                </a:lnTo>
                <a:lnTo>
                  <a:pt x="821855" y="1232801"/>
                </a:lnTo>
                <a:lnTo>
                  <a:pt x="814387" y="1232801"/>
                </a:lnTo>
                <a:lnTo>
                  <a:pt x="814387" y="1240281"/>
                </a:lnTo>
                <a:lnTo>
                  <a:pt x="806919" y="1240281"/>
                </a:lnTo>
                <a:lnTo>
                  <a:pt x="806919" y="1247749"/>
                </a:lnTo>
                <a:lnTo>
                  <a:pt x="799452" y="1247749"/>
                </a:lnTo>
                <a:lnTo>
                  <a:pt x="799452" y="1255217"/>
                </a:lnTo>
                <a:lnTo>
                  <a:pt x="791972" y="1262684"/>
                </a:lnTo>
                <a:lnTo>
                  <a:pt x="791972" y="1270165"/>
                </a:lnTo>
                <a:lnTo>
                  <a:pt x="784504" y="1285112"/>
                </a:lnTo>
                <a:lnTo>
                  <a:pt x="777036" y="1292567"/>
                </a:lnTo>
                <a:lnTo>
                  <a:pt x="777036" y="1300048"/>
                </a:lnTo>
                <a:lnTo>
                  <a:pt x="769556" y="1307528"/>
                </a:lnTo>
                <a:lnTo>
                  <a:pt x="747153" y="1307528"/>
                </a:lnTo>
                <a:lnTo>
                  <a:pt x="754621" y="1300048"/>
                </a:lnTo>
                <a:lnTo>
                  <a:pt x="754621" y="1292567"/>
                </a:lnTo>
                <a:lnTo>
                  <a:pt x="762088" y="1292567"/>
                </a:lnTo>
                <a:lnTo>
                  <a:pt x="762088" y="1285112"/>
                </a:lnTo>
                <a:lnTo>
                  <a:pt x="769556" y="1277632"/>
                </a:lnTo>
                <a:lnTo>
                  <a:pt x="777036" y="1262684"/>
                </a:lnTo>
                <a:lnTo>
                  <a:pt x="777036" y="1255217"/>
                </a:lnTo>
                <a:lnTo>
                  <a:pt x="784504" y="1247749"/>
                </a:lnTo>
                <a:lnTo>
                  <a:pt x="784504" y="1240281"/>
                </a:lnTo>
                <a:lnTo>
                  <a:pt x="791972" y="1240281"/>
                </a:lnTo>
                <a:lnTo>
                  <a:pt x="791972" y="1232801"/>
                </a:lnTo>
                <a:lnTo>
                  <a:pt x="799452" y="1232801"/>
                </a:lnTo>
                <a:lnTo>
                  <a:pt x="799452" y="1225334"/>
                </a:lnTo>
                <a:lnTo>
                  <a:pt x="806919" y="1217866"/>
                </a:lnTo>
                <a:lnTo>
                  <a:pt x="806919" y="1210398"/>
                </a:lnTo>
                <a:lnTo>
                  <a:pt x="814387" y="1202918"/>
                </a:lnTo>
                <a:lnTo>
                  <a:pt x="814387" y="1195450"/>
                </a:lnTo>
                <a:lnTo>
                  <a:pt x="821855" y="1195450"/>
                </a:lnTo>
                <a:lnTo>
                  <a:pt x="836803" y="1180503"/>
                </a:lnTo>
                <a:lnTo>
                  <a:pt x="836803" y="1173035"/>
                </a:lnTo>
                <a:lnTo>
                  <a:pt x="814387" y="1143152"/>
                </a:lnTo>
                <a:lnTo>
                  <a:pt x="791972" y="1113269"/>
                </a:lnTo>
                <a:lnTo>
                  <a:pt x="784504" y="1098321"/>
                </a:lnTo>
                <a:lnTo>
                  <a:pt x="769556" y="1090841"/>
                </a:lnTo>
                <a:lnTo>
                  <a:pt x="762088" y="1075905"/>
                </a:lnTo>
                <a:lnTo>
                  <a:pt x="754621" y="1060957"/>
                </a:lnTo>
                <a:lnTo>
                  <a:pt x="739673" y="1046022"/>
                </a:lnTo>
                <a:lnTo>
                  <a:pt x="732205" y="1038542"/>
                </a:lnTo>
                <a:lnTo>
                  <a:pt x="717257" y="1023594"/>
                </a:lnTo>
                <a:lnTo>
                  <a:pt x="709790" y="1008659"/>
                </a:lnTo>
                <a:lnTo>
                  <a:pt x="702310" y="993711"/>
                </a:lnTo>
                <a:lnTo>
                  <a:pt x="687374" y="986256"/>
                </a:lnTo>
                <a:lnTo>
                  <a:pt x="679907" y="971295"/>
                </a:lnTo>
                <a:lnTo>
                  <a:pt x="664959" y="956348"/>
                </a:lnTo>
                <a:lnTo>
                  <a:pt x="657491" y="941412"/>
                </a:lnTo>
                <a:lnTo>
                  <a:pt x="650024" y="933945"/>
                </a:lnTo>
                <a:lnTo>
                  <a:pt x="650024" y="926464"/>
                </a:lnTo>
                <a:lnTo>
                  <a:pt x="627608" y="904062"/>
                </a:lnTo>
                <a:lnTo>
                  <a:pt x="620128" y="896581"/>
                </a:lnTo>
                <a:lnTo>
                  <a:pt x="620128" y="904062"/>
                </a:lnTo>
                <a:lnTo>
                  <a:pt x="590245" y="866698"/>
                </a:lnTo>
                <a:lnTo>
                  <a:pt x="597712" y="866698"/>
                </a:lnTo>
                <a:lnTo>
                  <a:pt x="575297" y="844283"/>
                </a:lnTo>
                <a:lnTo>
                  <a:pt x="567829" y="844283"/>
                </a:lnTo>
                <a:lnTo>
                  <a:pt x="560362" y="851763"/>
                </a:lnTo>
                <a:lnTo>
                  <a:pt x="552894" y="859218"/>
                </a:lnTo>
                <a:lnTo>
                  <a:pt x="545414" y="866698"/>
                </a:lnTo>
                <a:lnTo>
                  <a:pt x="537946" y="866698"/>
                </a:lnTo>
                <a:lnTo>
                  <a:pt x="530479" y="874179"/>
                </a:lnTo>
                <a:lnTo>
                  <a:pt x="530479" y="881646"/>
                </a:lnTo>
                <a:lnTo>
                  <a:pt x="522998" y="881646"/>
                </a:lnTo>
                <a:lnTo>
                  <a:pt x="515531" y="889114"/>
                </a:lnTo>
                <a:lnTo>
                  <a:pt x="508063" y="896581"/>
                </a:lnTo>
                <a:lnTo>
                  <a:pt x="508063" y="904062"/>
                </a:lnTo>
                <a:lnTo>
                  <a:pt x="500583" y="911529"/>
                </a:lnTo>
                <a:lnTo>
                  <a:pt x="493115" y="919010"/>
                </a:lnTo>
                <a:lnTo>
                  <a:pt x="485635" y="926464"/>
                </a:lnTo>
                <a:lnTo>
                  <a:pt x="485635" y="933945"/>
                </a:lnTo>
                <a:lnTo>
                  <a:pt x="478167" y="933945"/>
                </a:lnTo>
                <a:lnTo>
                  <a:pt x="470700" y="941412"/>
                </a:lnTo>
                <a:lnTo>
                  <a:pt x="463232" y="948880"/>
                </a:lnTo>
                <a:lnTo>
                  <a:pt x="463232" y="963828"/>
                </a:lnTo>
                <a:lnTo>
                  <a:pt x="455752" y="971295"/>
                </a:lnTo>
                <a:lnTo>
                  <a:pt x="448284" y="978776"/>
                </a:lnTo>
                <a:lnTo>
                  <a:pt x="448284" y="986256"/>
                </a:lnTo>
                <a:lnTo>
                  <a:pt x="440817" y="993711"/>
                </a:lnTo>
                <a:lnTo>
                  <a:pt x="440817" y="1001191"/>
                </a:lnTo>
                <a:lnTo>
                  <a:pt x="433349" y="1008659"/>
                </a:lnTo>
                <a:lnTo>
                  <a:pt x="425869" y="1016139"/>
                </a:lnTo>
                <a:lnTo>
                  <a:pt x="425869" y="1023594"/>
                </a:lnTo>
                <a:lnTo>
                  <a:pt x="418401" y="1031074"/>
                </a:lnTo>
                <a:lnTo>
                  <a:pt x="418401" y="1046022"/>
                </a:lnTo>
                <a:lnTo>
                  <a:pt x="418401" y="1053477"/>
                </a:lnTo>
                <a:lnTo>
                  <a:pt x="410933" y="1060957"/>
                </a:lnTo>
                <a:lnTo>
                  <a:pt x="410933" y="1068425"/>
                </a:lnTo>
                <a:lnTo>
                  <a:pt x="403453" y="1075905"/>
                </a:lnTo>
                <a:lnTo>
                  <a:pt x="403453" y="1083360"/>
                </a:lnTo>
                <a:lnTo>
                  <a:pt x="403453" y="1090841"/>
                </a:lnTo>
                <a:lnTo>
                  <a:pt x="395986" y="1098321"/>
                </a:lnTo>
                <a:lnTo>
                  <a:pt x="395986" y="1105788"/>
                </a:lnTo>
                <a:lnTo>
                  <a:pt x="395986" y="1120736"/>
                </a:lnTo>
                <a:lnTo>
                  <a:pt x="395986" y="1128204"/>
                </a:lnTo>
                <a:lnTo>
                  <a:pt x="388518" y="1135672"/>
                </a:lnTo>
                <a:lnTo>
                  <a:pt x="388518" y="1292567"/>
                </a:lnTo>
                <a:lnTo>
                  <a:pt x="366102" y="1292567"/>
                </a:lnTo>
                <a:lnTo>
                  <a:pt x="366102" y="1285112"/>
                </a:lnTo>
                <a:lnTo>
                  <a:pt x="366102" y="1270165"/>
                </a:lnTo>
                <a:lnTo>
                  <a:pt x="336207" y="1270165"/>
                </a:lnTo>
                <a:lnTo>
                  <a:pt x="328739" y="1270165"/>
                </a:lnTo>
                <a:lnTo>
                  <a:pt x="321271" y="1270165"/>
                </a:lnTo>
                <a:lnTo>
                  <a:pt x="313804" y="1262684"/>
                </a:lnTo>
                <a:lnTo>
                  <a:pt x="276440" y="1262684"/>
                </a:lnTo>
                <a:lnTo>
                  <a:pt x="276440" y="1255217"/>
                </a:lnTo>
                <a:lnTo>
                  <a:pt x="268973" y="1255217"/>
                </a:lnTo>
                <a:lnTo>
                  <a:pt x="261493" y="1255217"/>
                </a:lnTo>
                <a:lnTo>
                  <a:pt x="254025" y="1255217"/>
                </a:lnTo>
                <a:lnTo>
                  <a:pt x="246557" y="1247749"/>
                </a:lnTo>
                <a:lnTo>
                  <a:pt x="239077" y="1247749"/>
                </a:lnTo>
                <a:lnTo>
                  <a:pt x="231609" y="1240281"/>
                </a:lnTo>
                <a:lnTo>
                  <a:pt x="224142" y="1240281"/>
                </a:lnTo>
                <a:lnTo>
                  <a:pt x="216662" y="1232801"/>
                </a:lnTo>
                <a:lnTo>
                  <a:pt x="209194" y="1232801"/>
                </a:lnTo>
                <a:lnTo>
                  <a:pt x="201726" y="1225334"/>
                </a:lnTo>
                <a:lnTo>
                  <a:pt x="194259" y="1225334"/>
                </a:lnTo>
                <a:lnTo>
                  <a:pt x="194259" y="1217866"/>
                </a:lnTo>
                <a:lnTo>
                  <a:pt x="186791" y="1217866"/>
                </a:lnTo>
                <a:lnTo>
                  <a:pt x="179311" y="1210398"/>
                </a:lnTo>
                <a:lnTo>
                  <a:pt x="171843" y="1210398"/>
                </a:lnTo>
                <a:lnTo>
                  <a:pt x="171843" y="1202918"/>
                </a:lnTo>
                <a:lnTo>
                  <a:pt x="164376" y="1202918"/>
                </a:lnTo>
                <a:lnTo>
                  <a:pt x="156895" y="1202918"/>
                </a:lnTo>
                <a:lnTo>
                  <a:pt x="156895" y="1195450"/>
                </a:lnTo>
                <a:lnTo>
                  <a:pt x="149415" y="1195450"/>
                </a:lnTo>
                <a:lnTo>
                  <a:pt x="141947" y="1195450"/>
                </a:lnTo>
                <a:lnTo>
                  <a:pt x="134480" y="1195450"/>
                </a:lnTo>
                <a:lnTo>
                  <a:pt x="127012" y="1195450"/>
                </a:lnTo>
                <a:lnTo>
                  <a:pt x="127012" y="1202918"/>
                </a:lnTo>
                <a:lnTo>
                  <a:pt x="127012" y="1210398"/>
                </a:lnTo>
                <a:lnTo>
                  <a:pt x="119532" y="1210398"/>
                </a:lnTo>
                <a:lnTo>
                  <a:pt x="119532" y="1217866"/>
                </a:lnTo>
                <a:lnTo>
                  <a:pt x="119532" y="1225334"/>
                </a:lnTo>
                <a:lnTo>
                  <a:pt x="112064" y="1225334"/>
                </a:lnTo>
                <a:lnTo>
                  <a:pt x="112064" y="1232801"/>
                </a:lnTo>
                <a:lnTo>
                  <a:pt x="104597" y="1232801"/>
                </a:lnTo>
                <a:lnTo>
                  <a:pt x="104597" y="1240281"/>
                </a:lnTo>
                <a:lnTo>
                  <a:pt x="97129" y="1240281"/>
                </a:lnTo>
                <a:lnTo>
                  <a:pt x="97129" y="1247749"/>
                </a:lnTo>
                <a:lnTo>
                  <a:pt x="89649" y="1247749"/>
                </a:lnTo>
                <a:lnTo>
                  <a:pt x="89649" y="1255217"/>
                </a:lnTo>
                <a:lnTo>
                  <a:pt x="82181" y="1255217"/>
                </a:lnTo>
                <a:lnTo>
                  <a:pt x="74714" y="1255217"/>
                </a:lnTo>
                <a:lnTo>
                  <a:pt x="74714" y="1262684"/>
                </a:lnTo>
                <a:lnTo>
                  <a:pt x="67246" y="1262684"/>
                </a:lnTo>
                <a:lnTo>
                  <a:pt x="52298" y="1270165"/>
                </a:lnTo>
                <a:lnTo>
                  <a:pt x="37350" y="1270165"/>
                </a:lnTo>
                <a:lnTo>
                  <a:pt x="0" y="1270165"/>
                </a:lnTo>
                <a:lnTo>
                  <a:pt x="7467" y="1270165"/>
                </a:lnTo>
                <a:lnTo>
                  <a:pt x="7467" y="1262684"/>
                </a:lnTo>
                <a:lnTo>
                  <a:pt x="14935" y="1262684"/>
                </a:lnTo>
                <a:lnTo>
                  <a:pt x="29883" y="1262684"/>
                </a:lnTo>
                <a:lnTo>
                  <a:pt x="44831" y="1255217"/>
                </a:lnTo>
                <a:lnTo>
                  <a:pt x="59766" y="1247749"/>
                </a:lnTo>
                <a:lnTo>
                  <a:pt x="67246" y="1247749"/>
                </a:lnTo>
                <a:lnTo>
                  <a:pt x="67246" y="1240281"/>
                </a:lnTo>
                <a:lnTo>
                  <a:pt x="74714" y="1240281"/>
                </a:lnTo>
                <a:lnTo>
                  <a:pt x="82181" y="1240281"/>
                </a:lnTo>
                <a:lnTo>
                  <a:pt x="82181" y="123280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170444" y="5342044"/>
            <a:ext cx="2253928" cy="1098321"/>
          </a:xfrm>
          <a:custGeom>
            <a:avLst/>
            <a:gdLst/>
            <a:ahLst/>
            <a:cxnLst/>
            <a:rect l="l" t="t" r="r" b="b"/>
            <a:pathLst>
              <a:path w="2253928" h="1098321">
                <a:moveTo>
                  <a:pt x="2164266" y="1060958"/>
                </a:moveTo>
                <a:lnTo>
                  <a:pt x="2171734" y="1060958"/>
                </a:lnTo>
                <a:lnTo>
                  <a:pt x="2171734" y="1053490"/>
                </a:lnTo>
                <a:lnTo>
                  <a:pt x="2179214" y="1053490"/>
                </a:lnTo>
                <a:lnTo>
                  <a:pt x="2179214" y="1046010"/>
                </a:lnTo>
                <a:lnTo>
                  <a:pt x="2186682" y="1046010"/>
                </a:lnTo>
                <a:lnTo>
                  <a:pt x="2186682" y="1038555"/>
                </a:lnTo>
                <a:lnTo>
                  <a:pt x="2186682" y="1031074"/>
                </a:lnTo>
                <a:lnTo>
                  <a:pt x="2194149" y="1031074"/>
                </a:lnTo>
                <a:lnTo>
                  <a:pt x="2194149" y="1023607"/>
                </a:lnTo>
                <a:lnTo>
                  <a:pt x="2194149" y="926477"/>
                </a:lnTo>
                <a:lnTo>
                  <a:pt x="2201617" y="926477"/>
                </a:lnTo>
                <a:lnTo>
                  <a:pt x="2201617" y="919010"/>
                </a:lnTo>
                <a:lnTo>
                  <a:pt x="2201617" y="911529"/>
                </a:lnTo>
                <a:lnTo>
                  <a:pt x="2209097" y="911529"/>
                </a:lnTo>
                <a:lnTo>
                  <a:pt x="2209097" y="904062"/>
                </a:lnTo>
                <a:lnTo>
                  <a:pt x="2216565" y="896581"/>
                </a:lnTo>
                <a:lnTo>
                  <a:pt x="2216565" y="889114"/>
                </a:lnTo>
                <a:lnTo>
                  <a:pt x="2224033" y="889114"/>
                </a:lnTo>
                <a:lnTo>
                  <a:pt x="2238980" y="874179"/>
                </a:lnTo>
                <a:lnTo>
                  <a:pt x="2246461" y="866698"/>
                </a:lnTo>
                <a:lnTo>
                  <a:pt x="2253928" y="866698"/>
                </a:lnTo>
                <a:lnTo>
                  <a:pt x="2253928" y="859231"/>
                </a:lnTo>
                <a:lnTo>
                  <a:pt x="2246461" y="859231"/>
                </a:lnTo>
                <a:lnTo>
                  <a:pt x="2231500" y="844283"/>
                </a:lnTo>
                <a:lnTo>
                  <a:pt x="2216565" y="814412"/>
                </a:lnTo>
                <a:lnTo>
                  <a:pt x="2201617" y="829348"/>
                </a:lnTo>
                <a:lnTo>
                  <a:pt x="2186682" y="836815"/>
                </a:lnTo>
                <a:lnTo>
                  <a:pt x="2179214" y="844283"/>
                </a:lnTo>
                <a:lnTo>
                  <a:pt x="2171734" y="851750"/>
                </a:lnTo>
                <a:lnTo>
                  <a:pt x="2164266" y="851750"/>
                </a:lnTo>
                <a:lnTo>
                  <a:pt x="2164266" y="859231"/>
                </a:lnTo>
                <a:lnTo>
                  <a:pt x="2156799" y="866698"/>
                </a:lnTo>
                <a:lnTo>
                  <a:pt x="2149318" y="874179"/>
                </a:lnTo>
                <a:lnTo>
                  <a:pt x="2149318" y="881634"/>
                </a:lnTo>
                <a:lnTo>
                  <a:pt x="2141851" y="881634"/>
                </a:lnTo>
                <a:lnTo>
                  <a:pt x="2141851" y="889114"/>
                </a:lnTo>
                <a:lnTo>
                  <a:pt x="2141851" y="896581"/>
                </a:lnTo>
                <a:lnTo>
                  <a:pt x="2134383" y="896581"/>
                </a:lnTo>
                <a:lnTo>
                  <a:pt x="2134383" y="904062"/>
                </a:lnTo>
                <a:lnTo>
                  <a:pt x="2134383" y="911529"/>
                </a:lnTo>
                <a:lnTo>
                  <a:pt x="2134383" y="919010"/>
                </a:lnTo>
                <a:lnTo>
                  <a:pt x="2126916" y="919010"/>
                </a:lnTo>
                <a:lnTo>
                  <a:pt x="2126916" y="926477"/>
                </a:lnTo>
                <a:lnTo>
                  <a:pt x="2126916" y="978763"/>
                </a:lnTo>
                <a:lnTo>
                  <a:pt x="2134383" y="986243"/>
                </a:lnTo>
                <a:lnTo>
                  <a:pt x="2134383" y="993711"/>
                </a:lnTo>
                <a:lnTo>
                  <a:pt x="2134383" y="1001191"/>
                </a:lnTo>
                <a:lnTo>
                  <a:pt x="2134383" y="1008659"/>
                </a:lnTo>
                <a:lnTo>
                  <a:pt x="2126916" y="1008659"/>
                </a:lnTo>
                <a:lnTo>
                  <a:pt x="2126916" y="1016127"/>
                </a:lnTo>
                <a:lnTo>
                  <a:pt x="2119435" y="1016127"/>
                </a:lnTo>
                <a:lnTo>
                  <a:pt x="2111968" y="1023607"/>
                </a:lnTo>
                <a:lnTo>
                  <a:pt x="2097020" y="1031074"/>
                </a:lnTo>
                <a:lnTo>
                  <a:pt x="2074604" y="1031074"/>
                </a:lnTo>
                <a:lnTo>
                  <a:pt x="2074604" y="1038555"/>
                </a:lnTo>
                <a:lnTo>
                  <a:pt x="2067137" y="1038555"/>
                </a:lnTo>
                <a:lnTo>
                  <a:pt x="2059669" y="1038555"/>
                </a:lnTo>
                <a:lnTo>
                  <a:pt x="2052189" y="1038555"/>
                </a:lnTo>
                <a:lnTo>
                  <a:pt x="2052189" y="1031074"/>
                </a:lnTo>
                <a:lnTo>
                  <a:pt x="2044721" y="1031074"/>
                </a:lnTo>
                <a:lnTo>
                  <a:pt x="2044721" y="1023607"/>
                </a:lnTo>
                <a:lnTo>
                  <a:pt x="2044721" y="1016127"/>
                </a:lnTo>
                <a:lnTo>
                  <a:pt x="2037254" y="1008659"/>
                </a:lnTo>
                <a:lnTo>
                  <a:pt x="2037254" y="1001191"/>
                </a:lnTo>
                <a:lnTo>
                  <a:pt x="2037254" y="993711"/>
                </a:lnTo>
                <a:lnTo>
                  <a:pt x="2037254" y="986243"/>
                </a:lnTo>
                <a:lnTo>
                  <a:pt x="2037254" y="978763"/>
                </a:lnTo>
                <a:lnTo>
                  <a:pt x="2037254" y="971308"/>
                </a:lnTo>
                <a:lnTo>
                  <a:pt x="2029773" y="963828"/>
                </a:lnTo>
                <a:lnTo>
                  <a:pt x="2029773" y="926477"/>
                </a:lnTo>
                <a:lnTo>
                  <a:pt x="2037254" y="926477"/>
                </a:lnTo>
                <a:lnTo>
                  <a:pt x="2037254" y="889114"/>
                </a:lnTo>
                <a:lnTo>
                  <a:pt x="2044721" y="881634"/>
                </a:lnTo>
                <a:lnTo>
                  <a:pt x="2044721" y="874179"/>
                </a:lnTo>
                <a:lnTo>
                  <a:pt x="2044721" y="866698"/>
                </a:lnTo>
                <a:lnTo>
                  <a:pt x="2052189" y="859231"/>
                </a:lnTo>
                <a:lnTo>
                  <a:pt x="2052189" y="851750"/>
                </a:lnTo>
                <a:lnTo>
                  <a:pt x="2059669" y="844283"/>
                </a:lnTo>
                <a:lnTo>
                  <a:pt x="2059669" y="836815"/>
                </a:lnTo>
                <a:lnTo>
                  <a:pt x="2067137" y="829348"/>
                </a:lnTo>
                <a:lnTo>
                  <a:pt x="2067137" y="821867"/>
                </a:lnTo>
                <a:lnTo>
                  <a:pt x="2074604" y="821867"/>
                </a:lnTo>
                <a:lnTo>
                  <a:pt x="2074604" y="814412"/>
                </a:lnTo>
                <a:lnTo>
                  <a:pt x="2082072" y="814412"/>
                </a:lnTo>
                <a:lnTo>
                  <a:pt x="2082072" y="806932"/>
                </a:lnTo>
                <a:lnTo>
                  <a:pt x="2089552" y="799452"/>
                </a:lnTo>
                <a:lnTo>
                  <a:pt x="2097020" y="791984"/>
                </a:lnTo>
                <a:lnTo>
                  <a:pt x="2104487" y="784504"/>
                </a:lnTo>
                <a:lnTo>
                  <a:pt x="2111968" y="784504"/>
                </a:lnTo>
                <a:lnTo>
                  <a:pt x="2111968" y="777049"/>
                </a:lnTo>
                <a:lnTo>
                  <a:pt x="2119435" y="777049"/>
                </a:lnTo>
                <a:lnTo>
                  <a:pt x="2126916" y="762101"/>
                </a:lnTo>
                <a:lnTo>
                  <a:pt x="2141851" y="754621"/>
                </a:lnTo>
                <a:lnTo>
                  <a:pt x="2156799" y="739673"/>
                </a:lnTo>
                <a:lnTo>
                  <a:pt x="2134383" y="717283"/>
                </a:lnTo>
                <a:lnTo>
                  <a:pt x="2126916" y="702335"/>
                </a:lnTo>
                <a:lnTo>
                  <a:pt x="2119435" y="702335"/>
                </a:lnTo>
                <a:lnTo>
                  <a:pt x="2119435" y="694855"/>
                </a:lnTo>
                <a:lnTo>
                  <a:pt x="2111968" y="694855"/>
                </a:lnTo>
                <a:lnTo>
                  <a:pt x="2104487" y="709803"/>
                </a:lnTo>
                <a:lnTo>
                  <a:pt x="2089552" y="717283"/>
                </a:lnTo>
                <a:lnTo>
                  <a:pt x="2074604" y="732218"/>
                </a:lnTo>
                <a:lnTo>
                  <a:pt x="2067137" y="732218"/>
                </a:lnTo>
                <a:lnTo>
                  <a:pt x="2059669" y="739673"/>
                </a:lnTo>
                <a:lnTo>
                  <a:pt x="2059669" y="747153"/>
                </a:lnTo>
                <a:lnTo>
                  <a:pt x="2052189" y="747153"/>
                </a:lnTo>
                <a:lnTo>
                  <a:pt x="2052189" y="754621"/>
                </a:lnTo>
                <a:lnTo>
                  <a:pt x="2044721" y="754621"/>
                </a:lnTo>
                <a:lnTo>
                  <a:pt x="2044721" y="762101"/>
                </a:lnTo>
                <a:lnTo>
                  <a:pt x="2037254" y="769569"/>
                </a:lnTo>
                <a:lnTo>
                  <a:pt x="2029773" y="769569"/>
                </a:lnTo>
                <a:lnTo>
                  <a:pt x="2029773" y="777049"/>
                </a:lnTo>
                <a:lnTo>
                  <a:pt x="2022306" y="784504"/>
                </a:lnTo>
                <a:lnTo>
                  <a:pt x="2014838" y="791984"/>
                </a:lnTo>
                <a:lnTo>
                  <a:pt x="2014838" y="799452"/>
                </a:lnTo>
                <a:lnTo>
                  <a:pt x="2007371" y="806932"/>
                </a:lnTo>
                <a:lnTo>
                  <a:pt x="2007371" y="814412"/>
                </a:lnTo>
                <a:lnTo>
                  <a:pt x="1999903" y="814412"/>
                </a:lnTo>
                <a:lnTo>
                  <a:pt x="1999903" y="821867"/>
                </a:lnTo>
                <a:lnTo>
                  <a:pt x="1992423" y="829348"/>
                </a:lnTo>
                <a:lnTo>
                  <a:pt x="1992423" y="836815"/>
                </a:lnTo>
                <a:lnTo>
                  <a:pt x="1984942" y="844283"/>
                </a:lnTo>
                <a:lnTo>
                  <a:pt x="1984942" y="851750"/>
                </a:lnTo>
                <a:lnTo>
                  <a:pt x="1984942" y="859231"/>
                </a:lnTo>
                <a:lnTo>
                  <a:pt x="1984942" y="866698"/>
                </a:lnTo>
                <a:lnTo>
                  <a:pt x="1977475" y="866698"/>
                </a:lnTo>
                <a:lnTo>
                  <a:pt x="1977475" y="874179"/>
                </a:lnTo>
                <a:lnTo>
                  <a:pt x="1977475" y="881634"/>
                </a:lnTo>
                <a:lnTo>
                  <a:pt x="1977475" y="889114"/>
                </a:lnTo>
                <a:lnTo>
                  <a:pt x="1970007" y="904062"/>
                </a:lnTo>
                <a:lnTo>
                  <a:pt x="1970007" y="993711"/>
                </a:lnTo>
                <a:lnTo>
                  <a:pt x="1977475" y="1001191"/>
                </a:lnTo>
                <a:lnTo>
                  <a:pt x="1977475" y="1008659"/>
                </a:lnTo>
                <a:lnTo>
                  <a:pt x="1977475" y="1016127"/>
                </a:lnTo>
                <a:lnTo>
                  <a:pt x="1977475" y="1023607"/>
                </a:lnTo>
                <a:lnTo>
                  <a:pt x="1984942" y="1031074"/>
                </a:lnTo>
                <a:lnTo>
                  <a:pt x="1984942" y="1038555"/>
                </a:lnTo>
                <a:lnTo>
                  <a:pt x="1984942" y="1046010"/>
                </a:lnTo>
                <a:lnTo>
                  <a:pt x="1992423" y="1053490"/>
                </a:lnTo>
                <a:lnTo>
                  <a:pt x="1992423" y="1060958"/>
                </a:lnTo>
                <a:lnTo>
                  <a:pt x="1992423" y="1068438"/>
                </a:lnTo>
                <a:lnTo>
                  <a:pt x="1999903" y="1068438"/>
                </a:lnTo>
                <a:lnTo>
                  <a:pt x="1999903" y="1075905"/>
                </a:lnTo>
                <a:lnTo>
                  <a:pt x="1999903" y="1083386"/>
                </a:lnTo>
                <a:lnTo>
                  <a:pt x="2007371" y="1083386"/>
                </a:lnTo>
                <a:lnTo>
                  <a:pt x="2007371" y="1090841"/>
                </a:lnTo>
                <a:lnTo>
                  <a:pt x="2007371" y="1098321"/>
                </a:lnTo>
                <a:lnTo>
                  <a:pt x="1992423" y="1090841"/>
                </a:lnTo>
                <a:lnTo>
                  <a:pt x="1984942" y="1090841"/>
                </a:lnTo>
                <a:lnTo>
                  <a:pt x="1984942" y="1083386"/>
                </a:lnTo>
                <a:lnTo>
                  <a:pt x="1984942" y="1075905"/>
                </a:lnTo>
                <a:lnTo>
                  <a:pt x="1977475" y="1075905"/>
                </a:lnTo>
                <a:lnTo>
                  <a:pt x="1977475" y="1068438"/>
                </a:lnTo>
                <a:lnTo>
                  <a:pt x="1977475" y="1060958"/>
                </a:lnTo>
                <a:lnTo>
                  <a:pt x="1970007" y="1053490"/>
                </a:lnTo>
                <a:lnTo>
                  <a:pt x="1970007" y="1046010"/>
                </a:lnTo>
                <a:lnTo>
                  <a:pt x="1970007" y="1038555"/>
                </a:lnTo>
                <a:lnTo>
                  <a:pt x="1970007" y="1031074"/>
                </a:lnTo>
                <a:lnTo>
                  <a:pt x="1962527" y="1031074"/>
                </a:lnTo>
                <a:lnTo>
                  <a:pt x="1962527" y="1023607"/>
                </a:lnTo>
                <a:lnTo>
                  <a:pt x="1962527" y="1016127"/>
                </a:lnTo>
                <a:lnTo>
                  <a:pt x="1955059" y="1016127"/>
                </a:lnTo>
                <a:lnTo>
                  <a:pt x="1940124" y="1016127"/>
                </a:lnTo>
                <a:lnTo>
                  <a:pt x="1932656" y="1016127"/>
                </a:lnTo>
                <a:lnTo>
                  <a:pt x="1925176" y="1016127"/>
                </a:lnTo>
                <a:lnTo>
                  <a:pt x="1917709" y="1016127"/>
                </a:lnTo>
                <a:lnTo>
                  <a:pt x="1917709" y="1008659"/>
                </a:lnTo>
                <a:lnTo>
                  <a:pt x="1917709" y="1001191"/>
                </a:lnTo>
                <a:lnTo>
                  <a:pt x="1917709" y="993711"/>
                </a:lnTo>
                <a:lnTo>
                  <a:pt x="1925176" y="993711"/>
                </a:lnTo>
                <a:lnTo>
                  <a:pt x="1932656" y="993711"/>
                </a:lnTo>
                <a:lnTo>
                  <a:pt x="1947592" y="993711"/>
                </a:lnTo>
                <a:lnTo>
                  <a:pt x="1955059" y="993711"/>
                </a:lnTo>
                <a:lnTo>
                  <a:pt x="1955059" y="986243"/>
                </a:lnTo>
                <a:lnTo>
                  <a:pt x="1955059" y="896581"/>
                </a:lnTo>
                <a:lnTo>
                  <a:pt x="1962527" y="896581"/>
                </a:lnTo>
                <a:lnTo>
                  <a:pt x="1962527" y="889114"/>
                </a:lnTo>
                <a:lnTo>
                  <a:pt x="1962527" y="881634"/>
                </a:lnTo>
                <a:lnTo>
                  <a:pt x="1962527" y="874179"/>
                </a:lnTo>
                <a:lnTo>
                  <a:pt x="1970007" y="866698"/>
                </a:lnTo>
                <a:lnTo>
                  <a:pt x="1970007" y="859231"/>
                </a:lnTo>
                <a:lnTo>
                  <a:pt x="1970007" y="851750"/>
                </a:lnTo>
                <a:lnTo>
                  <a:pt x="1970007" y="844283"/>
                </a:lnTo>
                <a:lnTo>
                  <a:pt x="1962527" y="844283"/>
                </a:lnTo>
                <a:lnTo>
                  <a:pt x="1955059" y="836815"/>
                </a:lnTo>
                <a:lnTo>
                  <a:pt x="1940124" y="829348"/>
                </a:lnTo>
                <a:lnTo>
                  <a:pt x="1932656" y="829348"/>
                </a:lnTo>
                <a:lnTo>
                  <a:pt x="1932656" y="821867"/>
                </a:lnTo>
                <a:lnTo>
                  <a:pt x="1932656" y="814412"/>
                </a:lnTo>
                <a:lnTo>
                  <a:pt x="1932656" y="806932"/>
                </a:lnTo>
                <a:lnTo>
                  <a:pt x="1940124" y="806932"/>
                </a:lnTo>
                <a:lnTo>
                  <a:pt x="1947592" y="806932"/>
                </a:lnTo>
                <a:lnTo>
                  <a:pt x="1955059" y="806932"/>
                </a:lnTo>
                <a:lnTo>
                  <a:pt x="1955059" y="814412"/>
                </a:lnTo>
                <a:lnTo>
                  <a:pt x="1962527" y="814412"/>
                </a:lnTo>
                <a:lnTo>
                  <a:pt x="1970007" y="814412"/>
                </a:lnTo>
                <a:lnTo>
                  <a:pt x="1970007" y="821867"/>
                </a:lnTo>
                <a:lnTo>
                  <a:pt x="1977475" y="821867"/>
                </a:lnTo>
                <a:lnTo>
                  <a:pt x="1984942" y="821867"/>
                </a:lnTo>
                <a:lnTo>
                  <a:pt x="1984942" y="814412"/>
                </a:lnTo>
                <a:lnTo>
                  <a:pt x="1992423" y="806932"/>
                </a:lnTo>
                <a:lnTo>
                  <a:pt x="1992423" y="799452"/>
                </a:lnTo>
                <a:lnTo>
                  <a:pt x="1999903" y="791984"/>
                </a:lnTo>
                <a:lnTo>
                  <a:pt x="1999903" y="784504"/>
                </a:lnTo>
                <a:lnTo>
                  <a:pt x="2007371" y="784504"/>
                </a:lnTo>
                <a:lnTo>
                  <a:pt x="2007371" y="777049"/>
                </a:lnTo>
                <a:lnTo>
                  <a:pt x="2014838" y="769569"/>
                </a:lnTo>
                <a:lnTo>
                  <a:pt x="2014838" y="762101"/>
                </a:lnTo>
                <a:lnTo>
                  <a:pt x="2022306" y="762101"/>
                </a:lnTo>
                <a:lnTo>
                  <a:pt x="2022306" y="754621"/>
                </a:lnTo>
                <a:lnTo>
                  <a:pt x="2029773" y="747153"/>
                </a:lnTo>
                <a:lnTo>
                  <a:pt x="2037254" y="739673"/>
                </a:lnTo>
                <a:lnTo>
                  <a:pt x="2044721" y="739673"/>
                </a:lnTo>
                <a:lnTo>
                  <a:pt x="2044721" y="732218"/>
                </a:lnTo>
                <a:lnTo>
                  <a:pt x="2052189" y="732218"/>
                </a:lnTo>
                <a:lnTo>
                  <a:pt x="2052189" y="724738"/>
                </a:lnTo>
                <a:lnTo>
                  <a:pt x="2059669" y="724738"/>
                </a:lnTo>
                <a:lnTo>
                  <a:pt x="2059669" y="717283"/>
                </a:lnTo>
                <a:lnTo>
                  <a:pt x="2067137" y="717283"/>
                </a:lnTo>
                <a:lnTo>
                  <a:pt x="2067137" y="709803"/>
                </a:lnTo>
                <a:lnTo>
                  <a:pt x="2074604" y="709803"/>
                </a:lnTo>
                <a:lnTo>
                  <a:pt x="2089552" y="694855"/>
                </a:lnTo>
                <a:lnTo>
                  <a:pt x="2097020" y="687374"/>
                </a:lnTo>
                <a:lnTo>
                  <a:pt x="2104487" y="687374"/>
                </a:lnTo>
                <a:lnTo>
                  <a:pt x="2104487" y="679907"/>
                </a:lnTo>
                <a:lnTo>
                  <a:pt x="2097020" y="679907"/>
                </a:lnTo>
                <a:lnTo>
                  <a:pt x="2097020" y="672439"/>
                </a:lnTo>
                <a:lnTo>
                  <a:pt x="2089552" y="672439"/>
                </a:lnTo>
                <a:lnTo>
                  <a:pt x="2089552" y="664972"/>
                </a:lnTo>
                <a:lnTo>
                  <a:pt x="2082072" y="664972"/>
                </a:lnTo>
                <a:lnTo>
                  <a:pt x="2082072" y="657491"/>
                </a:lnTo>
                <a:lnTo>
                  <a:pt x="2067137" y="672439"/>
                </a:lnTo>
                <a:lnTo>
                  <a:pt x="2052189" y="679907"/>
                </a:lnTo>
                <a:lnTo>
                  <a:pt x="2037254" y="694855"/>
                </a:lnTo>
                <a:lnTo>
                  <a:pt x="2022306" y="702335"/>
                </a:lnTo>
                <a:lnTo>
                  <a:pt x="2007371" y="717283"/>
                </a:lnTo>
                <a:lnTo>
                  <a:pt x="1992423" y="732218"/>
                </a:lnTo>
                <a:lnTo>
                  <a:pt x="1977475" y="739673"/>
                </a:lnTo>
                <a:lnTo>
                  <a:pt x="1962527" y="754621"/>
                </a:lnTo>
                <a:lnTo>
                  <a:pt x="1947592" y="769569"/>
                </a:lnTo>
                <a:lnTo>
                  <a:pt x="1917709" y="791984"/>
                </a:lnTo>
                <a:lnTo>
                  <a:pt x="1910241" y="791984"/>
                </a:lnTo>
                <a:lnTo>
                  <a:pt x="1887825" y="814412"/>
                </a:lnTo>
                <a:lnTo>
                  <a:pt x="1783216" y="889114"/>
                </a:lnTo>
                <a:lnTo>
                  <a:pt x="1753332" y="919010"/>
                </a:lnTo>
                <a:lnTo>
                  <a:pt x="1738385" y="933945"/>
                </a:lnTo>
                <a:lnTo>
                  <a:pt x="1857930" y="1090841"/>
                </a:lnTo>
                <a:lnTo>
                  <a:pt x="1813111" y="1083386"/>
                </a:lnTo>
                <a:lnTo>
                  <a:pt x="1738385" y="993711"/>
                </a:lnTo>
                <a:lnTo>
                  <a:pt x="1745865" y="993711"/>
                </a:lnTo>
                <a:lnTo>
                  <a:pt x="1715969" y="956360"/>
                </a:lnTo>
                <a:lnTo>
                  <a:pt x="1708501" y="956360"/>
                </a:lnTo>
                <a:lnTo>
                  <a:pt x="1701034" y="956360"/>
                </a:lnTo>
                <a:lnTo>
                  <a:pt x="1663670" y="986243"/>
                </a:lnTo>
                <a:lnTo>
                  <a:pt x="1551606" y="1068438"/>
                </a:lnTo>
                <a:lnTo>
                  <a:pt x="1529190" y="1068438"/>
                </a:lnTo>
                <a:lnTo>
                  <a:pt x="1693566" y="941425"/>
                </a:lnTo>
                <a:lnTo>
                  <a:pt x="1693566" y="933945"/>
                </a:lnTo>
                <a:lnTo>
                  <a:pt x="1626320" y="844283"/>
                </a:lnTo>
                <a:lnTo>
                  <a:pt x="1618839" y="829348"/>
                </a:lnTo>
                <a:lnTo>
                  <a:pt x="1618839" y="836815"/>
                </a:lnTo>
                <a:lnTo>
                  <a:pt x="1596424" y="806932"/>
                </a:lnTo>
                <a:lnTo>
                  <a:pt x="1581489" y="784504"/>
                </a:lnTo>
                <a:lnTo>
                  <a:pt x="1499294" y="687374"/>
                </a:lnTo>
                <a:lnTo>
                  <a:pt x="1484359" y="664972"/>
                </a:lnTo>
                <a:lnTo>
                  <a:pt x="1461944" y="642556"/>
                </a:lnTo>
                <a:lnTo>
                  <a:pt x="1447008" y="620141"/>
                </a:lnTo>
                <a:lnTo>
                  <a:pt x="1424593" y="582777"/>
                </a:lnTo>
                <a:lnTo>
                  <a:pt x="1417113" y="590257"/>
                </a:lnTo>
                <a:lnTo>
                  <a:pt x="1402165" y="567842"/>
                </a:lnTo>
                <a:lnTo>
                  <a:pt x="1387230" y="545426"/>
                </a:lnTo>
                <a:lnTo>
                  <a:pt x="1349866" y="493128"/>
                </a:lnTo>
                <a:lnTo>
                  <a:pt x="1342399" y="493128"/>
                </a:lnTo>
                <a:lnTo>
                  <a:pt x="1342399" y="485648"/>
                </a:lnTo>
                <a:lnTo>
                  <a:pt x="1334931" y="485648"/>
                </a:lnTo>
                <a:lnTo>
                  <a:pt x="1327463" y="470712"/>
                </a:lnTo>
                <a:lnTo>
                  <a:pt x="1327463" y="463232"/>
                </a:lnTo>
                <a:lnTo>
                  <a:pt x="1305048" y="440829"/>
                </a:lnTo>
                <a:lnTo>
                  <a:pt x="1290100" y="418401"/>
                </a:lnTo>
                <a:lnTo>
                  <a:pt x="1260217" y="388518"/>
                </a:lnTo>
                <a:lnTo>
                  <a:pt x="1252737" y="373570"/>
                </a:lnTo>
                <a:lnTo>
                  <a:pt x="1252737" y="366102"/>
                </a:lnTo>
                <a:lnTo>
                  <a:pt x="1237801" y="351155"/>
                </a:lnTo>
                <a:lnTo>
                  <a:pt x="1215386" y="328752"/>
                </a:lnTo>
                <a:lnTo>
                  <a:pt x="1215386" y="321271"/>
                </a:lnTo>
                <a:lnTo>
                  <a:pt x="1163087" y="254038"/>
                </a:lnTo>
                <a:lnTo>
                  <a:pt x="1095841" y="164376"/>
                </a:lnTo>
                <a:lnTo>
                  <a:pt x="1088373" y="164376"/>
                </a:lnTo>
                <a:lnTo>
                  <a:pt x="1073425" y="134493"/>
                </a:lnTo>
                <a:lnTo>
                  <a:pt x="1028594" y="82194"/>
                </a:lnTo>
                <a:lnTo>
                  <a:pt x="1021127" y="67246"/>
                </a:lnTo>
                <a:lnTo>
                  <a:pt x="1013646" y="59778"/>
                </a:lnTo>
                <a:lnTo>
                  <a:pt x="983763" y="22415"/>
                </a:lnTo>
                <a:lnTo>
                  <a:pt x="983763" y="14935"/>
                </a:lnTo>
                <a:lnTo>
                  <a:pt x="976296" y="14935"/>
                </a:lnTo>
                <a:lnTo>
                  <a:pt x="968828" y="0"/>
                </a:lnTo>
                <a:lnTo>
                  <a:pt x="864218" y="89674"/>
                </a:lnTo>
                <a:lnTo>
                  <a:pt x="826867" y="141960"/>
                </a:lnTo>
                <a:lnTo>
                  <a:pt x="819400" y="149428"/>
                </a:lnTo>
                <a:lnTo>
                  <a:pt x="811920" y="149428"/>
                </a:lnTo>
                <a:lnTo>
                  <a:pt x="811920" y="156908"/>
                </a:lnTo>
                <a:lnTo>
                  <a:pt x="789504" y="179324"/>
                </a:lnTo>
                <a:lnTo>
                  <a:pt x="759621" y="231622"/>
                </a:lnTo>
                <a:lnTo>
                  <a:pt x="752153" y="231622"/>
                </a:lnTo>
                <a:lnTo>
                  <a:pt x="669959" y="343700"/>
                </a:lnTo>
                <a:lnTo>
                  <a:pt x="640076" y="373570"/>
                </a:lnTo>
                <a:lnTo>
                  <a:pt x="617660" y="395998"/>
                </a:lnTo>
                <a:lnTo>
                  <a:pt x="617660" y="403466"/>
                </a:lnTo>
                <a:lnTo>
                  <a:pt x="610193" y="403466"/>
                </a:lnTo>
                <a:lnTo>
                  <a:pt x="595258" y="418401"/>
                </a:lnTo>
                <a:lnTo>
                  <a:pt x="587777" y="425881"/>
                </a:lnTo>
                <a:lnTo>
                  <a:pt x="572829" y="433349"/>
                </a:lnTo>
                <a:lnTo>
                  <a:pt x="557894" y="448284"/>
                </a:lnTo>
                <a:lnTo>
                  <a:pt x="542946" y="455777"/>
                </a:lnTo>
                <a:lnTo>
                  <a:pt x="528011" y="463232"/>
                </a:lnTo>
                <a:lnTo>
                  <a:pt x="460765" y="508076"/>
                </a:lnTo>
                <a:lnTo>
                  <a:pt x="423401" y="530479"/>
                </a:lnTo>
                <a:lnTo>
                  <a:pt x="400986" y="545426"/>
                </a:lnTo>
                <a:lnTo>
                  <a:pt x="371103" y="575297"/>
                </a:lnTo>
                <a:lnTo>
                  <a:pt x="363635" y="575297"/>
                </a:lnTo>
                <a:lnTo>
                  <a:pt x="356167" y="582777"/>
                </a:lnTo>
                <a:lnTo>
                  <a:pt x="326272" y="605205"/>
                </a:lnTo>
                <a:lnTo>
                  <a:pt x="296388" y="642556"/>
                </a:lnTo>
                <a:lnTo>
                  <a:pt x="259038" y="694855"/>
                </a:lnTo>
                <a:lnTo>
                  <a:pt x="259038" y="702335"/>
                </a:lnTo>
                <a:lnTo>
                  <a:pt x="236622" y="724738"/>
                </a:lnTo>
                <a:lnTo>
                  <a:pt x="229155" y="732218"/>
                </a:lnTo>
                <a:lnTo>
                  <a:pt x="214194" y="754621"/>
                </a:lnTo>
                <a:lnTo>
                  <a:pt x="64779" y="933945"/>
                </a:lnTo>
                <a:lnTo>
                  <a:pt x="42363" y="963828"/>
                </a:lnTo>
                <a:lnTo>
                  <a:pt x="49831" y="963828"/>
                </a:lnTo>
                <a:lnTo>
                  <a:pt x="42363" y="963828"/>
                </a:lnTo>
                <a:lnTo>
                  <a:pt x="42363" y="971308"/>
                </a:lnTo>
                <a:lnTo>
                  <a:pt x="42363" y="978763"/>
                </a:lnTo>
                <a:lnTo>
                  <a:pt x="42363" y="986243"/>
                </a:lnTo>
                <a:lnTo>
                  <a:pt x="49831" y="986243"/>
                </a:lnTo>
                <a:lnTo>
                  <a:pt x="49831" y="993711"/>
                </a:lnTo>
                <a:lnTo>
                  <a:pt x="0" y="99015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170349" y="2014759"/>
            <a:ext cx="4757074" cy="4492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322135" y="6664505"/>
            <a:ext cx="373570" cy="1336494"/>
          </a:xfrm>
          <a:custGeom>
            <a:avLst/>
            <a:gdLst/>
            <a:ahLst/>
            <a:cxnLst/>
            <a:rect l="l" t="t" r="r" b="b"/>
            <a:pathLst>
              <a:path w="373570" h="1336494">
                <a:moveTo>
                  <a:pt x="373570" y="14947"/>
                </a:moveTo>
                <a:lnTo>
                  <a:pt x="373570" y="29908"/>
                </a:lnTo>
                <a:lnTo>
                  <a:pt x="366102" y="29908"/>
                </a:lnTo>
                <a:lnTo>
                  <a:pt x="358622" y="22415"/>
                </a:lnTo>
                <a:lnTo>
                  <a:pt x="351167" y="22415"/>
                </a:lnTo>
                <a:lnTo>
                  <a:pt x="351167" y="14947"/>
                </a:lnTo>
                <a:lnTo>
                  <a:pt x="343687" y="14947"/>
                </a:lnTo>
                <a:lnTo>
                  <a:pt x="336219" y="14947"/>
                </a:lnTo>
                <a:lnTo>
                  <a:pt x="328739" y="14947"/>
                </a:lnTo>
                <a:lnTo>
                  <a:pt x="328739" y="7467"/>
                </a:lnTo>
                <a:lnTo>
                  <a:pt x="306324" y="7467"/>
                </a:lnTo>
                <a:lnTo>
                  <a:pt x="291376" y="0"/>
                </a:lnTo>
                <a:lnTo>
                  <a:pt x="291376" y="7467"/>
                </a:lnTo>
                <a:lnTo>
                  <a:pt x="283921" y="7467"/>
                </a:lnTo>
                <a:lnTo>
                  <a:pt x="283921" y="14947"/>
                </a:lnTo>
                <a:lnTo>
                  <a:pt x="283921" y="29908"/>
                </a:lnTo>
                <a:lnTo>
                  <a:pt x="276440" y="44843"/>
                </a:lnTo>
                <a:lnTo>
                  <a:pt x="276440" y="59791"/>
                </a:lnTo>
                <a:lnTo>
                  <a:pt x="283921" y="59791"/>
                </a:lnTo>
                <a:lnTo>
                  <a:pt x="283921" y="67271"/>
                </a:lnTo>
                <a:lnTo>
                  <a:pt x="291376" y="67271"/>
                </a:lnTo>
                <a:lnTo>
                  <a:pt x="298856" y="67271"/>
                </a:lnTo>
                <a:lnTo>
                  <a:pt x="306324" y="67271"/>
                </a:lnTo>
                <a:lnTo>
                  <a:pt x="306324" y="74726"/>
                </a:lnTo>
                <a:lnTo>
                  <a:pt x="313804" y="74726"/>
                </a:lnTo>
                <a:lnTo>
                  <a:pt x="336219" y="82207"/>
                </a:lnTo>
                <a:lnTo>
                  <a:pt x="351167" y="89674"/>
                </a:lnTo>
                <a:lnTo>
                  <a:pt x="366102" y="97155"/>
                </a:lnTo>
                <a:lnTo>
                  <a:pt x="366102" y="119557"/>
                </a:lnTo>
                <a:lnTo>
                  <a:pt x="343687" y="104609"/>
                </a:lnTo>
                <a:lnTo>
                  <a:pt x="321284" y="97155"/>
                </a:lnTo>
                <a:lnTo>
                  <a:pt x="306324" y="89674"/>
                </a:lnTo>
                <a:lnTo>
                  <a:pt x="306324" y="82207"/>
                </a:lnTo>
                <a:lnTo>
                  <a:pt x="298856" y="82207"/>
                </a:lnTo>
                <a:lnTo>
                  <a:pt x="291376" y="82207"/>
                </a:lnTo>
                <a:lnTo>
                  <a:pt x="283921" y="82207"/>
                </a:lnTo>
                <a:lnTo>
                  <a:pt x="276440" y="82207"/>
                </a:lnTo>
                <a:lnTo>
                  <a:pt x="276440" y="112090"/>
                </a:lnTo>
                <a:lnTo>
                  <a:pt x="276440" y="149453"/>
                </a:lnTo>
                <a:lnTo>
                  <a:pt x="283921" y="149453"/>
                </a:lnTo>
                <a:lnTo>
                  <a:pt x="291376" y="156921"/>
                </a:lnTo>
                <a:lnTo>
                  <a:pt x="298856" y="156921"/>
                </a:lnTo>
                <a:lnTo>
                  <a:pt x="306324" y="156921"/>
                </a:lnTo>
                <a:lnTo>
                  <a:pt x="306324" y="164401"/>
                </a:lnTo>
                <a:lnTo>
                  <a:pt x="321284" y="171856"/>
                </a:lnTo>
                <a:lnTo>
                  <a:pt x="343687" y="179336"/>
                </a:lnTo>
                <a:lnTo>
                  <a:pt x="358622" y="186804"/>
                </a:lnTo>
                <a:lnTo>
                  <a:pt x="358622" y="201752"/>
                </a:lnTo>
                <a:lnTo>
                  <a:pt x="351167" y="201752"/>
                </a:lnTo>
                <a:lnTo>
                  <a:pt x="336219" y="194284"/>
                </a:lnTo>
                <a:lnTo>
                  <a:pt x="313804" y="179336"/>
                </a:lnTo>
                <a:lnTo>
                  <a:pt x="298856" y="171856"/>
                </a:lnTo>
                <a:lnTo>
                  <a:pt x="291376" y="171856"/>
                </a:lnTo>
                <a:lnTo>
                  <a:pt x="283921" y="171856"/>
                </a:lnTo>
                <a:lnTo>
                  <a:pt x="276440" y="171856"/>
                </a:lnTo>
                <a:lnTo>
                  <a:pt x="268973" y="171856"/>
                </a:lnTo>
                <a:lnTo>
                  <a:pt x="268973" y="186804"/>
                </a:lnTo>
                <a:lnTo>
                  <a:pt x="268973" y="201752"/>
                </a:lnTo>
                <a:lnTo>
                  <a:pt x="268973" y="216687"/>
                </a:lnTo>
                <a:lnTo>
                  <a:pt x="261493" y="224167"/>
                </a:lnTo>
                <a:lnTo>
                  <a:pt x="261493" y="231635"/>
                </a:lnTo>
                <a:lnTo>
                  <a:pt x="268973" y="231635"/>
                </a:lnTo>
                <a:lnTo>
                  <a:pt x="283921" y="239102"/>
                </a:lnTo>
                <a:lnTo>
                  <a:pt x="298856" y="246583"/>
                </a:lnTo>
                <a:lnTo>
                  <a:pt x="321284" y="254050"/>
                </a:lnTo>
                <a:lnTo>
                  <a:pt x="336219" y="261531"/>
                </a:lnTo>
                <a:lnTo>
                  <a:pt x="358622" y="276466"/>
                </a:lnTo>
                <a:lnTo>
                  <a:pt x="358622" y="283933"/>
                </a:lnTo>
                <a:lnTo>
                  <a:pt x="358622" y="298881"/>
                </a:lnTo>
                <a:lnTo>
                  <a:pt x="358622" y="306362"/>
                </a:lnTo>
                <a:lnTo>
                  <a:pt x="351167" y="313817"/>
                </a:lnTo>
                <a:lnTo>
                  <a:pt x="351167" y="321297"/>
                </a:lnTo>
                <a:lnTo>
                  <a:pt x="351167" y="328764"/>
                </a:lnTo>
                <a:lnTo>
                  <a:pt x="343687" y="328764"/>
                </a:lnTo>
                <a:lnTo>
                  <a:pt x="343687" y="336232"/>
                </a:lnTo>
                <a:lnTo>
                  <a:pt x="336219" y="336232"/>
                </a:lnTo>
                <a:lnTo>
                  <a:pt x="336219" y="328764"/>
                </a:lnTo>
                <a:lnTo>
                  <a:pt x="336219" y="321297"/>
                </a:lnTo>
                <a:lnTo>
                  <a:pt x="321284" y="313817"/>
                </a:lnTo>
                <a:lnTo>
                  <a:pt x="313804" y="321297"/>
                </a:lnTo>
                <a:lnTo>
                  <a:pt x="313804" y="328764"/>
                </a:lnTo>
                <a:lnTo>
                  <a:pt x="306324" y="328764"/>
                </a:lnTo>
                <a:lnTo>
                  <a:pt x="306324" y="336232"/>
                </a:lnTo>
                <a:lnTo>
                  <a:pt x="306324" y="343700"/>
                </a:lnTo>
                <a:lnTo>
                  <a:pt x="298856" y="351180"/>
                </a:lnTo>
                <a:lnTo>
                  <a:pt x="298856" y="358648"/>
                </a:lnTo>
                <a:lnTo>
                  <a:pt x="291376" y="358648"/>
                </a:lnTo>
                <a:lnTo>
                  <a:pt x="291376" y="366128"/>
                </a:lnTo>
                <a:lnTo>
                  <a:pt x="291376" y="373608"/>
                </a:lnTo>
                <a:lnTo>
                  <a:pt x="283921" y="381063"/>
                </a:lnTo>
                <a:lnTo>
                  <a:pt x="283921" y="388543"/>
                </a:lnTo>
                <a:lnTo>
                  <a:pt x="268973" y="410946"/>
                </a:lnTo>
                <a:lnTo>
                  <a:pt x="283921" y="410946"/>
                </a:lnTo>
                <a:lnTo>
                  <a:pt x="283921" y="418426"/>
                </a:lnTo>
                <a:lnTo>
                  <a:pt x="291376" y="418426"/>
                </a:lnTo>
                <a:lnTo>
                  <a:pt x="298856" y="396011"/>
                </a:lnTo>
                <a:lnTo>
                  <a:pt x="306324" y="396011"/>
                </a:lnTo>
                <a:lnTo>
                  <a:pt x="306324" y="388543"/>
                </a:lnTo>
                <a:lnTo>
                  <a:pt x="306324" y="381063"/>
                </a:lnTo>
                <a:lnTo>
                  <a:pt x="313804" y="381063"/>
                </a:lnTo>
                <a:lnTo>
                  <a:pt x="321284" y="381063"/>
                </a:lnTo>
                <a:lnTo>
                  <a:pt x="313804" y="388543"/>
                </a:lnTo>
                <a:lnTo>
                  <a:pt x="336219" y="403491"/>
                </a:lnTo>
                <a:lnTo>
                  <a:pt x="336219" y="396011"/>
                </a:lnTo>
                <a:lnTo>
                  <a:pt x="343687" y="388543"/>
                </a:lnTo>
                <a:lnTo>
                  <a:pt x="343687" y="381063"/>
                </a:lnTo>
                <a:lnTo>
                  <a:pt x="351167" y="373608"/>
                </a:lnTo>
                <a:lnTo>
                  <a:pt x="351167" y="366128"/>
                </a:lnTo>
                <a:lnTo>
                  <a:pt x="351167" y="396011"/>
                </a:lnTo>
                <a:lnTo>
                  <a:pt x="351167" y="403491"/>
                </a:lnTo>
                <a:lnTo>
                  <a:pt x="351167" y="410946"/>
                </a:lnTo>
                <a:lnTo>
                  <a:pt x="328739" y="440829"/>
                </a:lnTo>
                <a:lnTo>
                  <a:pt x="283921" y="537959"/>
                </a:lnTo>
                <a:lnTo>
                  <a:pt x="283921" y="545439"/>
                </a:lnTo>
                <a:lnTo>
                  <a:pt x="291376" y="545439"/>
                </a:lnTo>
                <a:lnTo>
                  <a:pt x="343687" y="575322"/>
                </a:lnTo>
                <a:lnTo>
                  <a:pt x="343687" y="590270"/>
                </a:lnTo>
                <a:lnTo>
                  <a:pt x="283921" y="560387"/>
                </a:lnTo>
                <a:lnTo>
                  <a:pt x="276440" y="560387"/>
                </a:lnTo>
                <a:lnTo>
                  <a:pt x="209207" y="687400"/>
                </a:lnTo>
                <a:lnTo>
                  <a:pt x="171843" y="777049"/>
                </a:lnTo>
                <a:lnTo>
                  <a:pt x="141960" y="844296"/>
                </a:lnTo>
                <a:lnTo>
                  <a:pt x="134480" y="844296"/>
                </a:lnTo>
                <a:lnTo>
                  <a:pt x="134480" y="851776"/>
                </a:lnTo>
                <a:lnTo>
                  <a:pt x="141960" y="851776"/>
                </a:lnTo>
                <a:lnTo>
                  <a:pt x="186791" y="874191"/>
                </a:lnTo>
                <a:lnTo>
                  <a:pt x="224155" y="889127"/>
                </a:lnTo>
                <a:lnTo>
                  <a:pt x="231609" y="889127"/>
                </a:lnTo>
                <a:lnTo>
                  <a:pt x="239090" y="889127"/>
                </a:lnTo>
                <a:lnTo>
                  <a:pt x="291376" y="784529"/>
                </a:lnTo>
                <a:lnTo>
                  <a:pt x="336219" y="687400"/>
                </a:lnTo>
                <a:lnTo>
                  <a:pt x="328739" y="762114"/>
                </a:lnTo>
                <a:lnTo>
                  <a:pt x="321284" y="791997"/>
                </a:lnTo>
                <a:lnTo>
                  <a:pt x="328739" y="799477"/>
                </a:lnTo>
                <a:lnTo>
                  <a:pt x="328739" y="814412"/>
                </a:lnTo>
                <a:lnTo>
                  <a:pt x="313804" y="806945"/>
                </a:lnTo>
                <a:lnTo>
                  <a:pt x="306324" y="806945"/>
                </a:lnTo>
                <a:lnTo>
                  <a:pt x="283921" y="851776"/>
                </a:lnTo>
                <a:lnTo>
                  <a:pt x="261493" y="904062"/>
                </a:lnTo>
                <a:lnTo>
                  <a:pt x="268973" y="904062"/>
                </a:lnTo>
                <a:lnTo>
                  <a:pt x="268973" y="911542"/>
                </a:lnTo>
                <a:lnTo>
                  <a:pt x="291376" y="919022"/>
                </a:lnTo>
                <a:lnTo>
                  <a:pt x="306324" y="933970"/>
                </a:lnTo>
                <a:lnTo>
                  <a:pt x="313804" y="933970"/>
                </a:lnTo>
                <a:lnTo>
                  <a:pt x="321284" y="941425"/>
                </a:lnTo>
                <a:lnTo>
                  <a:pt x="321284" y="963853"/>
                </a:lnTo>
                <a:lnTo>
                  <a:pt x="306324" y="956373"/>
                </a:lnTo>
                <a:lnTo>
                  <a:pt x="283921" y="941425"/>
                </a:lnTo>
                <a:lnTo>
                  <a:pt x="254038" y="926490"/>
                </a:lnTo>
                <a:lnTo>
                  <a:pt x="246557" y="926490"/>
                </a:lnTo>
                <a:lnTo>
                  <a:pt x="201726" y="1008672"/>
                </a:lnTo>
                <a:lnTo>
                  <a:pt x="201726" y="1016152"/>
                </a:lnTo>
                <a:lnTo>
                  <a:pt x="201726" y="1023620"/>
                </a:lnTo>
                <a:lnTo>
                  <a:pt x="216674" y="1031100"/>
                </a:lnTo>
                <a:lnTo>
                  <a:pt x="239090" y="1046035"/>
                </a:lnTo>
                <a:lnTo>
                  <a:pt x="254038" y="1046035"/>
                </a:lnTo>
                <a:lnTo>
                  <a:pt x="261493" y="1053503"/>
                </a:lnTo>
                <a:lnTo>
                  <a:pt x="291376" y="1068438"/>
                </a:lnTo>
                <a:lnTo>
                  <a:pt x="313804" y="1083386"/>
                </a:lnTo>
                <a:lnTo>
                  <a:pt x="313804" y="1105814"/>
                </a:lnTo>
                <a:lnTo>
                  <a:pt x="283921" y="1090866"/>
                </a:lnTo>
                <a:lnTo>
                  <a:pt x="268973" y="1083386"/>
                </a:lnTo>
                <a:lnTo>
                  <a:pt x="231609" y="1060983"/>
                </a:lnTo>
                <a:lnTo>
                  <a:pt x="209207" y="1053503"/>
                </a:lnTo>
                <a:lnTo>
                  <a:pt x="186791" y="1046035"/>
                </a:lnTo>
                <a:lnTo>
                  <a:pt x="179311" y="1046035"/>
                </a:lnTo>
                <a:lnTo>
                  <a:pt x="171843" y="1053503"/>
                </a:lnTo>
                <a:lnTo>
                  <a:pt x="164363" y="1060983"/>
                </a:lnTo>
                <a:lnTo>
                  <a:pt x="149428" y="1075918"/>
                </a:lnTo>
                <a:lnTo>
                  <a:pt x="134480" y="1090866"/>
                </a:lnTo>
                <a:lnTo>
                  <a:pt x="119545" y="1105814"/>
                </a:lnTo>
                <a:lnTo>
                  <a:pt x="112077" y="1113269"/>
                </a:lnTo>
                <a:lnTo>
                  <a:pt x="104597" y="1120749"/>
                </a:lnTo>
                <a:lnTo>
                  <a:pt x="97129" y="1128229"/>
                </a:lnTo>
                <a:lnTo>
                  <a:pt x="89662" y="1135697"/>
                </a:lnTo>
                <a:lnTo>
                  <a:pt x="82194" y="1135697"/>
                </a:lnTo>
                <a:lnTo>
                  <a:pt x="82194" y="1143177"/>
                </a:lnTo>
                <a:lnTo>
                  <a:pt x="74714" y="1150632"/>
                </a:lnTo>
                <a:lnTo>
                  <a:pt x="0" y="1202944"/>
                </a:lnTo>
                <a:lnTo>
                  <a:pt x="0" y="1210398"/>
                </a:lnTo>
                <a:lnTo>
                  <a:pt x="7467" y="1210398"/>
                </a:lnTo>
                <a:lnTo>
                  <a:pt x="22415" y="1240307"/>
                </a:lnTo>
                <a:lnTo>
                  <a:pt x="37350" y="1255242"/>
                </a:lnTo>
                <a:lnTo>
                  <a:pt x="44831" y="1255242"/>
                </a:lnTo>
                <a:lnTo>
                  <a:pt x="44831" y="1262710"/>
                </a:lnTo>
                <a:lnTo>
                  <a:pt x="52285" y="1262710"/>
                </a:lnTo>
                <a:lnTo>
                  <a:pt x="52285" y="1270190"/>
                </a:lnTo>
                <a:lnTo>
                  <a:pt x="59766" y="1277645"/>
                </a:lnTo>
                <a:lnTo>
                  <a:pt x="67233" y="1277645"/>
                </a:lnTo>
                <a:lnTo>
                  <a:pt x="67233" y="1285125"/>
                </a:lnTo>
                <a:lnTo>
                  <a:pt x="74714" y="1285125"/>
                </a:lnTo>
                <a:lnTo>
                  <a:pt x="74714" y="1292593"/>
                </a:lnTo>
                <a:lnTo>
                  <a:pt x="82194" y="1292593"/>
                </a:lnTo>
                <a:lnTo>
                  <a:pt x="82194" y="1300073"/>
                </a:lnTo>
                <a:lnTo>
                  <a:pt x="89662" y="1300073"/>
                </a:lnTo>
                <a:lnTo>
                  <a:pt x="89662" y="1307528"/>
                </a:lnTo>
                <a:lnTo>
                  <a:pt x="97129" y="1307528"/>
                </a:lnTo>
                <a:lnTo>
                  <a:pt x="97129" y="1315008"/>
                </a:lnTo>
                <a:lnTo>
                  <a:pt x="104597" y="1315008"/>
                </a:lnTo>
                <a:lnTo>
                  <a:pt x="104597" y="1322476"/>
                </a:lnTo>
                <a:lnTo>
                  <a:pt x="112077" y="1322476"/>
                </a:lnTo>
                <a:lnTo>
                  <a:pt x="112077" y="1329956"/>
                </a:lnTo>
                <a:lnTo>
                  <a:pt x="119545" y="1329956"/>
                </a:lnTo>
                <a:lnTo>
                  <a:pt x="127025" y="1329956"/>
                </a:lnTo>
                <a:lnTo>
                  <a:pt x="127025" y="133649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170444" y="6332199"/>
            <a:ext cx="2717167" cy="1475474"/>
          </a:xfrm>
          <a:custGeom>
            <a:avLst/>
            <a:gdLst/>
            <a:ahLst/>
            <a:cxnLst/>
            <a:rect l="l" t="t" r="r" b="b"/>
            <a:pathLst>
              <a:path w="2717167" h="1475474">
                <a:moveTo>
                  <a:pt x="0" y="0"/>
                </a:moveTo>
                <a:lnTo>
                  <a:pt x="49837" y="3557"/>
                </a:lnTo>
                <a:lnTo>
                  <a:pt x="124551" y="108167"/>
                </a:lnTo>
                <a:lnTo>
                  <a:pt x="557888" y="705905"/>
                </a:lnTo>
                <a:lnTo>
                  <a:pt x="953886" y="1199021"/>
                </a:lnTo>
                <a:lnTo>
                  <a:pt x="968822" y="1213969"/>
                </a:lnTo>
                <a:lnTo>
                  <a:pt x="1110782" y="1393293"/>
                </a:lnTo>
                <a:lnTo>
                  <a:pt x="1118250" y="1408228"/>
                </a:lnTo>
                <a:lnTo>
                  <a:pt x="1125730" y="1415696"/>
                </a:lnTo>
                <a:lnTo>
                  <a:pt x="1133198" y="1415696"/>
                </a:lnTo>
                <a:lnTo>
                  <a:pt x="1140665" y="1423176"/>
                </a:lnTo>
                <a:lnTo>
                  <a:pt x="1148146" y="1423176"/>
                </a:lnTo>
                <a:lnTo>
                  <a:pt x="1155613" y="1430643"/>
                </a:lnTo>
                <a:lnTo>
                  <a:pt x="1163081" y="1430643"/>
                </a:lnTo>
                <a:lnTo>
                  <a:pt x="1170561" y="1438111"/>
                </a:lnTo>
                <a:lnTo>
                  <a:pt x="1178029" y="1438111"/>
                </a:lnTo>
                <a:lnTo>
                  <a:pt x="1185496" y="1438111"/>
                </a:lnTo>
                <a:lnTo>
                  <a:pt x="1192977" y="1438111"/>
                </a:lnTo>
                <a:lnTo>
                  <a:pt x="1200444" y="1438111"/>
                </a:lnTo>
                <a:lnTo>
                  <a:pt x="1207912" y="1438111"/>
                </a:lnTo>
                <a:lnTo>
                  <a:pt x="1215379" y="1438111"/>
                </a:lnTo>
                <a:lnTo>
                  <a:pt x="1230327" y="1430643"/>
                </a:lnTo>
                <a:lnTo>
                  <a:pt x="1245275" y="1430643"/>
                </a:lnTo>
                <a:lnTo>
                  <a:pt x="1252743" y="1423176"/>
                </a:lnTo>
                <a:lnTo>
                  <a:pt x="1260210" y="1423176"/>
                </a:lnTo>
                <a:lnTo>
                  <a:pt x="1319989" y="1423176"/>
                </a:lnTo>
                <a:lnTo>
                  <a:pt x="1327457" y="1430643"/>
                </a:lnTo>
                <a:lnTo>
                  <a:pt x="1334924" y="1430643"/>
                </a:lnTo>
                <a:lnTo>
                  <a:pt x="1342405" y="1438111"/>
                </a:lnTo>
                <a:lnTo>
                  <a:pt x="1357340" y="1438111"/>
                </a:lnTo>
                <a:lnTo>
                  <a:pt x="1364820" y="1445579"/>
                </a:lnTo>
                <a:lnTo>
                  <a:pt x="1372288" y="1453059"/>
                </a:lnTo>
                <a:lnTo>
                  <a:pt x="1379755" y="1460539"/>
                </a:lnTo>
                <a:lnTo>
                  <a:pt x="1379755" y="1467994"/>
                </a:lnTo>
                <a:lnTo>
                  <a:pt x="1387223" y="1475474"/>
                </a:lnTo>
                <a:lnTo>
                  <a:pt x="1394703" y="1475474"/>
                </a:lnTo>
                <a:lnTo>
                  <a:pt x="1402171" y="1467994"/>
                </a:lnTo>
                <a:lnTo>
                  <a:pt x="1417119" y="1460539"/>
                </a:lnTo>
                <a:lnTo>
                  <a:pt x="1424586" y="1453059"/>
                </a:lnTo>
                <a:lnTo>
                  <a:pt x="1439534" y="1445579"/>
                </a:lnTo>
                <a:lnTo>
                  <a:pt x="1439534" y="1438111"/>
                </a:lnTo>
                <a:lnTo>
                  <a:pt x="1454470" y="1438111"/>
                </a:lnTo>
                <a:lnTo>
                  <a:pt x="1469417" y="1430643"/>
                </a:lnTo>
                <a:lnTo>
                  <a:pt x="1476885" y="1423176"/>
                </a:lnTo>
                <a:lnTo>
                  <a:pt x="1491833" y="1415696"/>
                </a:lnTo>
                <a:lnTo>
                  <a:pt x="1506768" y="1415696"/>
                </a:lnTo>
                <a:lnTo>
                  <a:pt x="1514248" y="1408228"/>
                </a:lnTo>
                <a:lnTo>
                  <a:pt x="1529196" y="1400748"/>
                </a:lnTo>
                <a:lnTo>
                  <a:pt x="1529196" y="1393293"/>
                </a:lnTo>
                <a:lnTo>
                  <a:pt x="1544132" y="1385812"/>
                </a:lnTo>
                <a:lnTo>
                  <a:pt x="1551599" y="1385812"/>
                </a:lnTo>
                <a:lnTo>
                  <a:pt x="1559079" y="1378345"/>
                </a:lnTo>
                <a:lnTo>
                  <a:pt x="1581482" y="1370865"/>
                </a:lnTo>
                <a:lnTo>
                  <a:pt x="1603898" y="1348462"/>
                </a:lnTo>
                <a:lnTo>
                  <a:pt x="1626313" y="1333501"/>
                </a:lnTo>
                <a:lnTo>
                  <a:pt x="1648729" y="1318566"/>
                </a:lnTo>
                <a:lnTo>
                  <a:pt x="1656209" y="1318566"/>
                </a:lnTo>
                <a:lnTo>
                  <a:pt x="1656209" y="1311098"/>
                </a:lnTo>
                <a:lnTo>
                  <a:pt x="1671144" y="1311098"/>
                </a:lnTo>
                <a:lnTo>
                  <a:pt x="1678625" y="1303618"/>
                </a:lnTo>
                <a:lnTo>
                  <a:pt x="1678625" y="1296163"/>
                </a:lnTo>
                <a:lnTo>
                  <a:pt x="1693560" y="1296163"/>
                </a:lnTo>
                <a:lnTo>
                  <a:pt x="1708508" y="1281215"/>
                </a:lnTo>
                <a:lnTo>
                  <a:pt x="1715975" y="1273735"/>
                </a:lnTo>
                <a:lnTo>
                  <a:pt x="1745858" y="1251332"/>
                </a:lnTo>
                <a:lnTo>
                  <a:pt x="1753326" y="1251332"/>
                </a:lnTo>
                <a:lnTo>
                  <a:pt x="1813105" y="1206488"/>
                </a:lnTo>
                <a:lnTo>
                  <a:pt x="1895299" y="1154203"/>
                </a:lnTo>
                <a:lnTo>
                  <a:pt x="1940118" y="1116839"/>
                </a:lnTo>
                <a:lnTo>
                  <a:pt x="1962533" y="1101891"/>
                </a:lnTo>
                <a:lnTo>
                  <a:pt x="1932650" y="1057073"/>
                </a:lnTo>
                <a:lnTo>
                  <a:pt x="1917702" y="1034645"/>
                </a:lnTo>
                <a:lnTo>
                  <a:pt x="1842988" y="930060"/>
                </a:lnTo>
                <a:lnTo>
                  <a:pt x="1820572" y="900152"/>
                </a:lnTo>
                <a:lnTo>
                  <a:pt x="1805637" y="907632"/>
                </a:lnTo>
                <a:lnTo>
                  <a:pt x="1790689" y="922580"/>
                </a:lnTo>
                <a:lnTo>
                  <a:pt x="1775754" y="930060"/>
                </a:lnTo>
                <a:lnTo>
                  <a:pt x="1760806" y="937515"/>
                </a:lnTo>
                <a:lnTo>
                  <a:pt x="1753326" y="952463"/>
                </a:lnTo>
                <a:lnTo>
                  <a:pt x="1738391" y="959943"/>
                </a:lnTo>
                <a:lnTo>
                  <a:pt x="1723443" y="967398"/>
                </a:lnTo>
                <a:lnTo>
                  <a:pt x="1708508" y="974879"/>
                </a:lnTo>
                <a:lnTo>
                  <a:pt x="1693560" y="989826"/>
                </a:lnTo>
                <a:lnTo>
                  <a:pt x="1678625" y="997281"/>
                </a:lnTo>
                <a:lnTo>
                  <a:pt x="1671144" y="1004762"/>
                </a:lnTo>
                <a:lnTo>
                  <a:pt x="1663677" y="1004762"/>
                </a:lnTo>
                <a:lnTo>
                  <a:pt x="1656209" y="1012229"/>
                </a:lnTo>
                <a:lnTo>
                  <a:pt x="1641261" y="1027190"/>
                </a:lnTo>
                <a:lnTo>
                  <a:pt x="1626313" y="1034645"/>
                </a:lnTo>
                <a:lnTo>
                  <a:pt x="1618846" y="1034645"/>
                </a:lnTo>
                <a:lnTo>
                  <a:pt x="1618846" y="1042125"/>
                </a:lnTo>
                <a:lnTo>
                  <a:pt x="1611378" y="1042125"/>
                </a:lnTo>
                <a:lnTo>
                  <a:pt x="1603898" y="1042125"/>
                </a:lnTo>
                <a:lnTo>
                  <a:pt x="1603898" y="1049593"/>
                </a:lnTo>
                <a:lnTo>
                  <a:pt x="1596430" y="1049593"/>
                </a:lnTo>
                <a:lnTo>
                  <a:pt x="1588963" y="1049593"/>
                </a:lnTo>
                <a:lnTo>
                  <a:pt x="1581482" y="1049593"/>
                </a:lnTo>
                <a:lnTo>
                  <a:pt x="1581482" y="1086956"/>
                </a:lnTo>
                <a:lnTo>
                  <a:pt x="1566547" y="1086956"/>
                </a:lnTo>
                <a:lnTo>
                  <a:pt x="1566547" y="1064541"/>
                </a:lnTo>
                <a:lnTo>
                  <a:pt x="1566547" y="1049593"/>
                </a:lnTo>
                <a:lnTo>
                  <a:pt x="1566547" y="1034645"/>
                </a:lnTo>
                <a:lnTo>
                  <a:pt x="1566547" y="1012229"/>
                </a:lnTo>
                <a:lnTo>
                  <a:pt x="1559079" y="997281"/>
                </a:lnTo>
                <a:lnTo>
                  <a:pt x="1559079" y="930060"/>
                </a:lnTo>
                <a:lnTo>
                  <a:pt x="1551599" y="915112"/>
                </a:lnTo>
                <a:lnTo>
                  <a:pt x="1551599" y="825450"/>
                </a:lnTo>
                <a:lnTo>
                  <a:pt x="1544132" y="810502"/>
                </a:lnTo>
                <a:lnTo>
                  <a:pt x="1536664" y="810502"/>
                </a:lnTo>
                <a:lnTo>
                  <a:pt x="1536664" y="795567"/>
                </a:lnTo>
                <a:lnTo>
                  <a:pt x="1544132" y="795567"/>
                </a:lnTo>
                <a:lnTo>
                  <a:pt x="1544132" y="773139"/>
                </a:lnTo>
                <a:lnTo>
                  <a:pt x="1514248" y="780619"/>
                </a:lnTo>
                <a:lnTo>
                  <a:pt x="1514248" y="758204"/>
                </a:lnTo>
                <a:lnTo>
                  <a:pt x="1544132" y="758204"/>
                </a:lnTo>
                <a:lnTo>
                  <a:pt x="1544132" y="743256"/>
                </a:lnTo>
                <a:lnTo>
                  <a:pt x="1544132" y="728308"/>
                </a:lnTo>
                <a:lnTo>
                  <a:pt x="1536664" y="705905"/>
                </a:lnTo>
                <a:lnTo>
                  <a:pt x="1536664" y="690957"/>
                </a:lnTo>
                <a:lnTo>
                  <a:pt x="1536664" y="676009"/>
                </a:lnTo>
                <a:lnTo>
                  <a:pt x="1536664" y="661062"/>
                </a:lnTo>
                <a:lnTo>
                  <a:pt x="1536664" y="638659"/>
                </a:lnTo>
                <a:lnTo>
                  <a:pt x="1529196" y="623724"/>
                </a:lnTo>
                <a:lnTo>
                  <a:pt x="1529196" y="541529"/>
                </a:lnTo>
                <a:lnTo>
                  <a:pt x="1521716" y="526581"/>
                </a:lnTo>
                <a:lnTo>
                  <a:pt x="1521716" y="511646"/>
                </a:lnTo>
                <a:lnTo>
                  <a:pt x="1521716" y="489231"/>
                </a:lnTo>
                <a:lnTo>
                  <a:pt x="1521716" y="474283"/>
                </a:lnTo>
                <a:lnTo>
                  <a:pt x="1521716" y="459347"/>
                </a:lnTo>
                <a:lnTo>
                  <a:pt x="1484353" y="459347"/>
                </a:lnTo>
                <a:lnTo>
                  <a:pt x="1484353" y="444400"/>
                </a:lnTo>
                <a:lnTo>
                  <a:pt x="1514248" y="444400"/>
                </a:lnTo>
                <a:lnTo>
                  <a:pt x="1514248" y="421984"/>
                </a:lnTo>
                <a:lnTo>
                  <a:pt x="1514248" y="407036"/>
                </a:lnTo>
                <a:lnTo>
                  <a:pt x="1514248" y="384633"/>
                </a:lnTo>
                <a:lnTo>
                  <a:pt x="1514248" y="369685"/>
                </a:lnTo>
                <a:lnTo>
                  <a:pt x="1506768" y="354712"/>
                </a:lnTo>
                <a:lnTo>
                  <a:pt x="1506768" y="332309"/>
                </a:lnTo>
                <a:lnTo>
                  <a:pt x="1499301" y="332309"/>
                </a:lnTo>
                <a:lnTo>
                  <a:pt x="1499301" y="324829"/>
                </a:lnTo>
                <a:lnTo>
                  <a:pt x="1499301" y="317374"/>
                </a:lnTo>
                <a:lnTo>
                  <a:pt x="1499301" y="309894"/>
                </a:lnTo>
                <a:lnTo>
                  <a:pt x="1506768" y="309894"/>
                </a:lnTo>
                <a:lnTo>
                  <a:pt x="1506768" y="302426"/>
                </a:lnTo>
                <a:lnTo>
                  <a:pt x="1514248" y="302426"/>
                </a:lnTo>
                <a:lnTo>
                  <a:pt x="1521716" y="302426"/>
                </a:lnTo>
                <a:lnTo>
                  <a:pt x="1529196" y="309894"/>
                </a:lnTo>
                <a:lnTo>
                  <a:pt x="1529196" y="317374"/>
                </a:lnTo>
                <a:lnTo>
                  <a:pt x="1529196" y="324829"/>
                </a:lnTo>
                <a:lnTo>
                  <a:pt x="1529196" y="332309"/>
                </a:lnTo>
                <a:lnTo>
                  <a:pt x="1521716" y="332309"/>
                </a:lnTo>
                <a:lnTo>
                  <a:pt x="1529196" y="362205"/>
                </a:lnTo>
                <a:lnTo>
                  <a:pt x="1603898" y="362205"/>
                </a:lnTo>
                <a:lnTo>
                  <a:pt x="1603898" y="354712"/>
                </a:lnTo>
                <a:lnTo>
                  <a:pt x="1611378" y="354712"/>
                </a:lnTo>
                <a:lnTo>
                  <a:pt x="1618846" y="354712"/>
                </a:lnTo>
                <a:lnTo>
                  <a:pt x="1626313" y="354712"/>
                </a:lnTo>
                <a:lnTo>
                  <a:pt x="1633794" y="354712"/>
                </a:lnTo>
                <a:lnTo>
                  <a:pt x="1633794" y="362205"/>
                </a:lnTo>
                <a:lnTo>
                  <a:pt x="1671144" y="362205"/>
                </a:lnTo>
                <a:lnTo>
                  <a:pt x="1678625" y="369685"/>
                </a:lnTo>
                <a:lnTo>
                  <a:pt x="1686092" y="369685"/>
                </a:lnTo>
                <a:lnTo>
                  <a:pt x="1693560" y="369685"/>
                </a:lnTo>
                <a:lnTo>
                  <a:pt x="1693560" y="377153"/>
                </a:lnTo>
                <a:lnTo>
                  <a:pt x="1701027" y="377153"/>
                </a:lnTo>
                <a:lnTo>
                  <a:pt x="1708508" y="377153"/>
                </a:lnTo>
                <a:lnTo>
                  <a:pt x="1708508" y="384633"/>
                </a:lnTo>
                <a:lnTo>
                  <a:pt x="1715975" y="384633"/>
                </a:lnTo>
                <a:lnTo>
                  <a:pt x="1715975" y="392101"/>
                </a:lnTo>
                <a:lnTo>
                  <a:pt x="1723443" y="392101"/>
                </a:lnTo>
                <a:lnTo>
                  <a:pt x="1730923" y="399569"/>
                </a:lnTo>
                <a:lnTo>
                  <a:pt x="1738391" y="399569"/>
                </a:lnTo>
                <a:lnTo>
                  <a:pt x="1738391" y="407036"/>
                </a:lnTo>
                <a:lnTo>
                  <a:pt x="1745858" y="407036"/>
                </a:lnTo>
                <a:lnTo>
                  <a:pt x="1745858" y="414516"/>
                </a:lnTo>
                <a:lnTo>
                  <a:pt x="1753326" y="414516"/>
                </a:lnTo>
                <a:lnTo>
                  <a:pt x="1753326" y="421984"/>
                </a:lnTo>
                <a:lnTo>
                  <a:pt x="1760806" y="429452"/>
                </a:lnTo>
                <a:lnTo>
                  <a:pt x="1768274" y="436919"/>
                </a:lnTo>
                <a:lnTo>
                  <a:pt x="1775754" y="451867"/>
                </a:lnTo>
                <a:lnTo>
                  <a:pt x="1790689" y="466802"/>
                </a:lnTo>
                <a:lnTo>
                  <a:pt x="1798170" y="481763"/>
                </a:lnTo>
                <a:lnTo>
                  <a:pt x="1805637" y="489231"/>
                </a:lnTo>
                <a:lnTo>
                  <a:pt x="1835520" y="474283"/>
                </a:lnTo>
                <a:lnTo>
                  <a:pt x="1835520" y="466802"/>
                </a:lnTo>
                <a:lnTo>
                  <a:pt x="1842988" y="466802"/>
                </a:lnTo>
                <a:lnTo>
                  <a:pt x="1977481" y="362205"/>
                </a:lnTo>
                <a:lnTo>
                  <a:pt x="2007364" y="339777"/>
                </a:lnTo>
                <a:lnTo>
                  <a:pt x="1895299" y="205297"/>
                </a:lnTo>
                <a:lnTo>
                  <a:pt x="1895299" y="197816"/>
                </a:lnTo>
                <a:lnTo>
                  <a:pt x="1865403" y="152998"/>
                </a:lnTo>
                <a:lnTo>
                  <a:pt x="1835520" y="123102"/>
                </a:lnTo>
                <a:lnTo>
                  <a:pt x="1813105" y="93219"/>
                </a:lnTo>
                <a:lnTo>
                  <a:pt x="1857936" y="100687"/>
                </a:lnTo>
                <a:lnTo>
                  <a:pt x="2403350" y="788087"/>
                </a:lnTo>
                <a:lnTo>
                  <a:pt x="2425766" y="773139"/>
                </a:lnTo>
                <a:lnTo>
                  <a:pt x="2455649" y="750736"/>
                </a:lnTo>
                <a:lnTo>
                  <a:pt x="2455649" y="743256"/>
                </a:lnTo>
                <a:lnTo>
                  <a:pt x="2470597" y="735788"/>
                </a:lnTo>
                <a:lnTo>
                  <a:pt x="2448181" y="713360"/>
                </a:lnTo>
                <a:lnTo>
                  <a:pt x="2455649" y="705905"/>
                </a:lnTo>
                <a:lnTo>
                  <a:pt x="2478077" y="728308"/>
                </a:lnTo>
                <a:lnTo>
                  <a:pt x="2522895" y="690957"/>
                </a:lnTo>
                <a:lnTo>
                  <a:pt x="2664856" y="586360"/>
                </a:lnTo>
                <a:lnTo>
                  <a:pt x="2612557" y="519114"/>
                </a:lnTo>
                <a:lnTo>
                  <a:pt x="2605090" y="511646"/>
                </a:lnTo>
                <a:lnTo>
                  <a:pt x="2605090" y="504166"/>
                </a:lnTo>
                <a:lnTo>
                  <a:pt x="2597622" y="496711"/>
                </a:lnTo>
                <a:lnTo>
                  <a:pt x="2590142" y="489231"/>
                </a:lnTo>
                <a:lnTo>
                  <a:pt x="2597622" y="489231"/>
                </a:lnTo>
                <a:lnTo>
                  <a:pt x="2605090" y="489231"/>
                </a:lnTo>
                <a:lnTo>
                  <a:pt x="2612557" y="496711"/>
                </a:lnTo>
                <a:lnTo>
                  <a:pt x="2642440" y="541529"/>
                </a:lnTo>
                <a:lnTo>
                  <a:pt x="2672323" y="571412"/>
                </a:lnTo>
                <a:lnTo>
                  <a:pt x="2679791" y="571412"/>
                </a:lnTo>
                <a:lnTo>
                  <a:pt x="2679791" y="563932"/>
                </a:lnTo>
                <a:lnTo>
                  <a:pt x="2694739" y="556477"/>
                </a:lnTo>
                <a:lnTo>
                  <a:pt x="2702219" y="556477"/>
                </a:lnTo>
                <a:lnTo>
                  <a:pt x="2717167" y="541529"/>
                </a:lnTo>
                <a:lnTo>
                  <a:pt x="2717167" y="534049"/>
                </a:lnTo>
                <a:lnTo>
                  <a:pt x="2709687" y="519114"/>
                </a:lnTo>
                <a:lnTo>
                  <a:pt x="2702219" y="511646"/>
                </a:lnTo>
                <a:lnTo>
                  <a:pt x="2687271" y="496711"/>
                </a:lnTo>
                <a:lnTo>
                  <a:pt x="2687271" y="489231"/>
                </a:lnTo>
                <a:lnTo>
                  <a:pt x="2679791" y="489231"/>
                </a:lnTo>
                <a:lnTo>
                  <a:pt x="2679791" y="481763"/>
                </a:lnTo>
                <a:lnTo>
                  <a:pt x="2672323" y="474283"/>
                </a:lnTo>
                <a:lnTo>
                  <a:pt x="2672323" y="466802"/>
                </a:lnTo>
                <a:lnTo>
                  <a:pt x="2664856" y="459347"/>
                </a:lnTo>
                <a:lnTo>
                  <a:pt x="2664856" y="451867"/>
                </a:lnTo>
                <a:lnTo>
                  <a:pt x="2664856" y="444400"/>
                </a:lnTo>
                <a:lnTo>
                  <a:pt x="2657388" y="444400"/>
                </a:lnTo>
                <a:lnTo>
                  <a:pt x="2657388" y="436919"/>
                </a:lnTo>
                <a:lnTo>
                  <a:pt x="2657388" y="429452"/>
                </a:lnTo>
                <a:lnTo>
                  <a:pt x="2649921" y="421984"/>
                </a:lnTo>
                <a:lnTo>
                  <a:pt x="2649921" y="414516"/>
                </a:lnTo>
                <a:lnTo>
                  <a:pt x="2649921" y="407036"/>
                </a:lnTo>
                <a:lnTo>
                  <a:pt x="2649921" y="399569"/>
                </a:lnTo>
                <a:lnTo>
                  <a:pt x="2649921" y="392101"/>
                </a:lnTo>
                <a:lnTo>
                  <a:pt x="2649921" y="384633"/>
                </a:lnTo>
                <a:lnTo>
                  <a:pt x="2642440" y="384633"/>
                </a:lnTo>
                <a:lnTo>
                  <a:pt x="2634973" y="384633"/>
                </a:lnTo>
                <a:lnTo>
                  <a:pt x="2627505" y="384633"/>
                </a:lnTo>
                <a:lnTo>
                  <a:pt x="2627505" y="392101"/>
                </a:lnTo>
                <a:lnTo>
                  <a:pt x="2620025" y="392101"/>
                </a:lnTo>
                <a:lnTo>
                  <a:pt x="2612557" y="392101"/>
                </a:lnTo>
                <a:lnTo>
                  <a:pt x="2612557" y="384633"/>
                </a:lnTo>
                <a:lnTo>
                  <a:pt x="2612557" y="377153"/>
                </a:lnTo>
                <a:lnTo>
                  <a:pt x="2605090" y="377153"/>
                </a:lnTo>
                <a:lnTo>
                  <a:pt x="2612557" y="369685"/>
                </a:lnTo>
                <a:lnTo>
                  <a:pt x="2612557" y="362205"/>
                </a:lnTo>
                <a:lnTo>
                  <a:pt x="2620025" y="362205"/>
                </a:lnTo>
                <a:lnTo>
                  <a:pt x="2627505" y="362205"/>
                </a:lnTo>
                <a:lnTo>
                  <a:pt x="2627505" y="369685"/>
                </a:lnTo>
                <a:lnTo>
                  <a:pt x="2634973" y="369685"/>
                </a:lnTo>
                <a:lnTo>
                  <a:pt x="2642440" y="369685"/>
                </a:lnTo>
                <a:lnTo>
                  <a:pt x="2649921" y="369685"/>
                </a:lnTo>
                <a:lnTo>
                  <a:pt x="2649921" y="362205"/>
                </a:lnTo>
                <a:lnTo>
                  <a:pt x="2649921" y="354712"/>
                </a:lnTo>
                <a:lnTo>
                  <a:pt x="2649921" y="347257"/>
                </a:lnTo>
                <a:lnTo>
                  <a:pt x="2649921" y="339777"/>
                </a:lnTo>
                <a:lnTo>
                  <a:pt x="2664856" y="265063"/>
                </a:lnTo>
                <a:lnTo>
                  <a:pt x="2664856" y="227699"/>
                </a:lnTo>
                <a:lnTo>
                  <a:pt x="2605090" y="220245"/>
                </a:lnTo>
                <a:lnTo>
                  <a:pt x="2552778" y="220245"/>
                </a:lnTo>
                <a:lnTo>
                  <a:pt x="2537843" y="227699"/>
                </a:lnTo>
                <a:lnTo>
                  <a:pt x="2545311" y="227699"/>
                </a:lnTo>
                <a:lnTo>
                  <a:pt x="2545311" y="2351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162862" y="6432887"/>
            <a:ext cx="2398356" cy="575322"/>
          </a:xfrm>
          <a:custGeom>
            <a:avLst/>
            <a:gdLst/>
            <a:ahLst/>
            <a:cxnLst/>
            <a:rect l="l" t="t" r="r" b="b"/>
            <a:pathLst>
              <a:path w="2398356" h="575322">
                <a:moveTo>
                  <a:pt x="552894" y="134492"/>
                </a:moveTo>
                <a:lnTo>
                  <a:pt x="508063" y="134492"/>
                </a:lnTo>
                <a:lnTo>
                  <a:pt x="508063" y="127012"/>
                </a:lnTo>
                <a:lnTo>
                  <a:pt x="493128" y="127012"/>
                </a:lnTo>
                <a:lnTo>
                  <a:pt x="485660" y="127012"/>
                </a:lnTo>
                <a:lnTo>
                  <a:pt x="478180" y="127012"/>
                </a:lnTo>
                <a:lnTo>
                  <a:pt x="470712" y="134492"/>
                </a:lnTo>
                <a:lnTo>
                  <a:pt x="425881" y="134492"/>
                </a:lnTo>
                <a:lnTo>
                  <a:pt x="418401" y="141960"/>
                </a:lnTo>
                <a:lnTo>
                  <a:pt x="403466" y="141960"/>
                </a:lnTo>
                <a:lnTo>
                  <a:pt x="395998" y="141960"/>
                </a:lnTo>
                <a:lnTo>
                  <a:pt x="388531" y="141960"/>
                </a:lnTo>
                <a:lnTo>
                  <a:pt x="381050" y="149440"/>
                </a:lnTo>
                <a:lnTo>
                  <a:pt x="366115" y="149440"/>
                </a:lnTo>
                <a:lnTo>
                  <a:pt x="358635" y="156921"/>
                </a:lnTo>
                <a:lnTo>
                  <a:pt x="351155" y="156921"/>
                </a:lnTo>
                <a:lnTo>
                  <a:pt x="343687" y="156921"/>
                </a:lnTo>
                <a:lnTo>
                  <a:pt x="336219" y="164376"/>
                </a:lnTo>
                <a:lnTo>
                  <a:pt x="328752" y="164376"/>
                </a:lnTo>
                <a:lnTo>
                  <a:pt x="321284" y="171856"/>
                </a:lnTo>
                <a:lnTo>
                  <a:pt x="313804" y="171856"/>
                </a:lnTo>
                <a:lnTo>
                  <a:pt x="306336" y="171856"/>
                </a:lnTo>
                <a:lnTo>
                  <a:pt x="298869" y="179323"/>
                </a:lnTo>
                <a:lnTo>
                  <a:pt x="291388" y="179323"/>
                </a:lnTo>
                <a:lnTo>
                  <a:pt x="283921" y="179323"/>
                </a:lnTo>
                <a:lnTo>
                  <a:pt x="276453" y="179323"/>
                </a:lnTo>
                <a:lnTo>
                  <a:pt x="276453" y="186791"/>
                </a:lnTo>
                <a:lnTo>
                  <a:pt x="268985" y="186791"/>
                </a:lnTo>
                <a:lnTo>
                  <a:pt x="194259" y="186791"/>
                </a:lnTo>
                <a:lnTo>
                  <a:pt x="194259" y="194259"/>
                </a:lnTo>
                <a:lnTo>
                  <a:pt x="194259" y="201739"/>
                </a:lnTo>
                <a:lnTo>
                  <a:pt x="194259" y="209207"/>
                </a:lnTo>
                <a:lnTo>
                  <a:pt x="194259" y="216687"/>
                </a:lnTo>
                <a:lnTo>
                  <a:pt x="201739" y="216687"/>
                </a:lnTo>
                <a:lnTo>
                  <a:pt x="201739" y="224142"/>
                </a:lnTo>
                <a:lnTo>
                  <a:pt x="201739" y="231622"/>
                </a:lnTo>
                <a:lnTo>
                  <a:pt x="201739" y="239090"/>
                </a:lnTo>
                <a:lnTo>
                  <a:pt x="209207" y="239090"/>
                </a:lnTo>
                <a:lnTo>
                  <a:pt x="209207" y="246570"/>
                </a:lnTo>
                <a:lnTo>
                  <a:pt x="216674" y="246570"/>
                </a:lnTo>
                <a:lnTo>
                  <a:pt x="216674" y="254025"/>
                </a:lnTo>
                <a:lnTo>
                  <a:pt x="224142" y="268998"/>
                </a:lnTo>
                <a:lnTo>
                  <a:pt x="231609" y="268998"/>
                </a:lnTo>
                <a:lnTo>
                  <a:pt x="239090" y="261531"/>
                </a:lnTo>
                <a:lnTo>
                  <a:pt x="246570" y="261531"/>
                </a:lnTo>
                <a:lnTo>
                  <a:pt x="246570" y="254025"/>
                </a:lnTo>
                <a:lnTo>
                  <a:pt x="254038" y="254025"/>
                </a:lnTo>
                <a:lnTo>
                  <a:pt x="261505" y="254025"/>
                </a:lnTo>
                <a:lnTo>
                  <a:pt x="268985" y="246570"/>
                </a:lnTo>
                <a:lnTo>
                  <a:pt x="276453" y="246570"/>
                </a:lnTo>
                <a:lnTo>
                  <a:pt x="283921" y="246570"/>
                </a:lnTo>
                <a:lnTo>
                  <a:pt x="291388" y="246570"/>
                </a:lnTo>
                <a:lnTo>
                  <a:pt x="291388" y="239090"/>
                </a:lnTo>
                <a:lnTo>
                  <a:pt x="298869" y="239090"/>
                </a:lnTo>
                <a:lnTo>
                  <a:pt x="306336" y="239090"/>
                </a:lnTo>
                <a:lnTo>
                  <a:pt x="313804" y="239090"/>
                </a:lnTo>
                <a:lnTo>
                  <a:pt x="321284" y="231622"/>
                </a:lnTo>
                <a:lnTo>
                  <a:pt x="336219" y="224142"/>
                </a:lnTo>
                <a:lnTo>
                  <a:pt x="358635" y="224142"/>
                </a:lnTo>
                <a:lnTo>
                  <a:pt x="373583" y="216687"/>
                </a:lnTo>
                <a:lnTo>
                  <a:pt x="381050" y="209207"/>
                </a:lnTo>
                <a:lnTo>
                  <a:pt x="388531" y="209207"/>
                </a:lnTo>
                <a:lnTo>
                  <a:pt x="395998" y="209207"/>
                </a:lnTo>
                <a:lnTo>
                  <a:pt x="403466" y="201739"/>
                </a:lnTo>
                <a:lnTo>
                  <a:pt x="410933" y="201739"/>
                </a:lnTo>
                <a:lnTo>
                  <a:pt x="418401" y="201739"/>
                </a:lnTo>
                <a:lnTo>
                  <a:pt x="433349" y="201739"/>
                </a:lnTo>
                <a:lnTo>
                  <a:pt x="440816" y="194259"/>
                </a:lnTo>
                <a:lnTo>
                  <a:pt x="448297" y="194259"/>
                </a:lnTo>
                <a:lnTo>
                  <a:pt x="455764" y="194259"/>
                </a:lnTo>
                <a:lnTo>
                  <a:pt x="463232" y="194259"/>
                </a:lnTo>
                <a:lnTo>
                  <a:pt x="463232" y="186791"/>
                </a:lnTo>
                <a:lnTo>
                  <a:pt x="470712" y="186791"/>
                </a:lnTo>
                <a:lnTo>
                  <a:pt x="478180" y="186791"/>
                </a:lnTo>
                <a:lnTo>
                  <a:pt x="478180" y="194259"/>
                </a:lnTo>
                <a:lnTo>
                  <a:pt x="485660" y="194259"/>
                </a:lnTo>
                <a:lnTo>
                  <a:pt x="485660" y="201739"/>
                </a:lnTo>
                <a:lnTo>
                  <a:pt x="485660" y="209207"/>
                </a:lnTo>
                <a:lnTo>
                  <a:pt x="485660" y="224142"/>
                </a:lnTo>
                <a:lnTo>
                  <a:pt x="493128" y="239090"/>
                </a:lnTo>
                <a:lnTo>
                  <a:pt x="500595" y="254025"/>
                </a:lnTo>
                <a:lnTo>
                  <a:pt x="500595" y="261531"/>
                </a:lnTo>
                <a:lnTo>
                  <a:pt x="500595" y="321297"/>
                </a:lnTo>
                <a:lnTo>
                  <a:pt x="508063" y="321297"/>
                </a:lnTo>
                <a:lnTo>
                  <a:pt x="523011" y="321297"/>
                </a:lnTo>
                <a:lnTo>
                  <a:pt x="523011" y="328764"/>
                </a:lnTo>
                <a:lnTo>
                  <a:pt x="530479" y="328764"/>
                </a:lnTo>
                <a:lnTo>
                  <a:pt x="530479" y="336232"/>
                </a:lnTo>
                <a:lnTo>
                  <a:pt x="530479" y="343712"/>
                </a:lnTo>
                <a:lnTo>
                  <a:pt x="530479" y="351180"/>
                </a:lnTo>
                <a:lnTo>
                  <a:pt x="523011" y="351180"/>
                </a:lnTo>
                <a:lnTo>
                  <a:pt x="515543" y="351180"/>
                </a:lnTo>
                <a:lnTo>
                  <a:pt x="500595" y="343712"/>
                </a:lnTo>
                <a:lnTo>
                  <a:pt x="493128" y="343712"/>
                </a:lnTo>
                <a:lnTo>
                  <a:pt x="493128" y="351180"/>
                </a:lnTo>
                <a:lnTo>
                  <a:pt x="493128" y="358647"/>
                </a:lnTo>
                <a:lnTo>
                  <a:pt x="485660" y="358647"/>
                </a:lnTo>
                <a:lnTo>
                  <a:pt x="485660" y="366115"/>
                </a:lnTo>
                <a:lnTo>
                  <a:pt x="478180" y="373595"/>
                </a:lnTo>
                <a:lnTo>
                  <a:pt x="478180" y="381076"/>
                </a:lnTo>
                <a:lnTo>
                  <a:pt x="470712" y="381076"/>
                </a:lnTo>
                <a:lnTo>
                  <a:pt x="470712" y="388543"/>
                </a:lnTo>
                <a:lnTo>
                  <a:pt x="463232" y="388543"/>
                </a:lnTo>
                <a:lnTo>
                  <a:pt x="463232" y="396011"/>
                </a:lnTo>
                <a:lnTo>
                  <a:pt x="455764" y="396011"/>
                </a:lnTo>
                <a:lnTo>
                  <a:pt x="448297" y="403478"/>
                </a:lnTo>
                <a:lnTo>
                  <a:pt x="448297" y="410959"/>
                </a:lnTo>
                <a:lnTo>
                  <a:pt x="440816" y="410959"/>
                </a:lnTo>
                <a:lnTo>
                  <a:pt x="433349" y="418426"/>
                </a:lnTo>
                <a:lnTo>
                  <a:pt x="425881" y="418426"/>
                </a:lnTo>
                <a:lnTo>
                  <a:pt x="425881" y="425907"/>
                </a:lnTo>
                <a:lnTo>
                  <a:pt x="418401" y="425907"/>
                </a:lnTo>
                <a:lnTo>
                  <a:pt x="410933" y="425907"/>
                </a:lnTo>
                <a:lnTo>
                  <a:pt x="403466" y="433362"/>
                </a:lnTo>
                <a:lnTo>
                  <a:pt x="395998" y="433362"/>
                </a:lnTo>
                <a:lnTo>
                  <a:pt x="388531" y="433362"/>
                </a:lnTo>
                <a:lnTo>
                  <a:pt x="381050" y="433362"/>
                </a:lnTo>
                <a:lnTo>
                  <a:pt x="381050" y="440842"/>
                </a:lnTo>
                <a:lnTo>
                  <a:pt x="381050" y="455777"/>
                </a:lnTo>
                <a:lnTo>
                  <a:pt x="381050" y="463245"/>
                </a:lnTo>
                <a:lnTo>
                  <a:pt x="373583" y="463245"/>
                </a:lnTo>
                <a:lnTo>
                  <a:pt x="373583" y="470725"/>
                </a:lnTo>
                <a:lnTo>
                  <a:pt x="366115" y="470725"/>
                </a:lnTo>
                <a:lnTo>
                  <a:pt x="358635" y="470725"/>
                </a:lnTo>
                <a:lnTo>
                  <a:pt x="351155" y="470725"/>
                </a:lnTo>
                <a:lnTo>
                  <a:pt x="351155" y="463245"/>
                </a:lnTo>
                <a:lnTo>
                  <a:pt x="351155" y="455777"/>
                </a:lnTo>
                <a:lnTo>
                  <a:pt x="351155" y="448309"/>
                </a:lnTo>
                <a:lnTo>
                  <a:pt x="358635" y="440842"/>
                </a:lnTo>
                <a:lnTo>
                  <a:pt x="358635" y="433362"/>
                </a:lnTo>
                <a:lnTo>
                  <a:pt x="351155" y="433362"/>
                </a:lnTo>
                <a:lnTo>
                  <a:pt x="351155" y="425907"/>
                </a:lnTo>
                <a:lnTo>
                  <a:pt x="343687" y="425907"/>
                </a:lnTo>
                <a:lnTo>
                  <a:pt x="336219" y="425907"/>
                </a:lnTo>
                <a:lnTo>
                  <a:pt x="336219" y="418426"/>
                </a:lnTo>
                <a:lnTo>
                  <a:pt x="328752" y="418426"/>
                </a:lnTo>
                <a:lnTo>
                  <a:pt x="321284" y="418426"/>
                </a:lnTo>
                <a:lnTo>
                  <a:pt x="321284" y="410959"/>
                </a:lnTo>
                <a:lnTo>
                  <a:pt x="313804" y="410959"/>
                </a:lnTo>
                <a:lnTo>
                  <a:pt x="313804" y="403478"/>
                </a:lnTo>
                <a:lnTo>
                  <a:pt x="306336" y="403478"/>
                </a:lnTo>
                <a:lnTo>
                  <a:pt x="306336" y="396011"/>
                </a:lnTo>
                <a:lnTo>
                  <a:pt x="298869" y="381076"/>
                </a:lnTo>
                <a:lnTo>
                  <a:pt x="283921" y="366115"/>
                </a:lnTo>
                <a:lnTo>
                  <a:pt x="276453" y="358647"/>
                </a:lnTo>
                <a:lnTo>
                  <a:pt x="261505" y="343712"/>
                </a:lnTo>
                <a:lnTo>
                  <a:pt x="254038" y="328764"/>
                </a:lnTo>
                <a:lnTo>
                  <a:pt x="239090" y="313829"/>
                </a:lnTo>
                <a:lnTo>
                  <a:pt x="231609" y="306349"/>
                </a:lnTo>
                <a:lnTo>
                  <a:pt x="224142" y="291401"/>
                </a:lnTo>
                <a:lnTo>
                  <a:pt x="209207" y="276466"/>
                </a:lnTo>
                <a:lnTo>
                  <a:pt x="201739" y="268998"/>
                </a:lnTo>
                <a:lnTo>
                  <a:pt x="194259" y="254025"/>
                </a:lnTo>
                <a:lnTo>
                  <a:pt x="179323" y="239090"/>
                </a:lnTo>
                <a:lnTo>
                  <a:pt x="171843" y="231622"/>
                </a:lnTo>
                <a:lnTo>
                  <a:pt x="171843" y="224142"/>
                </a:lnTo>
                <a:lnTo>
                  <a:pt x="171843" y="216687"/>
                </a:lnTo>
                <a:lnTo>
                  <a:pt x="164376" y="216687"/>
                </a:lnTo>
                <a:lnTo>
                  <a:pt x="164376" y="209207"/>
                </a:lnTo>
                <a:lnTo>
                  <a:pt x="164376" y="201739"/>
                </a:lnTo>
                <a:lnTo>
                  <a:pt x="171843" y="186791"/>
                </a:lnTo>
                <a:lnTo>
                  <a:pt x="164376" y="186791"/>
                </a:lnTo>
                <a:lnTo>
                  <a:pt x="164376" y="179323"/>
                </a:lnTo>
                <a:lnTo>
                  <a:pt x="171843" y="179323"/>
                </a:lnTo>
                <a:lnTo>
                  <a:pt x="164376" y="179323"/>
                </a:lnTo>
                <a:lnTo>
                  <a:pt x="164376" y="171856"/>
                </a:lnTo>
                <a:lnTo>
                  <a:pt x="156908" y="171856"/>
                </a:lnTo>
                <a:lnTo>
                  <a:pt x="149440" y="171856"/>
                </a:lnTo>
                <a:lnTo>
                  <a:pt x="141960" y="164376"/>
                </a:lnTo>
                <a:lnTo>
                  <a:pt x="134492" y="164376"/>
                </a:lnTo>
                <a:lnTo>
                  <a:pt x="134492" y="156921"/>
                </a:lnTo>
                <a:lnTo>
                  <a:pt x="127025" y="156921"/>
                </a:lnTo>
                <a:lnTo>
                  <a:pt x="119557" y="149440"/>
                </a:lnTo>
                <a:lnTo>
                  <a:pt x="112077" y="149440"/>
                </a:lnTo>
                <a:lnTo>
                  <a:pt x="112077" y="141960"/>
                </a:lnTo>
                <a:lnTo>
                  <a:pt x="104597" y="141960"/>
                </a:lnTo>
                <a:lnTo>
                  <a:pt x="104597" y="134492"/>
                </a:lnTo>
                <a:lnTo>
                  <a:pt x="97129" y="134492"/>
                </a:lnTo>
                <a:lnTo>
                  <a:pt x="97129" y="127012"/>
                </a:lnTo>
                <a:lnTo>
                  <a:pt x="89661" y="127012"/>
                </a:lnTo>
                <a:lnTo>
                  <a:pt x="89661" y="119545"/>
                </a:lnTo>
                <a:lnTo>
                  <a:pt x="82194" y="112077"/>
                </a:lnTo>
                <a:lnTo>
                  <a:pt x="67246" y="97129"/>
                </a:lnTo>
                <a:lnTo>
                  <a:pt x="59778" y="82194"/>
                </a:lnTo>
                <a:lnTo>
                  <a:pt x="44830" y="67246"/>
                </a:lnTo>
                <a:lnTo>
                  <a:pt x="37363" y="59778"/>
                </a:lnTo>
                <a:lnTo>
                  <a:pt x="22428" y="44843"/>
                </a:lnTo>
                <a:lnTo>
                  <a:pt x="22428" y="37363"/>
                </a:lnTo>
                <a:lnTo>
                  <a:pt x="14947" y="29883"/>
                </a:lnTo>
                <a:lnTo>
                  <a:pt x="7480" y="22415"/>
                </a:lnTo>
                <a:lnTo>
                  <a:pt x="7480" y="14935"/>
                </a:lnTo>
                <a:lnTo>
                  <a:pt x="0" y="7480"/>
                </a:lnTo>
                <a:lnTo>
                  <a:pt x="0" y="0"/>
                </a:lnTo>
                <a:lnTo>
                  <a:pt x="14947" y="7480"/>
                </a:lnTo>
                <a:lnTo>
                  <a:pt x="22428" y="7480"/>
                </a:lnTo>
                <a:lnTo>
                  <a:pt x="22428" y="14935"/>
                </a:lnTo>
                <a:lnTo>
                  <a:pt x="29895" y="22415"/>
                </a:lnTo>
                <a:lnTo>
                  <a:pt x="37363" y="29883"/>
                </a:lnTo>
                <a:lnTo>
                  <a:pt x="44830" y="37363"/>
                </a:lnTo>
                <a:lnTo>
                  <a:pt x="52298" y="29883"/>
                </a:lnTo>
                <a:lnTo>
                  <a:pt x="59778" y="29883"/>
                </a:lnTo>
                <a:lnTo>
                  <a:pt x="59778" y="22415"/>
                </a:lnTo>
                <a:lnTo>
                  <a:pt x="67246" y="22415"/>
                </a:lnTo>
                <a:lnTo>
                  <a:pt x="67246" y="14935"/>
                </a:lnTo>
                <a:lnTo>
                  <a:pt x="74714" y="14935"/>
                </a:lnTo>
                <a:lnTo>
                  <a:pt x="82194" y="14935"/>
                </a:lnTo>
                <a:lnTo>
                  <a:pt x="82194" y="7480"/>
                </a:lnTo>
                <a:lnTo>
                  <a:pt x="89661" y="7480"/>
                </a:lnTo>
                <a:lnTo>
                  <a:pt x="127025" y="7480"/>
                </a:lnTo>
                <a:lnTo>
                  <a:pt x="127025" y="14935"/>
                </a:lnTo>
                <a:lnTo>
                  <a:pt x="127025" y="22415"/>
                </a:lnTo>
                <a:lnTo>
                  <a:pt x="127025" y="29883"/>
                </a:lnTo>
                <a:lnTo>
                  <a:pt x="134492" y="29883"/>
                </a:lnTo>
                <a:lnTo>
                  <a:pt x="134492" y="37363"/>
                </a:lnTo>
                <a:lnTo>
                  <a:pt x="141960" y="37363"/>
                </a:lnTo>
                <a:lnTo>
                  <a:pt x="141960" y="44843"/>
                </a:lnTo>
                <a:lnTo>
                  <a:pt x="149440" y="52298"/>
                </a:lnTo>
                <a:lnTo>
                  <a:pt x="156908" y="59778"/>
                </a:lnTo>
                <a:lnTo>
                  <a:pt x="156908" y="67246"/>
                </a:lnTo>
                <a:lnTo>
                  <a:pt x="164376" y="67246"/>
                </a:lnTo>
                <a:lnTo>
                  <a:pt x="164376" y="74726"/>
                </a:lnTo>
                <a:lnTo>
                  <a:pt x="171843" y="74726"/>
                </a:lnTo>
                <a:lnTo>
                  <a:pt x="179323" y="74726"/>
                </a:lnTo>
                <a:lnTo>
                  <a:pt x="179323" y="82194"/>
                </a:lnTo>
                <a:lnTo>
                  <a:pt x="186791" y="82194"/>
                </a:lnTo>
                <a:lnTo>
                  <a:pt x="194259" y="82194"/>
                </a:lnTo>
                <a:lnTo>
                  <a:pt x="194259" y="89661"/>
                </a:lnTo>
                <a:lnTo>
                  <a:pt x="201739" y="89661"/>
                </a:lnTo>
                <a:lnTo>
                  <a:pt x="209207" y="89661"/>
                </a:lnTo>
                <a:lnTo>
                  <a:pt x="216674" y="89661"/>
                </a:lnTo>
                <a:lnTo>
                  <a:pt x="224142" y="89661"/>
                </a:lnTo>
                <a:lnTo>
                  <a:pt x="231609" y="89661"/>
                </a:lnTo>
                <a:lnTo>
                  <a:pt x="239090" y="89661"/>
                </a:lnTo>
                <a:lnTo>
                  <a:pt x="239090" y="97129"/>
                </a:lnTo>
                <a:lnTo>
                  <a:pt x="246570" y="97129"/>
                </a:lnTo>
                <a:lnTo>
                  <a:pt x="246570" y="104609"/>
                </a:lnTo>
                <a:lnTo>
                  <a:pt x="239090" y="104609"/>
                </a:lnTo>
                <a:lnTo>
                  <a:pt x="239090" y="112077"/>
                </a:lnTo>
                <a:lnTo>
                  <a:pt x="231609" y="112077"/>
                </a:lnTo>
                <a:lnTo>
                  <a:pt x="224142" y="112077"/>
                </a:lnTo>
                <a:lnTo>
                  <a:pt x="216674" y="112077"/>
                </a:lnTo>
                <a:lnTo>
                  <a:pt x="216674" y="104609"/>
                </a:lnTo>
                <a:lnTo>
                  <a:pt x="209207" y="104609"/>
                </a:lnTo>
                <a:lnTo>
                  <a:pt x="201739" y="104609"/>
                </a:lnTo>
                <a:lnTo>
                  <a:pt x="194259" y="104609"/>
                </a:lnTo>
                <a:lnTo>
                  <a:pt x="194259" y="97129"/>
                </a:lnTo>
                <a:lnTo>
                  <a:pt x="186791" y="97129"/>
                </a:lnTo>
                <a:lnTo>
                  <a:pt x="179323" y="97129"/>
                </a:lnTo>
                <a:lnTo>
                  <a:pt x="179323" y="89661"/>
                </a:lnTo>
                <a:lnTo>
                  <a:pt x="171843" y="89661"/>
                </a:lnTo>
                <a:lnTo>
                  <a:pt x="164376" y="89661"/>
                </a:lnTo>
                <a:lnTo>
                  <a:pt x="164376" y="82194"/>
                </a:lnTo>
                <a:lnTo>
                  <a:pt x="156908" y="82194"/>
                </a:lnTo>
                <a:lnTo>
                  <a:pt x="156908" y="74726"/>
                </a:lnTo>
                <a:lnTo>
                  <a:pt x="149440" y="74726"/>
                </a:lnTo>
                <a:lnTo>
                  <a:pt x="149440" y="67246"/>
                </a:lnTo>
                <a:lnTo>
                  <a:pt x="141960" y="67246"/>
                </a:lnTo>
                <a:lnTo>
                  <a:pt x="134492" y="59778"/>
                </a:lnTo>
                <a:lnTo>
                  <a:pt x="127025" y="44843"/>
                </a:lnTo>
                <a:lnTo>
                  <a:pt x="119557" y="44843"/>
                </a:lnTo>
                <a:lnTo>
                  <a:pt x="119557" y="37363"/>
                </a:lnTo>
                <a:lnTo>
                  <a:pt x="112077" y="22415"/>
                </a:lnTo>
                <a:lnTo>
                  <a:pt x="104597" y="22415"/>
                </a:lnTo>
                <a:lnTo>
                  <a:pt x="97129" y="22415"/>
                </a:lnTo>
                <a:lnTo>
                  <a:pt x="89661" y="22415"/>
                </a:lnTo>
                <a:lnTo>
                  <a:pt x="89661" y="29883"/>
                </a:lnTo>
                <a:lnTo>
                  <a:pt x="82194" y="29883"/>
                </a:lnTo>
                <a:lnTo>
                  <a:pt x="74714" y="29883"/>
                </a:lnTo>
                <a:lnTo>
                  <a:pt x="74714" y="37363"/>
                </a:lnTo>
                <a:lnTo>
                  <a:pt x="67246" y="37363"/>
                </a:lnTo>
                <a:lnTo>
                  <a:pt x="67246" y="44843"/>
                </a:lnTo>
                <a:lnTo>
                  <a:pt x="59778" y="44843"/>
                </a:lnTo>
                <a:lnTo>
                  <a:pt x="52298" y="52298"/>
                </a:lnTo>
                <a:lnTo>
                  <a:pt x="59778" y="59778"/>
                </a:lnTo>
                <a:lnTo>
                  <a:pt x="67246" y="67246"/>
                </a:lnTo>
                <a:lnTo>
                  <a:pt x="67246" y="74726"/>
                </a:lnTo>
                <a:lnTo>
                  <a:pt x="74714" y="82194"/>
                </a:lnTo>
                <a:lnTo>
                  <a:pt x="82194" y="89661"/>
                </a:lnTo>
                <a:lnTo>
                  <a:pt x="89661" y="97129"/>
                </a:lnTo>
                <a:lnTo>
                  <a:pt x="97129" y="104609"/>
                </a:lnTo>
                <a:lnTo>
                  <a:pt x="97129" y="112077"/>
                </a:lnTo>
                <a:lnTo>
                  <a:pt x="104597" y="112077"/>
                </a:lnTo>
                <a:lnTo>
                  <a:pt x="104597" y="119545"/>
                </a:lnTo>
                <a:lnTo>
                  <a:pt x="112077" y="119545"/>
                </a:lnTo>
                <a:lnTo>
                  <a:pt x="112077" y="127012"/>
                </a:lnTo>
                <a:lnTo>
                  <a:pt x="119557" y="127012"/>
                </a:lnTo>
                <a:lnTo>
                  <a:pt x="119557" y="134492"/>
                </a:lnTo>
                <a:lnTo>
                  <a:pt x="127025" y="134492"/>
                </a:lnTo>
                <a:lnTo>
                  <a:pt x="127025" y="141960"/>
                </a:lnTo>
                <a:lnTo>
                  <a:pt x="134492" y="141960"/>
                </a:lnTo>
                <a:lnTo>
                  <a:pt x="141960" y="149440"/>
                </a:lnTo>
                <a:lnTo>
                  <a:pt x="149440" y="149440"/>
                </a:lnTo>
                <a:lnTo>
                  <a:pt x="156908" y="156921"/>
                </a:lnTo>
                <a:lnTo>
                  <a:pt x="164376" y="156921"/>
                </a:lnTo>
                <a:lnTo>
                  <a:pt x="171843" y="164376"/>
                </a:lnTo>
                <a:lnTo>
                  <a:pt x="179323" y="164376"/>
                </a:lnTo>
                <a:lnTo>
                  <a:pt x="186791" y="164376"/>
                </a:lnTo>
                <a:lnTo>
                  <a:pt x="194259" y="164376"/>
                </a:lnTo>
                <a:lnTo>
                  <a:pt x="194259" y="171856"/>
                </a:lnTo>
                <a:lnTo>
                  <a:pt x="201739" y="171856"/>
                </a:lnTo>
                <a:lnTo>
                  <a:pt x="268985" y="171856"/>
                </a:lnTo>
                <a:lnTo>
                  <a:pt x="268985" y="164376"/>
                </a:lnTo>
                <a:lnTo>
                  <a:pt x="276453" y="164376"/>
                </a:lnTo>
                <a:lnTo>
                  <a:pt x="283921" y="164376"/>
                </a:lnTo>
                <a:lnTo>
                  <a:pt x="298869" y="156921"/>
                </a:lnTo>
                <a:lnTo>
                  <a:pt x="306336" y="156921"/>
                </a:lnTo>
                <a:lnTo>
                  <a:pt x="313804" y="156921"/>
                </a:lnTo>
                <a:lnTo>
                  <a:pt x="313804" y="149440"/>
                </a:lnTo>
                <a:lnTo>
                  <a:pt x="313804" y="141960"/>
                </a:lnTo>
                <a:lnTo>
                  <a:pt x="313804" y="134492"/>
                </a:lnTo>
                <a:lnTo>
                  <a:pt x="306336" y="134492"/>
                </a:lnTo>
                <a:lnTo>
                  <a:pt x="306336" y="82194"/>
                </a:lnTo>
                <a:lnTo>
                  <a:pt x="298869" y="82194"/>
                </a:lnTo>
                <a:lnTo>
                  <a:pt x="298869" y="74726"/>
                </a:lnTo>
                <a:lnTo>
                  <a:pt x="298869" y="67246"/>
                </a:lnTo>
                <a:lnTo>
                  <a:pt x="291388" y="59778"/>
                </a:lnTo>
                <a:lnTo>
                  <a:pt x="291388" y="52298"/>
                </a:lnTo>
                <a:lnTo>
                  <a:pt x="283921" y="52298"/>
                </a:lnTo>
                <a:lnTo>
                  <a:pt x="283921" y="44843"/>
                </a:lnTo>
                <a:lnTo>
                  <a:pt x="276453" y="44843"/>
                </a:lnTo>
                <a:lnTo>
                  <a:pt x="276453" y="37363"/>
                </a:lnTo>
                <a:lnTo>
                  <a:pt x="268985" y="37363"/>
                </a:lnTo>
                <a:lnTo>
                  <a:pt x="261505" y="37363"/>
                </a:lnTo>
                <a:lnTo>
                  <a:pt x="261505" y="29883"/>
                </a:lnTo>
                <a:lnTo>
                  <a:pt x="254038" y="29883"/>
                </a:lnTo>
                <a:lnTo>
                  <a:pt x="246570" y="29883"/>
                </a:lnTo>
                <a:lnTo>
                  <a:pt x="239090" y="22415"/>
                </a:lnTo>
                <a:lnTo>
                  <a:pt x="239090" y="29883"/>
                </a:lnTo>
                <a:lnTo>
                  <a:pt x="231609" y="29883"/>
                </a:lnTo>
                <a:lnTo>
                  <a:pt x="224142" y="29883"/>
                </a:lnTo>
                <a:lnTo>
                  <a:pt x="224142" y="22415"/>
                </a:lnTo>
                <a:lnTo>
                  <a:pt x="216674" y="22415"/>
                </a:lnTo>
                <a:lnTo>
                  <a:pt x="216674" y="14935"/>
                </a:lnTo>
                <a:lnTo>
                  <a:pt x="254038" y="14935"/>
                </a:lnTo>
                <a:lnTo>
                  <a:pt x="261505" y="22415"/>
                </a:lnTo>
                <a:lnTo>
                  <a:pt x="268985" y="22415"/>
                </a:lnTo>
                <a:lnTo>
                  <a:pt x="276453" y="22415"/>
                </a:lnTo>
                <a:lnTo>
                  <a:pt x="276453" y="29883"/>
                </a:lnTo>
                <a:lnTo>
                  <a:pt x="283921" y="29883"/>
                </a:lnTo>
                <a:lnTo>
                  <a:pt x="291388" y="37363"/>
                </a:lnTo>
                <a:lnTo>
                  <a:pt x="291388" y="44843"/>
                </a:lnTo>
                <a:lnTo>
                  <a:pt x="298869" y="44843"/>
                </a:lnTo>
                <a:lnTo>
                  <a:pt x="298869" y="52298"/>
                </a:lnTo>
                <a:lnTo>
                  <a:pt x="306336" y="52298"/>
                </a:lnTo>
                <a:lnTo>
                  <a:pt x="306336" y="59778"/>
                </a:lnTo>
                <a:lnTo>
                  <a:pt x="313804" y="59778"/>
                </a:lnTo>
                <a:lnTo>
                  <a:pt x="313804" y="67246"/>
                </a:lnTo>
                <a:lnTo>
                  <a:pt x="313804" y="74726"/>
                </a:lnTo>
                <a:lnTo>
                  <a:pt x="313804" y="82194"/>
                </a:lnTo>
                <a:lnTo>
                  <a:pt x="313804" y="89661"/>
                </a:lnTo>
                <a:lnTo>
                  <a:pt x="321284" y="97129"/>
                </a:lnTo>
                <a:lnTo>
                  <a:pt x="321284" y="141960"/>
                </a:lnTo>
                <a:lnTo>
                  <a:pt x="328752" y="141960"/>
                </a:lnTo>
                <a:lnTo>
                  <a:pt x="328752" y="149440"/>
                </a:lnTo>
                <a:lnTo>
                  <a:pt x="336219" y="149440"/>
                </a:lnTo>
                <a:lnTo>
                  <a:pt x="336219" y="141960"/>
                </a:lnTo>
                <a:lnTo>
                  <a:pt x="343687" y="141960"/>
                </a:lnTo>
                <a:lnTo>
                  <a:pt x="351155" y="134492"/>
                </a:lnTo>
                <a:lnTo>
                  <a:pt x="366115" y="134492"/>
                </a:lnTo>
                <a:lnTo>
                  <a:pt x="381050" y="127012"/>
                </a:lnTo>
                <a:lnTo>
                  <a:pt x="381050" y="59778"/>
                </a:lnTo>
                <a:lnTo>
                  <a:pt x="373583" y="59778"/>
                </a:lnTo>
                <a:lnTo>
                  <a:pt x="373583" y="52298"/>
                </a:lnTo>
                <a:lnTo>
                  <a:pt x="366115" y="52298"/>
                </a:lnTo>
                <a:lnTo>
                  <a:pt x="366115" y="44843"/>
                </a:lnTo>
                <a:lnTo>
                  <a:pt x="373583" y="44843"/>
                </a:lnTo>
                <a:lnTo>
                  <a:pt x="373583" y="37363"/>
                </a:lnTo>
                <a:lnTo>
                  <a:pt x="381050" y="37363"/>
                </a:lnTo>
                <a:lnTo>
                  <a:pt x="388531" y="37363"/>
                </a:lnTo>
                <a:lnTo>
                  <a:pt x="388531" y="44843"/>
                </a:lnTo>
                <a:lnTo>
                  <a:pt x="395998" y="44843"/>
                </a:lnTo>
                <a:lnTo>
                  <a:pt x="395998" y="52298"/>
                </a:lnTo>
                <a:lnTo>
                  <a:pt x="395998" y="59778"/>
                </a:lnTo>
                <a:lnTo>
                  <a:pt x="388531" y="59778"/>
                </a:lnTo>
                <a:lnTo>
                  <a:pt x="395998" y="59778"/>
                </a:lnTo>
                <a:lnTo>
                  <a:pt x="395998" y="67246"/>
                </a:lnTo>
                <a:lnTo>
                  <a:pt x="395998" y="74726"/>
                </a:lnTo>
                <a:lnTo>
                  <a:pt x="395998" y="119545"/>
                </a:lnTo>
                <a:lnTo>
                  <a:pt x="403466" y="119545"/>
                </a:lnTo>
                <a:lnTo>
                  <a:pt x="403466" y="127012"/>
                </a:lnTo>
                <a:lnTo>
                  <a:pt x="418401" y="119545"/>
                </a:lnTo>
                <a:lnTo>
                  <a:pt x="425881" y="119545"/>
                </a:lnTo>
                <a:lnTo>
                  <a:pt x="448297" y="119545"/>
                </a:lnTo>
                <a:lnTo>
                  <a:pt x="455764" y="112077"/>
                </a:lnTo>
                <a:lnTo>
                  <a:pt x="455764" y="104609"/>
                </a:lnTo>
                <a:lnTo>
                  <a:pt x="455764" y="97129"/>
                </a:lnTo>
                <a:lnTo>
                  <a:pt x="455764" y="74726"/>
                </a:lnTo>
                <a:lnTo>
                  <a:pt x="455764" y="59778"/>
                </a:lnTo>
                <a:lnTo>
                  <a:pt x="455764" y="44843"/>
                </a:lnTo>
                <a:lnTo>
                  <a:pt x="455764" y="29883"/>
                </a:lnTo>
                <a:lnTo>
                  <a:pt x="478180" y="29883"/>
                </a:lnTo>
                <a:lnTo>
                  <a:pt x="478180" y="37363"/>
                </a:lnTo>
                <a:lnTo>
                  <a:pt x="478180" y="59778"/>
                </a:lnTo>
                <a:lnTo>
                  <a:pt x="470712" y="74726"/>
                </a:lnTo>
                <a:lnTo>
                  <a:pt x="470712" y="97129"/>
                </a:lnTo>
                <a:lnTo>
                  <a:pt x="470712" y="112077"/>
                </a:lnTo>
                <a:lnTo>
                  <a:pt x="485660" y="112077"/>
                </a:lnTo>
                <a:lnTo>
                  <a:pt x="493128" y="112077"/>
                </a:lnTo>
                <a:lnTo>
                  <a:pt x="500595" y="112077"/>
                </a:lnTo>
                <a:lnTo>
                  <a:pt x="500595" y="104609"/>
                </a:lnTo>
                <a:lnTo>
                  <a:pt x="545426" y="97129"/>
                </a:lnTo>
                <a:lnTo>
                  <a:pt x="545426" y="104609"/>
                </a:lnTo>
                <a:lnTo>
                  <a:pt x="567842" y="104609"/>
                </a:lnTo>
                <a:lnTo>
                  <a:pt x="679907" y="104609"/>
                </a:lnTo>
                <a:lnTo>
                  <a:pt x="702322" y="112077"/>
                </a:lnTo>
                <a:lnTo>
                  <a:pt x="709803" y="112077"/>
                </a:lnTo>
                <a:lnTo>
                  <a:pt x="717270" y="112077"/>
                </a:lnTo>
                <a:lnTo>
                  <a:pt x="717270" y="104609"/>
                </a:lnTo>
                <a:lnTo>
                  <a:pt x="762101" y="104609"/>
                </a:lnTo>
                <a:lnTo>
                  <a:pt x="762101" y="97129"/>
                </a:lnTo>
                <a:lnTo>
                  <a:pt x="769569" y="97129"/>
                </a:lnTo>
                <a:lnTo>
                  <a:pt x="777036" y="97129"/>
                </a:lnTo>
                <a:lnTo>
                  <a:pt x="777036" y="89661"/>
                </a:lnTo>
                <a:lnTo>
                  <a:pt x="784504" y="89661"/>
                </a:lnTo>
                <a:lnTo>
                  <a:pt x="791984" y="89661"/>
                </a:lnTo>
                <a:lnTo>
                  <a:pt x="791984" y="82194"/>
                </a:lnTo>
                <a:lnTo>
                  <a:pt x="799452" y="82194"/>
                </a:lnTo>
                <a:lnTo>
                  <a:pt x="806919" y="82194"/>
                </a:lnTo>
                <a:lnTo>
                  <a:pt x="806919" y="74726"/>
                </a:lnTo>
                <a:lnTo>
                  <a:pt x="806919" y="67246"/>
                </a:lnTo>
                <a:lnTo>
                  <a:pt x="784504" y="52298"/>
                </a:lnTo>
                <a:lnTo>
                  <a:pt x="784504" y="44843"/>
                </a:lnTo>
                <a:lnTo>
                  <a:pt x="821880" y="44843"/>
                </a:lnTo>
                <a:lnTo>
                  <a:pt x="829348" y="44843"/>
                </a:lnTo>
                <a:lnTo>
                  <a:pt x="829348" y="52298"/>
                </a:lnTo>
                <a:lnTo>
                  <a:pt x="836815" y="52298"/>
                </a:lnTo>
                <a:lnTo>
                  <a:pt x="836815" y="44843"/>
                </a:lnTo>
                <a:lnTo>
                  <a:pt x="859231" y="44843"/>
                </a:lnTo>
                <a:lnTo>
                  <a:pt x="859231" y="52298"/>
                </a:lnTo>
                <a:lnTo>
                  <a:pt x="851763" y="52298"/>
                </a:lnTo>
                <a:lnTo>
                  <a:pt x="851763" y="59778"/>
                </a:lnTo>
                <a:lnTo>
                  <a:pt x="844283" y="59778"/>
                </a:lnTo>
                <a:lnTo>
                  <a:pt x="844283" y="67246"/>
                </a:lnTo>
                <a:lnTo>
                  <a:pt x="844283" y="74726"/>
                </a:lnTo>
                <a:lnTo>
                  <a:pt x="851763" y="74726"/>
                </a:lnTo>
                <a:lnTo>
                  <a:pt x="844283" y="74726"/>
                </a:lnTo>
                <a:lnTo>
                  <a:pt x="859231" y="89661"/>
                </a:lnTo>
                <a:lnTo>
                  <a:pt x="859231" y="97129"/>
                </a:lnTo>
                <a:lnTo>
                  <a:pt x="859231" y="104609"/>
                </a:lnTo>
                <a:lnTo>
                  <a:pt x="859231" y="112077"/>
                </a:lnTo>
                <a:lnTo>
                  <a:pt x="866698" y="112077"/>
                </a:lnTo>
                <a:lnTo>
                  <a:pt x="866698" y="119545"/>
                </a:lnTo>
                <a:lnTo>
                  <a:pt x="866698" y="127012"/>
                </a:lnTo>
                <a:lnTo>
                  <a:pt x="874179" y="127012"/>
                </a:lnTo>
                <a:lnTo>
                  <a:pt x="874179" y="134492"/>
                </a:lnTo>
                <a:lnTo>
                  <a:pt x="881646" y="141960"/>
                </a:lnTo>
                <a:lnTo>
                  <a:pt x="896581" y="156921"/>
                </a:lnTo>
                <a:lnTo>
                  <a:pt x="904049" y="171856"/>
                </a:lnTo>
                <a:lnTo>
                  <a:pt x="918997" y="186791"/>
                </a:lnTo>
                <a:lnTo>
                  <a:pt x="926464" y="186791"/>
                </a:lnTo>
                <a:lnTo>
                  <a:pt x="926464" y="194259"/>
                </a:lnTo>
                <a:lnTo>
                  <a:pt x="926464" y="201739"/>
                </a:lnTo>
                <a:lnTo>
                  <a:pt x="926464" y="209207"/>
                </a:lnTo>
                <a:lnTo>
                  <a:pt x="918997" y="209207"/>
                </a:lnTo>
                <a:lnTo>
                  <a:pt x="911529" y="209207"/>
                </a:lnTo>
                <a:lnTo>
                  <a:pt x="911529" y="216687"/>
                </a:lnTo>
                <a:lnTo>
                  <a:pt x="896581" y="224142"/>
                </a:lnTo>
                <a:lnTo>
                  <a:pt x="881646" y="239090"/>
                </a:lnTo>
                <a:lnTo>
                  <a:pt x="874179" y="246570"/>
                </a:lnTo>
                <a:lnTo>
                  <a:pt x="866698" y="246570"/>
                </a:lnTo>
                <a:lnTo>
                  <a:pt x="866698" y="254025"/>
                </a:lnTo>
                <a:lnTo>
                  <a:pt x="859231" y="254025"/>
                </a:lnTo>
                <a:lnTo>
                  <a:pt x="859231" y="261531"/>
                </a:lnTo>
                <a:lnTo>
                  <a:pt x="851763" y="261531"/>
                </a:lnTo>
                <a:lnTo>
                  <a:pt x="851763" y="268998"/>
                </a:lnTo>
                <a:lnTo>
                  <a:pt x="851763" y="276466"/>
                </a:lnTo>
                <a:lnTo>
                  <a:pt x="844283" y="276466"/>
                </a:lnTo>
                <a:lnTo>
                  <a:pt x="844283" y="283946"/>
                </a:lnTo>
                <a:lnTo>
                  <a:pt x="844283" y="291401"/>
                </a:lnTo>
                <a:lnTo>
                  <a:pt x="844283" y="298881"/>
                </a:lnTo>
                <a:lnTo>
                  <a:pt x="851763" y="298881"/>
                </a:lnTo>
                <a:lnTo>
                  <a:pt x="851763" y="306349"/>
                </a:lnTo>
                <a:lnTo>
                  <a:pt x="844283" y="306349"/>
                </a:lnTo>
                <a:lnTo>
                  <a:pt x="844283" y="313829"/>
                </a:lnTo>
                <a:lnTo>
                  <a:pt x="836815" y="313829"/>
                </a:lnTo>
                <a:lnTo>
                  <a:pt x="829348" y="313829"/>
                </a:lnTo>
                <a:lnTo>
                  <a:pt x="821880" y="313829"/>
                </a:lnTo>
                <a:lnTo>
                  <a:pt x="821880" y="321297"/>
                </a:lnTo>
                <a:lnTo>
                  <a:pt x="814400" y="321297"/>
                </a:lnTo>
                <a:lnTo>
                  <a:pt x="814400" y="328764"/>
                </a:lnTo>
                <a:lnTo>
                  <a:pt x="806919" y="328764"/>
                </a:lnTo>
                <a:lnTo>
                  <a:pt x="806919" y="336232"/>
                </a:lnTo>
                <a:lnTo>
                  <a:pt x="799452" y="336232"/>
                </a:lnTo>
                <a:lnTo>
                  <a:pt x="791984" y="343712"/>
                </a:lnTo>
                <a:lnTo>
                  <a:pt x="791984" y="351180"/>
                </a:lnTo>
                <a:lnTo>
                  <a:pt x="784504" y="351180"/>
                </a:lnTo>
                <a:lnTo>
                  <a:pt x="777036" y="351180"/>
                </a:lnTo>
                <a:lnTo>
                  <a:pt x="769569" y="351180"/>
                </a:lnTo>
                <a:lnTo>
                  <a:pt x="769569" y="343712"/>
                </a:lnTo>
                <a:lnTo>
                  <a:pt x="762101" y="343712"/>
                </a:lnTo>
                <a:lnTo>
                  <a:pt x="762101" y="336232"/>
                </a:lnTo>
                <a:lnTo>
                  <a:pt x="754633" y="336232"/>
                </a:lnTo>
                <a:lnTo>
                  <a:pt x="754633" y="328764"/>
                </a:lnTo>
                <a:lnTo>
                  <a:pt x="747153" y="328764"/>
                </a:lnTo>
                <a:lnTo>
                  <a:pt x="747153" y="321297"/>
                </a:lnTo>
                <a:lnTo>
                  <a:pt x="739686" y="313829"/>
                </a:lnTo>
                <a:lnTo>
                  <a:pt x="739686" y="306349"/>
                </a:lnTo>
                <a:lnTo>
                  <a:pt x="739686" y="298881"/>
                </a:lnTo>
                <a:lnTo>
                  <a:pt x="732218" y="298881"/>
                </a:lnTo>
                <a:lnTo>
                  <a:pt x="732218" y="254025"/>
                </a:lnTo>
                <a:lnTo>
                  <a:pt x="739686" y="254025"/>
                </a:lnTo>
                <a:lnTo>
                  <a:pt x="739686" y="246570"/>
                </a:lnTo>
                <a:lnTo>
                  <a:pt x="739686" y="239090"/>
                </a:lnTo>
                <a:lnTo>
                  <a:pt x="739686" y="231622"/>
                </a:lnTo>
                <a:lnTo>
                  <a:pt x="739686" y="224142"/>
                </a:lnTo>
                <a:lnTo>
                  <a:pt x="747153" y="224142"/>
                </a:lnTo>
                <a:lnTo>
                  <a:pt x="747153" y="216687"/>
                </a:lnTo>
                <a:lnTo>
                  <a:pt x="747153" y="209207"/>
                </a:lnTo>
                <a:lnTo>
                  <a:pt x="754633" y="209207"/>
                </a:lnTo>
                <a:lnTo>
                  <a:pt x="747153" y="209207"/>
                </a:lnTo>
                <a:lnTo>
                  <a:pt x="747153" y="201739"/>
                </a:lnTo>
                <a:lnTo>
                  <a:pt x="739686" y="201739"/>
                </a:lnTo>
                <a:lnTo>
                  <a:pt x="739686" y="194259"/>
                </a:lnTo>
                <a:lnTo>
                  <a:pt x="739686" y="186791"/>
                </a:lnTo>
                <a:lnTo>
                  <a:pt x="747153" y="186791"/>
                </a:lnTo>
                <a:lnTo>
                  <a:pt x="747153" y="179323"/>
                </a:lnTo>
                <a:lnTo>
                  <a:pt x="754633" y="179323"/>
                </a:lnTo>
                <a:lnTo>
                  <a:pt x="762101" y="179323"/>
                </a:lnTo>
                <a:lnTo>
                  <a:pt x="762101" y="186791"/>
                </a:lnTo>
                <a:lnTo>
                  <a:pt x="769569" y="186791"/>
                </a:lnTo>
                <a:lnTo>
                  <a:pt x="777036" y="186791"/>
                </a:lnTo>
                <a:lnTo>
                  <a:pt x="777036" y="179323"/>
                </a:lnTo>
                <a:lnTo>
                  <a:pt x="784504" y="179323"/>
                </a:lnTo>
                <a:lnTo>
                  <a:pt x="791984" y="179323"/>
                </a:lnTo>
                <a:lnTo>
                  <a:pt x="791984" y="171856"/>
                </a:lnTo>
                <a:lnTo>
                  <a:pt x="799452" y="171856"/>
                </a:lnTo>
                <a:lnTo>
                  <a:pt x="806919" y="171856"/>
                </a:lnTo>
                <a:lnTo>
                  <a:pt x="806919" y="164376"/>
                </a:lnTo>
                <a:lnTo>
                  <a:pt x="814400" y="164376"/>
                </a:lnTo>
                <a:lnTo>
                  <a:pt x="821880" y="164376"/>
                </a:lnTo>
                <a:lnTo>
                  <a:pt x="829348" y="156921"/>
                </a:lnTo>
                <a:lnTo>
                  <a:pt x="836815" y="149440"/>
                </a:lnTo>
                <a:lnTo>
                  <a:pt x="844283" y="149440"/>
                </a:lnTo>
                <a:lnTo>
                  <a:pt x="844283" y="141960"/>
                </a:lnTo>
                <a:lnTo>
                  <a:pt x="851763" y="141960"/>
                </a:lnTo>
                <a:lnTo>
                  <a:pt x="859231" y="134492"/>
                </a:lnTo>
                <a:lnTo>
                  <a:pt x="851763" y="134492"/>
                </a:lnTo>
                <a:lnTo>
                  <a:pt x="851763" y="127012"/>
                </a:lnTo>
                <a:lnTo>
                  <a:pt x="844283" y="119545"/>
                </a:lnTo>
                <a:lnTo>
                  <a:pt x="844283" y="112077"/>
                </a:lnTo>
                <a:lnTo>
                  <a:pt x="836815" y="112077"/>
                </a:lnTo>
                <a:lnTo>
                  <a:pt x="836815" y="104609"/>
                </a:lnTo>
                <a:lnTo>
                  <a:pt x="829348" y="97129"/>
                </a:lnTo>
                <a:lnTo>
                  <a:pt x="821880" y="89661"/>
                </a:lnTo>
                <a:lnTo>
                  <a:pt x="814400" y="89661"/>
                </a:lnTo>
                <a:lnTo>
                  <a:pt x="806919" y="97129"/>
                </a:lnTo>
                <a:lnTo>
                  <a:pt x="799452" y="97129"/>
                </a:lnTo>
                <a:lnTo>
                  <a:pt x="799452" y="104609"/>
                </a:lnTo>
                <a:lnTo>
                  <a:pt x="791984" y="104609"/>
                </a:lnTo>
                <a:lnTo>
                  <a:pt x="784504" y="104609"/>
                </a:lnTo>
                <a:lnTo>
                  <a:pt x="784504" y="112077"/>
                </a:lnTo>
                <a:lnTo>
                  <a:pt x="777036" y="112077"/>
                </a:lnTo>
                <a:lnTo>
                  <a:pt x="769569" y="112077"/>
                </a:lnTo>
                <a:lnTo>
                  <a:pt x="762101" y="112077"/>
                </a:lnTo>
                <a:lnTo>
                  <a:pt x="762101" y="119545"/>
                </a:lnTo>
                <a:lnTo>
                  <a:pt x="754633" y="119545"/>
                </a:lnTo>
                <a:lnTo>
                  <a:pt x="747153" y="119545"/>
                </a:lnTo>
                <a:lnTo>
                  <a:pt x="739686" y="119545"/>
                </a:lnTo>
                <a:lnTo>
                  <a:pt x="732218" y="119545"/>
                </a:lnTo>
                <a:lnTo>
                  <a:pt x="724738" y="127012"/>
                </a:lnTo>
                <a:lnTo>
                  <a:pt x="717270" y="127012"/>
                </a:lnTo>
                <a:lnTo>
                  <a:pt x="709803" y="127012"/>
                </a:lnTo>
                <a:lnTo>
                  <a:pt x="702322" y="127012"/>
                </a:lnTo>
                <a:lnTo>
                  <a:pt x="687387" y="127012"/>
                </a:lnTo>
                <a:lnTo>
                  <a:pt x="687387" y="134492"/>
                </a:lnTo>
                <a:lnTo>
                  <a:pt x="687387" y="171856"/>
                </a:lnTo>
                <a:lnTo>
                  <a:pt x="679907" y="186791"/>
                </a:lnTo>
                <a:lnTo>
                  <a:pt x="679907" y="209207"/>
                </a:lnTo>
                <a:lnTo>
                  <a:pt x="679907" y="224142"/>
                </a:lnTo>
                <a:lnTo>
                  <a:pt x="672439" y="239090"/>
                </a:lnTo>
                <a:lnTo>
                  <a:pt x="672439" y="313829"/>
                </a:lnTo>
                <a:lnTo>
                  <a:pt x="679907" y="321297"/>
                </a:lnTo>
                <a:lnTo>
                  <a:pt x="679907" y="328764"/>
                </a:lnTo>
                <a:lnTo>
                  <a:pt x="679907" y="336232"/>
                </a:lnTo>
                <a:lnTo>
                  <a:pt x="687387" y="343712"/>
                </a:lnTo>
                <a:lnTo>
                  <a:pt x="687387" y="351180"/>
                </a:lnTo>
                <a:lnTo>
                  <a:pt x="687387" y="358647"/>
                </a:lnTo>
                <a:lnTo>
                  <a:pt x="694855" y="358647"/>
                </a:lnTo>
                <a:lnTo>
                  <a:pt x="694855" y="366115"/>
                </a:lnTo>
                <a:lnTo>
                  <a:pt x="702322" y="366115"/>
                </a:lnTo>
                <a:lnTo>
                  <a:pt x="702322" y="373595"/>
                </a:lnTo>
                <a:lnTo>
                  <a:pt x="709803" y="373595"/>
                </a:lnTo>
                <a:lnTo>
                  <a:pt x="709803" y="381076"/>
                </a:lnTo>
                <a:lnTo>
                  <a:pt x="717270" y="381076"/>
                </a:lnTo>
                <a:lnTo>
                  <a:pt x="724738" y="388543"/>
                </a:lnTo>
                <a:lnTo>
                  <a:pt x="732218" y="388543"/>
                </a:lnTo>
                <a:lnTo>
                  <a:pt x="732218" y="396011"/>
                </a:lnTo>
                <a:lnTo>
                  <a:pt x="754633" y="418426"/>
                </a:lnTo>
                <a:lnTo>
                  <a:pt x="754633" y="410959"/>
                </a:lnTo>
                <a:lnTo>
                  <a:pt x="754633" y="418426"/>
                </a:lnTo>
                <a:lnTo>
                  <a:pt x="762101" y="418426"/>
                </a:lnTo>
                <a:lnTo>
                  <a:pt x="762101" y="410959"/>
                </a:lnTo>
                <a:lnTo>
                  <a:pt x="784504" y="396011"/>
                </a:lnTo>
                <a:lnTo>
                  <a:pt x="814400" y="373595"/>
                </a:lnTo>
                <a:lnTo>
                  <a:pt x="821880" y="366115"/>
                </a:lnTo>
                <a:lnTo>
                  <a:pt x="836815" y="351180"/>
                </a:lnTo>
                <a:lnTo>
                  <a:pt x="851763" y="343712"/>
                </a:lnTo>
                <a:lnTo>
                  <a:pt x="881646" y="321297"/>
                </a:lnTo>
                <a:lnTo>
                  <a:pt x="896581" y="306349"/>
                </a:lnTo>
                <a:lnTo>
                  <a:pt x="911529" y="291401"/>
                </a:lnTo>
                <a:lnTo>
                  <a:pt x="971295" y="246570"/>
                </a:lnTo>
                <a:lnTo>
                  <a:pt x="993711" y="231622"/>
                </a:lnTo>
                <a:lnTo>
                  <a:pt x="1060958" y="179323"/>
                </a:lnTo>
                <a:lnTo>
                  <a:pt x="1105789" y="141960"/>
                </a:lnTo>
                <a:lnTo>
                  <a:pt x="1105789" y="134492"/>
                </a:lnTo>
                <a:lnTo>
                  <a:pt x="1046010" y="59778"/>
                </a:lnTo>
                <a:lnTo>
                  <a:pt x="1075905" y="59778"/>
                </a:lnTo>
                <a:lnTo>
                  <a:pt x="1120736" y="119545"/>
                </a:lnTo>
                <a:lnTo>
                  <a:pt x="1128204" y="119545"/>
                </a:lnTo>
                <a:lnTo>
                  <a:pt x="1150620" y="104609"/>
                </a:lnTo>
                <a:lnTo>
                  <a:pt x="1202918" y="67246"/>
                </a:lnTo>
                <a:lnTo>
                  <a:pt x="1240282" y="67246"/>
                </a:lnTo>
                <a:lnTo>
                  <a:pt x="1232801" y="74726"/>
                </a:lnTo>
                <a:lnTo>
                  <a:pt x="1217866" y="89661"/>
                </a:lnTo>
                <a:lnTo>
                  <a:pt x="1202918" y="97129"/>
                </a:lnTo>
                <a:lnTo>
                  <a:pt x="1195451" y="104609"/>
                </a:lnTo>
                <a:lnTo>
                  <a:pt x="1187970" y="112077"/>
                </a:lnTo>
                <a:lnTo>
                  <a:pt x="1173022" y="119545"/>
                </a:lnTo>
                <a:lnTo>
                  <a:pt x="1158087" y="134492"/>
                </a:lnTo>
                <a:lnTo>
                  <a:pt x="1150620" y="141960"/>
                </a:lnTo>
                <a:lnTo>
                  <a:pt x="1143139" y="141960"/>
                </a:lnTo>
                <a:lnTo>
                  <a:pt x="1143139" y="149440"/>
                </a:lnTo>
                <a:lnTo>
                  <a:pt x="1165555" y="171856"/>
                </a:lnTo>
                <a:lnTo>
                  <a:pt x="1173022" y="179323"/>
                </a:lnTo>
                <a:lnTo>
                  <a:pt x="1180503" y="194259"/>
                </a:lnTo>
                <a:lnTo>
                  <a:pt x="1187970" y="194259"/>
                </a:lnTo>
                <a:lnTo>
                  <a:pt x="1202918" y="186791"/>
                </a:lnTo>
                <a:lnTo>
                  <a:pt x="1217866" y="171856"/>
                </a:lnTo>
                <a:lnTo>
                  <a:pt x="1232801" y="164376"/>
                </a:lnTo>
                <a:lnTo>
                  <a:pt x="1247749" y="149440"/>
                </a:lnTo>
                <a:lnTo>
                  <a:pt x="1270152" y="134492"/>
                </a:lnTo>
                <a:lnTo>
                  <a:pt x="1285100" y="119545"/>
                </a:lnTo>
                <a:lnTo>
                  <a:pt x="1300048" y="104609"/>
                </a:lnTo>
                <a:lnTo>
                  <a:pt x="1314996" y="97129"/>
                </a:lnTo>
                <a:lnTo>
                  <a:pt x="1329931" y="82194"/>
                </a:lnTo>
                <a:lnTo>
                  <a:pt x="1344879" y="74726"/>
                </a:lnTo>
                <a:lnTo>
                  <a:pt x="1367294" y="74726"/>
                </a:lnTo>
                <a:lnTo>
                  <a:pt x="1344879" y="89661"/>
                </a:lnTo>
                <a:lnTo>
                  <a:pt x="1329931" y="104609"/>
                </a:lnTo>
                <a:lnTo>
                  <a:pt x="1329931" y="112077"/>
                </a:lnTo>
                <a:lnTo>
                  <a:pt x="1322463" y="112077"/>
                </a:lnTo>
                <a:lnTo>
                  <a:pt x="1329931" y="112077"/>
                </a:lnTo>
                <a:lnTo>
                  <a:pt x="1329931" y="119545"/>
                </a:lnTo>
                <a:lnTo>
                  <a:pt x="1337398" y="127012"/>
                </a:lnTo>
                <a:lnTo>
                  <a:pt x="1344879" y="134492"/>
                </a:lnTo>
                <a:lnTo>
                  <a:pt x="1352346" y="141960"/>
                </a:lnTo>
                <a:lnTo>
                  <a:pt x="1359814" y="149440"/>
                </a:lnTo>
                <a:lnTo>
                  <a:pt x="1367294" y="156921"/>
                </a:lnTo>
                <a:lnTo>
                  <a:pt x="1374762" y="164376"/>
                </a:lnTo>
                <a:lnTo>
                  <a:pt x="1382229" y="171856"/>
                </a:lnTo>
                <a:lnTo>
                  <a:pt x="1389697" y="171856"/>
                </a:lnTo>
                <a:lnTo>
                  <a:pt x="1389697" y="179323"/>
                </a:lnTo>
                <a:lnTo>
                  <a:pt x="1397177" y="179323"/>
                </a:lnTo>
                <a:lnTo>
                  <a:pt x="1404645" y="186791"/>
                </a:lnTo>
                <a:lnTo>
                  <a:pt x="1412125" y="194259"/>
                </a:lnTo>
                <a:lnTo>
                  <a:pt x="1419593" y="194259"/>
                </a:lnTo>
                <a:lnTo>
                  <a:pt x="1427060" y="201739"/>
                </a:lnTo>
                <a:lnTo>
                  <a:pt x="1434528" y="209207"/>
                </a:lnTo>
                <a:lnTo>
                  <a:pt x="1442008" y="209207"/>
                </a:lnTo>
                <a:lnTo>
                  <a:pt x="1449476" y="216687"/>
                </a:lnTo>
                <a:lnTo>
                  <a:pt x="1456944" y="224142"/>
                </a:lnTo>
                <a:lnTo>
                  <a:pt x="1464424" y="231622"/>
                </a:lnTo>
                <a:lnTo>
                  <a:pt x="1471891" y="239090"/>
                </a:lnTo>
                <a:lnTo>
                  <a:pt x="1479359" y="239090"/>
                </a:lnTo>
                <a:lnTo>
                  <a:pt x="1486839" y="246570"/>
                </a:lnTo>
                <a:lnTo>
                  <a:pt x="1494307" y="254025"/>
                </a:lnTo>
                <a:lnTo>
                  <a:pt x="1494307" y="261531"/>
                </a:lnTo>
                <a:lnTo>
                  <a:pt x="1501775" y="268998"/>
                </a:lnTo>
                <a:lnTo>
                  <a:pt x="1509242" y="276466"/>
                </a:lnTo>
                <a:lnTo>
                  <a:pt x="1516722" y="283946"/>
                </a:lnTo>
                <a:lnTo>
                  <a:pt x="1524190" y="283946"/>
                </a:lnTo>
                <a:lnTo>
                  <a:pt x="1531658" y="291401"/>
                </a:lnTo>
                <a:lnTo>
                  <a:pt x="1531658" y="298881"/>
                </a:lnTo>
                <a:lnTo>
                  <a:pt x="1539138" y="298881"/>
                </a:lnTo>
                <a:lnTo>
                  <a:pt x="1561553" y="283946"/>
                </a:lnTo>
                <a:lnTo>
                  <a:pt x="1583969" y="268998"/>
                </a:lnTo>
                <a:lnTo>
                  <a:pt x="1583969" y="261531"/>
                </a:lnTo>
                <a:lnTo>
                  <a:pt x="1576489" y="254025"/>
                </a:lnTo>
                <a:lnTo>
                  <a:pt x="1576489" y="246570"/>
                </a:lnTo>
                <a:lnTo>
                  <a:pt x="1569021" y="239090"/>
                </a:lnTo>
                <a:lnTo>
                  <a:pt x="1561553" y="231622"/>
                </a:lnTo>
                <a:lnTo>
                  <a:pt x="1554073" y="224142"/>
                </a:lnTo>
                <a:lnTo>
                  <a:pt x="1546606" y="216687"/>
                </a:lnTo>
                <a:lnTo>
                  <a:pt x="1539138" y="209207"/>
                </a:lnTo>
                <a:lnTo>
                  <a:pt x="1539138" y="201739"/>
                </a:lnTo>
                <a:lnTo>
                  <a:pt x="1531658" y="194259"/>
                </a:lnTo>
                <a:lnTo>
                  <a:pt x="1516722" y="186791"/>
                </a:lnTo>
                <a:lnTo>
                  <a:pt x="1509242" y="179323"/>
                </a:lnTo>
                <a:lnTo>
                  <a:pt x="1501775" y="171856"/>
                </a:lnTo>
                <a:lnTo>
                  <a:pt x="1486839" y="164376"/>
                </a:lnTo>
                <a:lnTo>
                  <a:pt x="1479359" y="156921"/>
                </a:lnTo>
                <a:lnTo>
                  <a:pt x="1471891" y="149440"/>
                </a:lnTo>
                <a:lnTo>
                  <a:pt x="1464424" y="149440"/>
                </a:lnTo>
                <a:lnTo>
                  <a:pt x="1456944" y="141960"/>
                </a:lnTo>
                <a:lnTo>
                  <a:pt x="1449476" y="134492"/>
                </a:lnTo>
                <a:lnTo>
                  <a:pt x="1434528" y="127012"/>
                </a:lnTo>
                <a:lnTo>
                  <a:pt x="1427060" y="127012"/>
                </a:lnTo>
                <a:lnTo>
                  <a:pt x="1427060" y="119545"/>
                </a:lnTo>
                <a:lnTo>
                  <a:pt x="1419593" y="119545"/>
                </a:lnTo>
                <a:lnTo>
                  <a:pt x="1419593" y="112077"/>
                </a:lnTo>
                <a:lnTo>
                  <a:pt x="1412125" y="112077"/>
                </a:lnTo>
                <a:lnTo>
                  <a:pt x="1404645" y="104609"/>
                </a:lnTo>
                <a:lnTo>
                  <a:pt x="1397177" y="97129"/>
                </a:lnTo>
                <a:lnTo>
                  <a:pt x="1389697" y="89661"/>
                </a:lnTo>
                <a:lnTo>
                  <a:pt x="1382229" y="82194"/>
                </a:lnTo>
                <a:lnTo>
                  <a:pt x="1374762" y="74726"/>
                </a:lnTo>
                <a:lnTo>
                  <a:pt x="1397177" y="74726"/>
                </a:lnTo>
                <a:lnTo>
                  <a:pt x="1404645" y="82194"/>
                </a:lnTo>
                <a:lnTo>
                  <a:pt x="1404645" y="89661"/>
                </a:lnTo>
                <a:lnTo>
                  <a:pt x="1412125" y="89661"/>
                </a:lnTo>
                <a:lnTo>
                  <a:pt x="1419593" y="97129"/>
                </a:lnTo>
                <a:lnTo>
                  <a:pt x="1427060" y="97129"/>
                </a:lnTo>
                <a:lnTo>
                  <a:pt x="1427060" y="104609"/>
                </a:lnTo>
                <a:lnTo>
                  <a:pt x="1434528" y="104609"/>
                </a:lnTo>
                <a:lnTo>
                  <a:pt x="1434528" y="112077"/>
                </a:lnTo>
                <a:lnTo>
                  <a:pt x="1442008" y="112077"/>
                </a:lnTo>
                <a:lnTo>
                  <a:pt x="1456944" y="119545"/>
                </a:lnTo>
                <a:lnTo>
                  <a:pt x="1464424" y="127012"/>
                </a:lnTo>
                <a:lnTo>
                  <a:pt x="1471891" y="134492"/>
                </a:lnTo>
                <a:lnTo>
                  <a:pt x="1479359" y="134492"/>
                </a:lnTo>
                <a:lnTo>
                  <a:pt x="1479359" y="141960"/>
                </a:lnTo>
                <a:lnTo>
                  <a:pt x="1486839" y="141960"/>
                </a:lnTo>
                <a:lnTo>
                  <a:pt x="1494307" y="149440"/>
                </a:lnTo>
                <a:lnTo>
                  <a:pt x="1501775" y="156921"/>
                </a:lnTo>
                <a:lnTo>
                  <a:pt x="1516722" y="164376"/>
                </a:lnTo>
                <a:lnTo>
                  <a:pt x="1524190" y="171856"/>
                </a:lnTo>
                <a:lnTo>
                  <a:pt x="1531658" y="179323"/>
                </a:lnTo>
                <a:lnTo>
                  <a:pt x="1539138" y="186791"/>
                </a:lnTo>
                <a:lnTo>
                  <a:pt x="1554073" y="194259"/>
                </a:lnTo>
                <a:lnTo>
                  <a:pt x="1561553" y="201739"/>
                </a:lnTo>
                <a:lnTo>
                  <a:pt x="1569021" y="216687"/>
                </a:lnTo>
                <a:lnTo>
                  <a:pt x="1576489" y="224142"/>
                </a:lnTo>
                <a:lnTo>
                  <a:pt x="1583969" y="231622"/>
                </a:lnTo>
                <a:lnTo>
                  <a:pt x="1591437" y="239090"/>
                </a:lnTo>
                <a:lnTo>
                  <a:pt x="1591437" y="246570"/>
                </a:lnTo>
                <a:lnTo>
                  <a:pt x="1598904" y="246570"/>
                </a:lnTo>
                <a:lnTo>
                  <a:pt x="1606384" y="261531"/>
                </a:lnTo>
                <a:lnTo>
                  <a:pt x="1613852" y="268998"/>
                </a:lnTo>
                <a:lnTo>
                  <a:pt x="1613852" y="276466"/>
                </a:lnTo>
                <a:lnTo>
                  <a:pt x="1621320" y="283946"/>
                </a:lnTo>
                <a:lnTo>
                  <a:pt x="1628787" y="291401"/>
                </a:lnTo>
                <a:lnTo>
                  <a:pt x="1636255" y="298881"/>
                </a:lnTo>
                <a:lnTo>
                  <a:pt x="1636255" y="306349"/>
                </a:lnTo>
                <a:lnTo>
                  <a:pt x="1643735" y="313829"/>
                </a:lnTo>
                <a:lnTo>
                  <a:pt x="1651215" y="321297"/>
                </a:lnTo>
                <a:lnTo>
                  <a:pt x="1651215" y="328764"/>
                </a:lnTo>
                <a:lnTo>
                  <a:pt x="1658683" y="336232"/>
                </a:lnTo>
                <a:lnTo>
                  <a:pt x="1666151" y="343712"/>
                </a:lnTo>
                <a:lnTo>
                  <a:pt x="1666151" y="358647"/>
                </a:lnTo>
                <a:lnTo>
                  <a:pt x="1673618" y="366115"/>
                </a:lnTo>
                <a:lnTo>
                  <a:pt x="1673618" y="373595"/>
                </a:lnTo>
                <a:lnTo>
                  <a:pt x="1681099" y="381076"/>
                </a:lnTo>
                <a:lnTo>
                  <a:pt x="1681099" y="388543"/>
                </a:lnTo>
                <a:lnTo>
                  <a:pt x="1688566" y="396011"/>
                </a:lnTo>
                <a:lnTo>
                  <a:pt x="1688566" y="403478"/>
                </a:lnTo>
                <a:lnTo>
                  <a:pt x="1696034" y="425907"/>
                </a:lnTo>
                <a:lnTo>
                  <a:pt x="1703514" y="433362"/>
                </a:lnTo>
                <a:lnTo>
                  <a:pt x="1703514" y="440842"/>
                </a:lnTo>
                <a:lnTo>
                  <a:pt x="1703514" y="448309"/>
                </a:lnTo>
                <a:lnTo>
                  <a:pt x="1710982" y="448309"/>
                </a:lnTo>
                <a:lnTo>
                  <a:pt x="1710982" y="455777"/>
                </a:lnTo>
                <a:lnTo>
                  <a:pt x="1710982" y="463245"/>
                </a:lnTo>
                <a:lnTo>
                  <a:pt x="1718449" y="470725"/>
                </a:lnTo>
                <a:lnTo>
                  <a:pt x="1718449" y="478205"/>
                </a:lnTo>
                <a:lnTo>
                  <a:pt x="1725917" y="485673"/>
                </a:lnTo>
                <a:lnTo>
                  <a:pt x="1725917" y="493153"/>
                </a:lnTo>
                <a:lnTo>
                  <a:pt x="1733397" y="500608"/>
                </a:lnTo>
                <a:lnTo>
                  <a:pt x="1733397" y="508088"/>
                </a:lnTo>
                <a:lnTo>
                  <a:pt x="1740865" y="508088"/>
                </a:lnTo>
                <a:lnTo>
                  <a:pt x="1740865" y="515556"/>
                </a:lnTo>
                <a:lnTo>
                  <a:pt x="1748332" y="530491"/>
                </a:lnTo>
                <a:lnTo>
                  <a:pt x="1763280" y="545439"/>
                </a:lnTo>
                <a:lnTo>
                  <a:pt x="1778228" y="560374"/>
                </a:lnTo>
                <a:lnTo>
                  <a:pt x="1793163" y="575322"/>
                </a:lnTo>
                <a:lnTo>
                  <a:pt x="1800631" y="575322"/>
                </a:lnTo>
                <a:lnTo>
                  <a:pt x="1823046" y="560374"/>
                </a:lnTo>
                <a:lnTo>
                  <a:pt x="1852942" y="537971"/>
                </a:lnTo>
                <a:lnTo>
                  <a:pt x="1867877" y="523036"/>
                </a:lnTo>
                <a:lnTo>
                  <a:pt x="1875345" y="523036"/>
                </a:lnTo>
                <a:lnTo>
                  <a:pt x="1882825" y="515556"/>
                </a:lnTo>
                <a:lnTo>
                  <a:pt x="1890306" y="508088"/>
                </a:lnTo>
                <a:lnTo>
                  <a:pt x="1897773" y="500608"/>
                </a:lnTo>
                <a:lnTo>
                  <a:pt x="1912708" y="493153"/>
                </a:lnTo>
                <a:lnTo>
                  <a:pt x="1920189" y="493153"/>
                </a:lnTo>
                <a:lnTo>
                  <a:pt x="1920189" y="485673"/>
                </a:lnTo>
                <a:lnTo>
                  <a:pt x="1927656" y="485673"/>
                </a:lnTo>
                <a:lnTo>
                  <a:pt x="1935124" y="478205"/>
                </a:lnTo>
                <a:lnTo>
                  <a:pt x="1942591" y="478205"/>
                </a:lnTo>
                <a:lnTo>
                  <a:pt x="1942591" y="470725"/>
                </a:lnTo>
                <a:lnTo>
                  <a:pt x="1935124" y="463245"/>
                </a:lnTo>
                <a:lnTo>
                  <a:pt x="1927656" y="448309"/>
                </a:lnTo>
                <a:lnTo>
                  <a:pt x="1927656" y="440842"/>
                </a:lnTo>
                <a:lnTo>
                  <a:pt x="1920189" y="425907"/>
                </a:lnTo>
                <a:lnTo>
                  <a:pt x="1912708" y="418426"/>
                </a:lnTo>
                <a:lnTo>
                  <a:pt x="1912708" y="403478"/>
                </a:lnTo>
                <a:lnTo>
                  <a:pt x="1905253" y="388543"/>
                </a:lnTo>
                <a:lnTo>
                  <a:pt x="1897773" y="381076"/>
                </a:lnTo>
                <a:lnTo>
                  <a:pt x="1897773" y="373595"/>
                </a:lnTo>
                <a:lnTo>
                  <a:pt x="1897773" y="366115"/>
                </a:lnTo>
                <a:lnTo>
                  <a:pt x="1890306" y="358647"/>
                </a:lnTo>
                <a:lnTo>
                  <a:pt x="1882825" y="336232"/>
                </a:lnTo>
                <a:lnTo>
                  <a:pt x="1875345" y="313829"/>
                </a:lnTo>
                <a:lnTo>
                  <a:pt x="1875345" y="298881"/>
                </a:lnTo>
                <a:lnTo>
                  <a:pt x="1875345" y="291401"/>
                </a:lnTo>
                <a:lnTo>
                  <a:pt x="1867877" y="268998"/>
                </a:lnTo>
                <a:lnTo>
                  <a:pt x="1860410" y="246570"/>
                </a:lnTo>
                <a:lnTo>
                  <a:pt x="1852942" y="239090"/>
                </a:lnTo>
                <a:lnTo>
                  <a:pt x="1852942" y="224142"/>
                </a:lnTo>
                <a:lnTo>
                  <a:pt x="1837994" y="201739"/>
                </a:lnTo>
                <a:lnTo>
                  <a:pt x="1837994" y="186791"/>
                </a:lnTo>
                <a:lnTo>
                  <a:pt x="1837994" y="179323"/>
                </a:lnTo>
                <a:lnTo>
                  <a:pt x="1830527" y="179323"/>
                </a:lnTo>
                <a:lnTo>
                  <a:pt x="1830527" y="171856"/>
                </a:lnTo>
                <a:lnTo>
                  <a:pt x="1830527" y="164376"/>
                </a:lnTo>
                <a:lnTo>
                  <a:pt x="1823046" y="156921"/>
                </a:lnTo>
                <a:lnTo>
                  <a:pt x="1823046" y="149440"/>
                </a:lnTo>
                <a:lnTo>
                  <a:pt x="1815579" y="141960"/>
                </a:lnTo>
                <a:lnTo>
                  <a:pt x="1815579" y="134492"/>
                </a:lnTo>
                <a:lnTo>
                  <a:pt x="1808111" y="127012"/>
                </a:lnTo>
                <a:lnTo>
                  <a:pt x="1808111" y="119545"/>
                </a:lnTo>
                <a:lnTo>
                  <a:pt x="1800631" y="112077"/>
                </a:lnTo>
                <a:lnTo>
                  <a:pt x="1793163" y="104609"/>
                </a:lnTo>
                <a:lnTo>
                  <a:pt x="1793163" y="97129"/>
                </a:lnTo>
                <a:lnTo>
                  <a:pt x="1815579" y="97129"/>
                </a:lnTo>
                <a:lnTo>
                  <a:pt x="1815579" y="104609"/>
                </a:lnTo>
                <a:lnTo>
                  <a:pt x="1823046" y="104609"/>
                </a:lnTo>
                <a:lnTo>
                  <a:pt x="1837994" y="97129"/>
                </a:lnTo>
                <a:lnTo>
                  <a:pt x="1860410" y="97129"/>
                </a:lnTo>
                <a:lnTo>
                  <a:pt x="1845462" y="112077"/>
                </a:lnTo>
                <a:lnTo>
                  <a:pt x="1830527" y="119545"/>
                </a:lnTo>
                <a:lnTo>
                  <a:pt x="1830527" y="127012"/>
                </a:lnTo>
                <a:lnTo>
                  <a:pt x="1830527" y="134492"/>
                </a:lnTo>
                <a:lnTo>
                  <a:pt x="1837994" y="141960"/>
                </a:lnTo>
                <a:lnTo>
                  <a:pt x="1845462" y="156921"/>
                </a:lnTo>
                <a:lnTo>
                  <a:pt x="1852942" y="179323"/>
                </a:lnTo>
                <a:lnTo>
                  <a:pt x="1852942" y="186791"/>
                </a:lnTo>
                <a:lnTo>
                  <a:pt x="1860410" y="186791"/>
                </a:lnTo>
                <a:lnTo>
                  <a:pt x="1882825" y="164376"/>
                </a:lnTo>
                <a:lnTo>
                  <a:pt x="1897773" y="149440"/>
                </a:lnTo>
                <a:lnTo>
                  <a:pt x="1912708" y="141960"/>
                </a:lnTo>
                <a:lnTo>
                  <a:pt x="1935124" y="127012"/>
                </a:lnTo>
                <a:lnTo>
                  <a:pt x="1957539" y="104609"/>
                </a:lnTo>
                <a:lnTo>
                  <a:pt x="1979955" y="104609"/>
                </a:lnTo>
                <a:lnTo>
                  <a:pt x="1972475" y="112077"/>
                </a:lnTo>
                <a:lnTo>
                  <a:pt x="1957539" y="127012"/>
                </a:lnTo>
                <a:lnTo>
                  <a:pt x="1935124" y="141960"/>
                </a:lnTo>
                <a:lnTo>
                  <a:pt x="1912708" y="156921"/>
                </a:lnTo>
                <a:lnTo>
                  <a:pt x="1897773" y="171856"/>
                </a:lnTo>
                <a:lnTo>
                  <a:pt x="1875345" y="194259"/>
                </a:lnTo>
                <a:lnTo>
                  <a:pt x="1860410" y="201739"/>
                </a:lnTo>
                <a:lnTo>
                  <a:pt x="1860410" y="209207"/>
                </a:lnTo>
                <a:lnTo>
                  <a:pt x="1867877" y="239090"/>
                </a:lnTo>
                <a:lnTo>
                  <a:pt x="1882825" y="261531"/>
                </a:lnTo>
                <a:lnTo>
                  <a:pt x="1890306" y="261531"/>
                </a:lnTo>
                <a:lnTo>
                  <a:pt x="1905253" y="246570"/>
                </a:lnTo>
                <a:lnTo>
                  <a:pt x="1927656" y="231622"/>
                </a:lnTo>
                <a:lnTo>
                  <a:pt x="1942591" y="216687"/>
                </a:lnTo>
                <a:lnTo>
                  <a:pt x="1965020" y="201739"/>
                </a:lnTo>
                <a:lnTo>
                  <a:pt x="1979955" y="186791"/>
                </a:lnTo>
                <a:lnTo>
                  <a:pt x="2002383" y="171856"/>
                </a:lnTo>
                <a:lnTo>
                  <a:pt x="2017318" y="156921"/>
                </a:lnTo>
                <a:lnTo>
                  <a:pt x="2024786" y="156921"/>
                </a:lnTo>
                <a:lnTo>
                  <a:pt x="2024786" y="149440"/>
                </a:lnTo>
                <a:lnTo>
                  <a:pt x="2032253" y="149440"/>
                </a:lnTo>
                <a:lnTo>
                  <a:pt x="2039721" y="149440"/>
                </a:lnTo>
                <a:lnTo>
                  <a:pt x="2039721" y="141960"/>
                </a:lnTo>
                <a:lnTo>
                  <a:pt x="2047201" y="141960"/>
                </a:lnTo>
                <a:lnTo>
                  <a:pt x="2054669" y="141960"/>
                </a:lnTo>
                <a:lnTo>
                  <a:pt x="2054669" y="134492"/>
                </a:lnTo>
                <a:lnTo>
                  <a:pt x="2062149" y="134492"/>
                </a:lnTo>
                <a:lnTo>
                  <a:pt x="2062149" y="127012"/>
                </a:lnTo>
                <a:lnTo>
                  <a:pt x="2054669" y="112077"/>
                </a:lnTo>
                <a:lnTo>
                  <a:pt x="2069604" y="112077"/>
                </a:lnTo>
                <a:lnTo>
                  <a:pt x="2077085" y="127012"/>
                </a:lnTo>
                <a:lnTo>
                  <a:pt x="2077085" y="134492"/>
                </a:lnTo>
                <a:lnTo>
                  <a:pt x="2084552" y="134492"/>
                </a:lnTo>
                <a:lnTo>
                  <a:pt x="2084552" y="127012"/>
                </a:lnTo>
                <a:lnTo>
                  <a:pt x="2092032" y="127012"/>
                </a:lnTo>
                <a:lnTo>
                  <a:pt x="2099500" y="127012"/>
                </a:lnTo>
                <a:lnTo>
                  <a:pt x="2106968" y="134492"/>
                </a:lnTo>
                <a:lnTo>
                  <a:pt x="2114435" y="134492"/>
                </a:lnTo>
                <a:lnTo>
                  <a:pt x="2121916" y="134492"/>
                </a:lnTo>
                <a:lnTo>
                  <a:pt x="2129396" y="134492"/>
                </a:lnTo>
                <a:lnTo>
                  <a:pt x="2136851" y="134492"/>
                </a:lnTo>
                <a:lnTo>
                  <a:pt x="2136851" y="141960"/>
                </a:lnTo>
                <a:lnTo>
                  <a:pt x="2144331" y="141960"/>
                </a:lnTo>
                <a:lnTo>
                  <a:pt x="2151799" y="141960"/>
                </a:lnTo>
                <a:lnTo>
                  <a:pt x="2166734" y="156921"/>
                </a:lnTo>
                <a:lnTo>
                  <a:pt x="2174214" y="156921"/>
                </a:lnTo>
                <a:lnTo>
                  <a:pt x="2174214" y="149440"/>
                </a:lnTo>
                <a:lnTo>
                  <a:pt x="2181682" y="134492"/>
                </a:lnTo>
                <a:lnTo>
                  <a:pt x="2181682" y="127012"/>
                </a:lnTo>
                <a:lnTo>
                  <a:pt x="2181682" y="119545"/>
                </a:lnTo>
                <a:lnTo>
                  <a:pt x="2204110" y="119545"/>
                </a:lnTo>
                <a:lnTo>
                  <a:pt x="2196630" y="127012"/>
                </a:lnTo>
                <a:lnTo>
                  <a:pt x="2196630" y="141960"/>
                </a:lnTo>
                <a:lnTo>
                  <a:pt x="2196630" y="149440"/>
                </a:lnTo>
                <a:lnTo>
                  <a:pt x="2189162" y="164376"/>
                </a:lnTo>
                <a:lnTo>
                  <a:pt x="2189162" y="171856"/>
                </a:lnTo>
                <a:lnTo>
                  <a:pt x="2189162" y="186791"/>
                </a:lnTo>
                <a:lnTo>
                  <a:pt x="2181682" y="194259"/>
                </a:lnTo>
                <a:lnTo>
                  <a:pt x="2181682" y="209207"/>
                </a:lnTo>
                <a:lnTo>
                  <a:pt x="2181682" y="216687"/>
                </a:lnTo>
                <a:lnTo>
                  <a:pt x="2181682" y="231622"/>
                </a:lnTo>
                <a:lnTo>
                  <a:pt x="2181682" y="246570"/>
                </a:lnTo>
                <a:lnTo>
                  <a:pt x="2181682" y="254025"/>
                </a:lnTo>
                <a:lnTo>
                  <a:pt x="2174214" y="268998"/>
                </a:lnTo>
                <a:lnTo>
                  <a:pt x="2174214" y="358647"/>
                </a:lnTo>
                <a:lnTo>
                  <a:pt x="2181682" y="381076"/>
                </a:lnTo>
                <a:lnTo>
                  <a:pt x="2181682" y="410959"/>
                </a:lnTo>
                <a:lnTo>
                  <a:pt x="2181682" y="418426"/>
                </a:lnTo>
                <a:lnTo>
                  <a:pt x="2189162" y="418426"/>
                </a:lnTo>
                <a:lnTo>
                  <a:pt x="2271344" y="418426"/>
                </a:lnTo>
                <a:lnTo>
                  <a:pt x="2278811" y="410959"/>
                </a:lnTo>
                <a:lnTo>
                  <a:pt x="2316175" y="418426"/>
                </a:lnTo>
                <a:lnTo>
                  <a:pt x="2316175" y="425907"/>
                </a:lnTo>
                <a:lnTo>
                  <a:pt x="2331123" y="433362"/>
                </a:lnTo>
                <a:lnTo>
                  <a:pt x="2338578" y="433362"/>
                </a:lnTo>
                <a:lnTo>
                  <a:pt x="2353538" y="433362"/>
                </a:lnTo>
                <a:lnTo>
                  <a:pt x="2361006" y="440842"/>
                </a:lnTo>
                <a:lnTo>
                  <a:pt x="2375941" y="440842"/>
                </a:lnTo>
                <a:lnTo>
                  <a:pt x="2383421" y="448309"/>
                </a:lnTo>
                <a:lnTo>
                  <a:pt x="2390889" y="448309"/>
                </a:lnTo>
                <a:lnTo>
                  <a:pt x="2398356" y="45577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170349" y="6413774"/>
            <a:ext cx="4547872" cy="15873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695610" y="4960899"/>
            <a:ext cx="470907" cy="9266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290959" y="2014854"/>
            <a:ext cx="199090" cy="174204"/>
          </a:xfrm>
          <a:custGeom>
            <a:avLst/>
            <a:gdLst/>
            <a:ahLst/>
            <a:cxnLst/>
            <a:rect l="l" t="t" r="r" b="b"/>
            <a:pathLst>
              <a:path w="199090" h="174204">
                <a:moveTo>
                  <a:pt x="199090" y="144321"/>
                </a:moveTo>
                <a:lnTo>
                  <a:pt x="191623" y="174204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334340" y="2014854"/>
            <a:ext cx="155709" cy="144321"/>
          </a:xfrm>
          <a:custGeom>
            <a:avLst/>
            <a:gdLst/>
            <a:ahLst/>
            <a:cxnLst/>
            <a:rect l="l" t="t" r="r" b="b"/>
            <a:pathLst>
              <a:path w="155709" h="144321">
                <a:moveTo>
                  <a:pt x="0" y="0"/>
                </a:moveTo>
                <a:lnTo>
                  <a:pt x="155709" y="14432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822712" y="3055763"/>
            <a:ext cx="52311" cy="44818"/>
          </a:xfrm>
          <a:custGeom>
            <a:avLst/>
            <a:gdLst/>
            <a:ahLst/>
            <a:cxnLst/>
            <a:rect l="l" t="t" r="r" b="b"/>
            <a:pathLst>
              <a:path w="52311" h="44818">
                <a:moveTo>
                  <a:pt x="22428" y="7467"/>
                </a:moveTo>
                <a:lnTo>
                  <a:pt x="44856" y="22415"/>
                </a:lnTo>
                <a:lnTo>
                  <a:pt x="52311" y="29883"/>
                </a:lnTo>
                <a:lnTo>
                  <a:pt x="52311" y="44818"/>
                </a:lnTo>
                <a:lnTo>
                  <a:pt x="37376" y="29883"/>
                </a:lnTo>
                <a:lnTo>
                  <a:pt x="29895" y="29883"/>
                </a:lnTo>
                <a:lnTo>
                  <a:pt x="22428" y="29883"/>
                </a:lnTo>
                <a:lnTo>
                  <a:pt x="14947" y="29883"/>
                </a:lnTo>
                <a:lnTo>
                  <a:pt x="7480" y="29883"/>
                </a:lnTo>
                <a:lnTo>
                  <a:pt x="0" y="29883"/>
                </a:lnTo>
                <a:lnTo>
                  <a:pt x="0" y="22415"/>
                </a:lnTo>
                <a:lnTo>
                  <a:pt x="0" y="14935"/>
                </a:lnTo>
                <a:lnTo>
                  <a:pt x="0" y="7467"/>
                </a:lnTo>
                <a:lnTo>
                  <a:pt x="7480" y="7467"/>
                </a:lnTo>
                <a:lnTo>
                  <a:pt x="14947" y="7467"/>
                </a:lnTo>
                <a:lnTo>
                  <a:pt x="14947" y="0"/>
                </a:lnTo>
                <a:lnTo>
                  <a:pt x="14947" y="7467"/>
                </a:lnTo>
                <a:lnTo>
                  <a:pt x="22428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845135" y="3668419"/>
            <a:ext cx="22428" cy="97129"/>
          </a:xfrm>
          <a:custGeom>
            <a:avLst/>
            <a:gdLst/>
            <a:ahLst/>
            <a:cxnLst/>
            <a:rect l="l" t="t" r="r" b="b"/>
            <a:pathLst>
              <a:path w="22428" h="97129">
                <a:moveTo>
                  <a:pt x="14947" y="89662"/>
                </a:moveTo>
                <a:lnTo>
                  <a:pt x="14947" y="82194"/>
                </a:lnTo>
                <a:lnTo>
                  <a:pt x="7467" y="89662"/>
                </a:lnTo>
                <a:lnTo>
                  <a:pt x="0" y="89662"/>
                </a:lnTo>
                <a:lnTo>
                  <a:pt x="0" y="97129"/>
                </a:lnTo>
                <a:lnTo>
                  <a:pt x="0" y="59778"/>
                </a:lnTo>
                <a:lnTo>
                  <a:pt x="0" y="29895"/>
                </a:lnTo>
                <a:lnTo>
                  <a:pt x="0" y="0"/>
                </a:lnTo>
                <a:lnTo>
                  <a:pt x="7467" y="0"/>
                </a:lnTo>
                <a:lnTo>
                  <a:pt x="7467" y="7467"/>
                </a:lnTo>
                <a:lnTo>
                  <a:pt x="14947" y="14947"/>
                </a:lnTo>
                <a:lnTo>
                  <a:pt x="14947" y="22428"/>
                </a:lnTo>
                <a:lnTo>
                  <a:pt x="22428" y="44831"/>
                </a:lnTo>
                <a:lnTo>
                  <a:pt x="22428" y="67246"/>
                </a:lnTo>
                <a:lnTo>
                  <a:pt x="22428" y="74714"/>
                </a:lnTo>
                <a:lnTo>
                  <a:pt x="14947" y="8966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919853" y="2263781"/>
            <a:ext cx="59766" cy="29883"/>
          </a:xfrm>
          <a:custGeom>
            <a:avLst/>
            <a:gdLst/>
            <a:ahLst/>
            <a:cxnLst/>
            <a:rect l="l" t="t" r="r" b="b"/>
            <a:pathLst>
              <a:path w="59766" h="29883">
                <a:moveTo>
                  <a:pt x="59766" y="7467"/>
                </a:moveTo>
                <a:lnTo>
                  <a:pt x="59766" y="14935"/>
                </a:lnTo>
                <a:lnTo>
                  <a:pt x="59766" y="22415"/>
                </a:lnTo>
                <a:lnTo>
                  <a:pt x="52298" y="22415"/>
                </a:lnTo>
                <a:lnTo>
                  <a:pt x="52298" y="29883"/>
                </a:lnTo>
                <a:lnTo>
                  <a:pt x="44818" y="29883"/>
                </a:lnTo>
                <a:lnTo>
                  <a:pt x="44818" y="22415"/>
                </a:lnTo>
                <a:lnTo>
                  <a:pt x="37363" y="22415"/>
                </a:lnTo>
                <a:lnTo>
                  <a:pt x="29883" y="22415"/>
                </a:lnTo>
                <a:lnTo>
                  <a:pt x="7480" y="22415"/>
                </a:lnTo>
                <a:lnTo>
                  <a:pt x="0" y="22415"/>
                </a:lnTo>
                <a:lnTo>
                  <a:pt x="0" y="7467"/>
                </a:lnTo>
                <a:lnTo>
                  <a:pt x="22415" y="7467"/>
                </a:lnTo>
                <a:lnTo>
                  <a:pt x="29883" y="7467"/>
                </a:lnTo>
                <a:lnTo>
                  <a:pt x="37363" y="7467"/>
                </a:lnTo>
                <a:lnTo>
                  <a:pt x="37363" y="0"/>
                </a:lnTo>
                <a:lnTo>
                  <a:pt x="44818" y="0"/>
                </a:lnTo>
                <a:lnTo>
                  <a:pt x="52298" y="0"/>
                </a:lnTo>
                <a:lnTo>
                  <a:pt x="59766" y="0"/>
                </a:lnTo>
                <a:lnTo>
                  <a:pt x="59766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889968" y="6851303"/>
            <a:ext cx="7480" cy="14947"/>
          </a:xfrm>
          <a:custGeom>
            <a:avLst/>
            <a:gdLst/>
            <a:ahLst/>
            <a:cxnLst/>
            <a:rect l="l" t="t" r="r" b="b"/>
            <a:pathLst>
              <a:path w="7480" h="14947">
                <a:moveTo>
                  <a:pt x="0" y="14947"/>
                </a:moveTo>
                <a:lnTo>
                  <a:pt x="7480" y="0"/>
                </a:lnTo>
                <a:lnTo>
                  <a:pt x="7480" y="7480"/>
                </a:lnTo>
                <a:lnTo>
                  <a:pt x="7480" y="14947"/>
                </a:lnTo>
                <a:lnTo>
                  <a:pt x="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398027" y="6425426"/>
            <a:ext cx="14947" cy="22402"/>
          </a:xfrm>
          <a:custGeom>
            <a:avLst/>
            <a:gdLst/>
            <a:ahLst/>
            <a:cxnLst/>
            <a:rect l="l" t="t" r="r" b="b"/>
            <a:pathLst>
              <a:path w="14947" h="22402">
                <a:moveTo>
                  <a:pt x="0" y="22402"/>
                </a:moveTo>
                <a:lnTo>
                  <a:pt x="14947" y="0"/>
                </a:lnTo>
                <a:lnTo>
                  <a:pt x="14947" y="7454"/>
                </a:lnTo>
                <a:lnTo>
                  <a:pt x="14947" y="14935"/>
                </a:lnTo>
                <a:lnTo>
                  <a:pt x="14947" y="22402"/>
                </a:lnTo>
                <a:lnTo>
                  <a:pt x="7480" y="22402"/>
                </a:lnTo>
                <a:lnTo>
                  <a:pt x="0" y="2240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764135" y="6403004"/>
            <a:ext cx="97129" cy="67246"/>
          </a:xfrm>
          <a:custGeom>
            <a:avLst/>
            <a:gdLst/>
            <a:ahLst/>
            <a:cxnLst/>
            <a:rect l="l" t="t" r="r" b="b"/>
            <a:pathLst>
              <a:path w="97129" h="67246">
                <a:moveTo>
                  <a:pt x="89661" y="59766"/>
                </a:moveTo>
                <a:lnTo>
                  <a:pt x="82181" y="67246"/>
                </a:lnTo>
                <a:lnTo>
                  <a:pt x="44830" y="52298"/>
                </a:lnTo>
                <a:lnTo>
                  <a:pt x="14935" y="22415"/>
                </a:lnTo>
                <a:lnTo>
                  <a:pt x="7467" y="22415"/>
                </a:lnTo>
                <a:lnTo>
                  <a:pt x="7467" y="14935"/>
                </a:lnTo>
                <a:lnTo>
                  <a:pt x="0" y="0"/>
                </a:lnTo>
                <a:lnTo>
                  <a:pt x="97129" y="44818"/>
                </a:lnTo>
                <a:lnTo>
                  <a:pt x="89661" y="5976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934793" y="6769115"/>
            <a:ext cx="7480" cy="14947"/>
          </a:xfrm>
          <a:custGeom>
            <a:avLst/>
            <a:gdLst/>
            <a:ahLst/>
            <a:cxnLst/>
            <a:rect l="l" t="t" r="r" b="b"/>
            <a:pathLst>
              <a:path w="7480" h="14947">
                <a:moveTo>
                  <a:pt x="0" y="14947"/>
                </a:moveTo>
                <a:lnTo>
                  <a:pt x="7480" y="0"/>
                </a:lnTo>
                <a:lnTo>
                  <a:pt x="7480" y="7480"/>
                </a:lnTo>
                <a:lnTo>
                  <a:pt x="0" y="7480"/>
                </a:lnTo>
                <a:lnTo>
                  <a:pt x="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0044034" y="6888661"/>
            <a:ext cx="190" cy="0"/>
          </a:xfrm>
          <a:custGeom>
            <a:avLst/>
            <a:gdLst/>
            <a:ahLst/>
            <a:cxnLst/>
            <a:rect l="l" t="t" r="r" b="b"/>
            <a:pathLst>
              <a:path w="190">
                <a:moveTo>
                  <a:pt x="0" y="0"/>
                </a:moveTo>
                <a:lnTo>
                  <a:pt x="190" y="0"/>
                </a:lnTo>
              </a:path>
            </a:pathLst>
          </a:custGeom>
          <a:ln w="14947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965872" y="5401830"/>
            <a:ext cx="37350" cy="22402"/>
          </a:xfrm>
          <a:custGeom>
            <a:avLst/>
            <a:gdLst/>
            <a:ahLst/>
            <a:cxnLst/>
            <a:rect l="l" t="t" r="r" b="b"/>
            <a:pathLst>
              <a:path w="37350" h="22402">
                <a:moveTo>
                  <a:pt x="29883" y="22402"/>
                </a:moveTo>
                <a:lnTo>
                  <a:pt x="7454" y="14935"/>
                </a:lnTo>
                <a:lnTo>
                  <a:pt x="0" y="7454"/>
                </a:lnTo>
                <a:lnTo>
                  <a:pt x="7454" y="0"/>
                </a:lnTo>
                <a:lnTo>
                  <a:pt x="14935" y="0"/>
                </a:lnTo>
                <a:lnTo>
                  <a:pt x="14935" y="7454"/>
                </a:lnTo>
                <a:lnTo>
                  <a:pt x="22402" y="7454"/>
                </a:lnTo>
                <a:lnTo>
                  <a:pt x="29883" y="7454"/>
                </a:lnTo>
                <a:lnTo>
                  <a:pt x="29883" y="14935"/>
                </a:lnTo>
                <a:lnTo>
                  <a:pt x="37350" y="14935"/>
                </a:lnTo>
                <a:lnTo>
                  <a:pt x="29883" y="2240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837666" y="3817852"/>
            <a:ext cx="59778" cy="104609"/>
          </a:xfrm>
          <a:custGeom>
            <a:avLst/>
            <a:gdLst/>
            <a:ahLst/>
            <a:cxnLst/>
            <a:rect l="l" t="t" r="r" b="b"/>
            <a:pathLst>
              <a:path w="59778" h="104609">
                <a:moveTo>
                  <a:pt x="59778" y="82194"/>
                </a:moveTo>
                <a:lnTo>
                  <a:pt x="52298" y="82194"/>
                </a:lnTo>
                <a:lnTo>
                  <a:pt x="44830" y="82194"/>
                </a:lnTo>
                <a:lnTo>
                  <a:pt x="44830" y="89661"/>
                </a:lnTo>
                <a:lnTo>
                  <a:pt x="37350" y="89661"/>
                </a:lnTo>
                <a:lnTo>
                  <a:pt x="29895" y="97142"/>
                </a:lnTo>
                <a:lnTo>
                  <a:pt x="22415" y="97142"/>
                </a:lnTo>
                <a:lnTo>
                  <a:pt x="14935" y="104609"/>
                </a:lnTo>
                <a:lnTo>
                  <a:pt x="7480" y="104609"/>
                </a:lnTo>
                <a:lnTo>
                  <a:pt x="0" y="104609"/>
                </a:lnTo>
                <a:lnTo>
                  <a:pt x="0" y="89661"/>
                </a:lnTo>
                <a:lnTo>
                  <a:pt x="7480" y="89661"/>
                </a:lnTo>
                <a:lnTo>
                  <a:pt x="14935" y="82194"/>
                </a:lnTo>
                <a:lnTo>
                  <a:pt x="22415" y="82194"/>
                </a:lnTo>
                <a:lnTo>
                  <a:pt x="29895" y="82194"/>
                </a:lnTo>
                <a:lnTo>
                  <a:pt x="29895" y="74726"/>
                </a:lnTo>
                <a:lnTo>
                  <a:pt x="37350" y="74726"/>
                </a:lnTo>
                <a:lnTo>
                  <a:pt x="37350" y="67246"/>
                </a:lnTo>
                <a:lnTo>
                  <a:pt x="29895" y="44830"/>
                </a:lnTo>
                <a:lnTo>
                  <a:pt x="22415" y="22415"/>
                </a:lnTo>
                <a:lnTo>
                  <a:pt x="14935" y="22415"/>
                </a:lnTo>
                <a:lnTo>
                  <a:pt x="7480" y="22415"/>
                </a:lnTo>
                <a:lnTo>
                  <a:pt x="0" y="22415"/>
                </a:lnTo>
                <a:lnTo>
                  <a:pt x="0" y="7480"/>
                </a:lnTo>
                <a:lnTo>
                  <a:pt x="7480" y="7480"/>
                </a:lnTo>
                <a:lnTo>
                  <a:pt x="14935" y="7480"/>
                </a:lnTo>
                <a:lnTo>
                  <a:pt x="22415" y="7480"/>
                </a:lnTo>
                <a:lnTo>
                  <a:pt x="37350" y="0"/>
                </a:lnTo>
                <a:lnTo>
                  <a:pt x="29895" y="0"/>
                </a:lnTo>
                <a:lnTo>
                  <a:pt x="37350" y="0"/>
                </a:lnTo>
                <a:lnTo>
                  <a:pt x="44830" y="7480"/>
                </a:lnTo>
                <a:lnTo>
                  <a:pt x="44830" y="14947"/>
                </a:lnTo>
                <a:lnTo>
                  <a:pt x="52298" y="14947"/>
                </a:lnTo>
                <a:lnTo>
                  <a:pt x="52298" y="37363"/>
                </a:lnTo>
                <a:lnTo>
                  <a:pt x="59778" y="59766"/>
                </a:lnTo>
                <a:lnTo>
                  <a:pt x="59778" y="67246"/>
                </a:lnTo>
                <a:lnTo>
                  <a:pt x="59778" y="74726"/>
                </a:lnTo>
                <a:lnTo>
                  <a:pt x="59778" y="8219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912386" y="2345957"/>
            <a:ext cx="67233" cy="22428"/>
          </a:xfrm>
          <a:custGeom>
            <a:avLst/>
            <a:gdLst/>
            <a:ahLst/>
            <a:cxnLst/>
            <a:rect l="l" t="t" r="r" b="b"/>
            <a:pathLst>
              <a:path w="67233" h="22428">
                <a:moveTo>
                  <a:pt x="67233" y="7480"/>
                </a:moveTo>
                <a:lnTo>
                  <a:pt x="67233" y="14947"/>
                </a:lnTo>
                <a:lnTo>
                  <a:pt x="67233" y="22428"/>
                </a:lnTo>
                <a:lnTo>
                  <a:pt x="59766" y="22428"/>
                </a:lnTo>
                <a:lnTo>
                  <a:pt x="0" y="22428"/>
                </a:lnTo>
                <a:lnTo>
                  <a:pt x="0" y="7480"/>
                </a:lnTo>
                <a:lnTo>
                  <a:pt x="7467" y="7480"/>
                </a:lnTo>
                <a:lnTo>
                  <a:pt x="14947" y="7480"/>
                </a:lnTo>
                <a:lnTo>
                  <a:pt x="37350" y="7480"/>
                </a:lnTo>
                <a:lnTo>
                  <a:pt x="44830" y="7480"/>
                </a:lnTo>
                <a:lnTo>
                  <a:pt x="44830" y="0"/>
                </a:lnTo>
                <a:lnTo>
                  <a:pt x="52285" y="0"/>
                </a:lnTo>
                <a:lnTo>
                  <a:pt x="59766" y="0"/>
                </a:lnTo>
                <a:lnTo>
                  <a:pt x="67233" y="0"/>
                </a:lnTo>
                <a:lnTo>
                  <a:pt x="67233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169962" y="7740430"/>
            <a:ext cx="14947" cy="7467"/>
          </a:xfrm>
          <a:custGeom>
            <a:avLst/>
            <a:gdLst/>
            <a:ahLst/>
            <a:cxnLst/>
            <a:rect l="l" t="t" r="r" b="b"/>
            <a:pathLst>
              <a:path w="14947" h="7467">
                <a:moveTo>
                  <a:pt x="14947" y="0"/>
                </a:moveTo>
                <a:lnTo>
                  <a:pt x="14947" y="7467"/>
                </a:lnTo>
                <a:lnTo>
                  <a:pt x="0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668192" y="4550064"/>
            <a:ext cx="22402" cy="14947"/>
          </a:xfrm>
          <a:custGeom>
            <a:avLst/>
            <a:gdLst/>
            <a:ahLst/>
            <a:cxnLst/>
            <a:rect l="l" t="t" r="r" b="b"/>
            <a:pathLst>
              <a:path w="22402" h="14947">
                <a:moveTo>
                  <a:pt x="0" y="14947"/>
                </a:moveTo>
                <a:lnTo>
                  <a:pt x="0" y="7467"/>
                </a:lnTo>
                <a:lnTo>
                  <a:pt x="7467" y="7467"/>
                </a:lnTo>
                <a:lnTo>
                  <a:pt x="22402" y="0"/>
                </a:lnTo>
                <a:lnTo>
                  <a:pt x="22402" y="7467"/>
                </a:lnTo>
                <a:lnTo>
                  <a:pt x="22402" y="14947"/>
                </a:lnTo>
                <a:lnTo>
                  <a:pt x="14947" y="14947"/>
                </a:lnTo>
                <a:lnTo>
                  <a:pt x="7467" y="14947"/>
                </a:lnTo>
                <a:lnTo>
                  <a:pt x="0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760214" y="2970696"/>
            <a:ext cx="733922" cy="986676"/>
          </a:xfrm>
          <a:custGeom>
            <a:avLst/>
            <a:gdLst/>
            <a:ahLst/>
            <a:cxnLst/>
            <a:rect l="l" t="t" r="r" b="b"/>
            <a:pathLst>
              <a:path w="733922" h="986676">
                <a:moveTo>
                  <a:pt x="733922" y="0"/>
                </a:moveTo>
                <a:lnTo>
                  <a:pt x="0" y="339093"/>
                </a:lnTo>
                <a:lnTo>
                  <a:pt x="733922" y="98667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9461343" y="6238618"/>
            <a:ext cx="1032793" cy="889139"/>
          </a:xfrm>
          <a:custGeom>
            <a:avLst/>
            <a:gdLst/>
            <a:ahLst/>
            <a:cxnLst/>
            <a:rect l="l" t="t" r="r" b="b"/>
            <a:pathLst>
              <a:path w="1032793" h="889139">
                <a:moveTo>
                  <a:pt x="1032793" y="579584"/>
                </a:moveTo>
                <a:lnTo>
                  <a:pt x="956373" y="575348"/>
                </a:lnTo>
                <a:lnTo>
                  <a:pt x="866698" y="567867"/>
                </a:lnTo>
                <a:lnTo>
                  <a:pt x="859243" y="605231"/>
                </a:lnTo>
                <a:lnTo>
                  <a:pt x="859243" y="612686"/>
                </a:lnTo>
                <a:lnTo>
                  <a:pt x="859243" y="635114"/>
                </a:lnTo>
                <a:lnTo>
                  <a:pt x="851763" y="642569"/>
                </a:lnTo>
                <a:lnTo>
                  <a:pt x="874179" y="642569"/>
                </a:lnTo>
                <a:lnTo>
                  <a:pt x="874179" y="627634"/>
                </a:lnTo>
                <a:lnTo>
                  <a:pt x="874179" y="620166"/>
                </a:lnTo>
                <a:lnTo>
                  <a:pt x="889127" y="620166"/>
                </a:lnTo>
                <a:lnTo>
                  <a:pt x="889127" y="627634"/>
                </a:lnTo>
                <a:lnTo>
                  <a:pt x="881646" y="627634"/>
                </a:lnTo>
                <a:lnTo>
                  <a:pt x="881646" y="635114"/>
                </a:lnTo>
                <a:lnTo>
                  <a:pt x="881646" y="642569"/>
                </a:lnTo>
                <a:lnTo>
                  <a:pt x="881646" y="650049"/>
                </a:lnTo>
                <a:lnTo>
                  <a:pt x="881646" y="657517"/>
                </a:lnTo>
                <a:lnTo>
                  <a:pt x="874179" y="664997"/>
                </a:lnTo>
                <a:lnTo>
                  <a:pt x="874179" y="672477"/>
                </a:lnTo>
                <a:lnTo>
                  <a:pt x="874179" y="679945"/>
                </a:lnTo>
                <a:lnTo>
                  <a:pt x="874179" y="687412"/>
                </a:lnTo>
                <a:lnTo>
                  <a:pt x="881646" y="687412"/>
                </a:lnTo>
                <a:lnTo>
                  <a:pt x="881646" y="702360"/>
                </a:lnTo>
                <a:lnTo>
                  <a:pt x="874179" y="702360"/>
                </a:lnTo>
                <a:lnTo>
                  <a:pt x="866698" y="702360"/>
                </a:lnTo>
                <a:lnTo>
                  <a:pt x="859243" y="702360"/>
                </a:lnTo>
                <a:lnTo>
                  <a:pt x="859243" y="709815"/>
                </a:lnTo>
                <a:lnTo>
                  <a:pt x="851763" y="702360"/>
                </a:lnTo>
                <a:lnTo>
                  <a:pt x="851763" y="709815"/>
                </a:lnTo>
                <a:lnTo>
                  <a:pt x="844296" y="709815"/>
                </a:lnTo>
                <a:lnTo>
                  <a:pt x="836815" y="709815"/>
                </a:lnTo>
                <a:lnTo>
                  <a:pt x="836815" y="717296"/>
                </a:lnTo>
                <a:lnTo>
                  <a:pt x="844296" y="635114"/>
                </a:lnTo>
                <a:lnTo>
                  <a:pt x="851763" y="567867"/>
                </a:lnTo>
                <a:lnTo>
                  <a:pt x="851763" y="560387"/>
                </a:lnTo>
                <a:lnTo>
                  <a:pt x="829335" y="560387"/>
                </a:lnTo>
                <a:lnTo>
                  <a:pt x="814400" y="560387"/>
                </a:lnTo>
                <a:lnTo>
                  <a:pt x="806932" y="560387"/>
                </a:lnTo>
                <a:lnTo>
                  <a:pt x="799452" y="567867"/>
                </a:lnTo>
                <a:lnTo>
                  <a:pt x="799452" y="590283"/>
                </a:lnTo>
                <a:lnTo>
                  <a:pt x="799452" y="597750"/>
                </a:lnTo>
                <a:lnTo>
                  <a:pt x="791997" y="597750"/>
                </a:lnTo>
                <a:lnTo>
                  <a:pt x="791997" y="605231"/>
                </a:lnTo>
                <a:lnTo>
                  <a:pt x="784517" y="605231"/>
                </a:lnTo>
                <a:lnTo>
                  <a:pt x="769569" y="605231"/>
                </a:lnTo>
                <a:lnTo>
                  <a:pt x="762101" y="605231"/>
                </a:lnTo>
                <a:lnTo>
                  <a:pt x="732218" y="620166"/>
                </a:lnTo>
                <a:lnTo>
                  <a:pt x="717283" y="627634"/>
                </a:lnTo>
                <a:lnTo>
                  <a:pt x="687387" y="635114"/>
                </a:lnTo>
                <a:lnTo>
                  <a:pt x="664972" y="650049"/>
                </a:lnTo>
                <a:lnTo>
                  <a:pt x="657491" y="650049"/>
                </a:lnTo>
                <a:lnTo>
                  <a:pt x="635088" y="657517"/>
                </a:lnTo>
                <a:lnTo>
                  <a:pt x="597725" y="672477"/>
                </a:lnTo>
                <a:lnTo>
                  <a:pt x="590270" y="672477"/>
                </a:lnTo>
                <a:lnTo>
                  <a:pt x="590270" y="664997"/>
                </a:lnTo>
                <a:lnTo>
                  <a:pt x="582790" y="657517"/>
                </a:lnTo>
                <a:lnTo>
                  <a:pt x="612673" y="642569"/>
                </a:lnTo>
                <a:lnTo>
                  <a:pt x="627608" y="642569"/>
                </a:lnTo>
                <a:lnTo>
                  <a:pt x="642556" y="635114"/>
                </a:lnTo>
                <a:lnTo>
                  <a:pt x="679919" y="620166"/>
                </a:lnTo>
                <a:lnTo>
                  <a:pt x="702322" y="612686"/>
                </a:lnTo>
                <a:lnTo>
                  <a:pt x="724738" y="605231"/>
                </a:lnTo>
                <a:lnTo>
                  <a:pt x="732218" y="597750"/>
                </a:lnTo>
                <a:lnTo>
                  <a:pt x="739686" y="597750"/>
                </a:lnTo>
                <a:lnTo>
                  <a:pt x="747166" y="590283"/>
                </a:lnTo>
                <a:lnTo>
                  <a:pt x="754634" y="590283"/>
                </a:lnTo>
                <a:lnTo>
                  <a:pt x="762101" y="590283"/>
                </a:lnTo>
                <a:lnTo>
                  <a:pt x="769569" y="590283"/>
                </a:lnTo>
                <a:lnTo>
                  <a:pt x="777049" y="590283"/>
                </a:lnTo>
                <a:lnTo>
                  <a:pt x="777049" y="582803"/>
                </a:lnTo>
                <a:lnTo>
                  <a:pt x="784517" y="567867"/>
                </a:lnTo>
                <a:lnTo>
                  <a:pt x="769569" y="567867"/>
                </a:lnTo>
                <a:lnTo>
                  <a:pt x="762101" y="567867"/>
                </a:lnTo>
                <a:lnTo>
                  <a:pt x="724738" y="575348"/>
                </a:lnTo>
                <a:lnTo>
                  <a:pt x="717283" y="575348"/>
                </a:lnTo>
                <a:lnTo>
                  <a:pt x="687387" y="582803"/>
                </a:lnTo>
                <a:lnTo>
                  <a:pt x="657491" y="590283"/>
                </a:lnTo>
                <a:lnTo>
                  <a:pt x="627608" y="597750"/>
                </a:lnTo>
                <a:lnTo>
                  <a:pt x="620153" y="605231"/>
                </a:lnTo>
                <a:lnTo>
                  <a:pt x="605205" y="605231"/>
                </a:lnTo>
                <a:lnTo>
                  <a:pt x="575310" y="612686"/>
                </a:lnTo>
                <a:lnTo>
                  <a:pt x="575310" y="620166"/>
                </a:lnTo>
                <a:lnTo>
                  <a:pt x="567842" y="620166"/>
                </a:lnTo>
                <a:lnTo>
                  <a:pt x="567842" y="612686"/>
                </a:lnTo>
                <a:lnTo>
                  <a:pt x="560362" y="620166"/>
                </a:lnTo>
                <a:lnTo>
                  <a:pt x="552907" y="620166"/>
                </a:lnTo>
                <a:lnTo>
                  <a:pt x="537959" y="627634"/>
                </a:lnTo>
                <a:lnTo>
                  <a:pt x="523024" y="627634"/>
                </a:lnTo>
                <a:lnTo>
                  <a:pt x="493141" y="635114"/>
                </a:lnTo>
                <a:lnTo>
                  <a:pt x="470712" y="642569"/>
                </a:lnTo>
                <a:lnTo>
                  <a:pt x="440829" y="657517"/>
                </a:lnTo>
                <a:lnTo>
                  <a:pt x="410946" y="664997"/>
                </a:lnTo>
                <a:lnTo>
                  <a:pt x="395998" y="672477"/>
                </a:lnTo>
                <a:lnTo>
                  <a:pt x="373583" y="672477"/>
                </a:lnTo>
                <a:lnTo>
                  <a:pt x="351167" y="679945"/>
                </a:lnTo>
                <a:lnTo>
                  <a:pt x="328752" y="687412"/>
                </a:lnTo>
                <a:lnTo>
                  <a:pt x="306336" y="694880"/>
                </a:lnTo>
                <a:lnTo>
                  <a:pt x="246570" y="717296"/>
                </a:lnTo>
                <a:lnTo>
                  <a:pt x="201739" y="732243"/>
                </a:lnTo>
                <a:lnTo>
                  <a:pt x="149440" y="769594"/>
                </a:lnTo>
                <a:lnTo>
                  <a:pt x="112090" y="799490"/>
                </a:lnTo>
                <a:lnTo>
                  <a:pt x="112090" y="806958"/>
                </a:lnTo>
                <a:lnTo>
                  <a:pt x="82194" y="829373"/>
                </a:lnTo>
                <a:lnTo>
                  <a:pt x="67246" y="844321"/>
                </a:lnTo>
                <a:lnTo>
                  <a:pt x="59791" y="844321"/>
                </a:lnTo>
                <a:lnTo>
                  <a:pt x="52311" y="851776"/>
                </a:lnTo>
                <a:lnTo>
                  <a:pt x="37363" y="866724"/>
                </a:lnTo>
                <a:lnTo>
                  <a:pt x="29895" y="881659"/>
                </a:lnTo>
                <a:lnTo>
                  <a:pt x="22415" y="889139"/>
                </a:lnTo>
                <a:lnTo>
                  <a:pt x="0" y="881659"/>
                </a:lnTo>
                <a:lnTo>
                  <a:pt x="14960" y="866724"/>
                </a:lnTo>
                <a:lnTo>
                  <a:pt x="29895" y="844321"/>
                </a:lnTo>
                <a:lnTo>
                  <a:pt x="44843" y="829373"/>
                </a:lnTo>
                <a:lnTo>
                  <a:pt x="59791" y="814425"/>
                </a:lnTo>
                <a:lnTo>
                  <a:pt x="74726" y="792010"/>
                </a:lnTo>
                <a:lnTo>
                  <a:pt x="89662" y="784529"/>
                </a:lnTo>
                <a:lnTo>
                  <a:pt x="104609" y="769594"/>
                </a:lnTo>
                <a:lnTo>
                  <a:pt x="119557" y="762127"/>
                </a:lnTo>
                <a:lnTo>
                  <a:pt x="134493" y="747191"/>
                </a:lnTo>
                <a:lnTo>
                  <a:pt x="149440" y="739711"/>
                </a:lnTo>
                <a:lnTo>
                  <a:pt x="179324" y="717296"/>
                </a:lnTo>
                <a:lnTo>
                  <a:pt x="186804" y="709815"/>
                </a:lnTo>
                <a:lnTo>
                  <a:pt x="201739" y="702360"/>
                </a:lnTo>
                <a:lnTo>
                  <a:pt x="231622" y="687412"/>
                </a:lnTo>
                <a:lnTo>
                  <a:pt x="268986" y="679945"/>
                </a:lnTo>
                <a:lnTo>
                  <a:pt x="291388" y="672477"/>
                </a:lnTo>
                <a:lnTo>
                  <a:pt x="313817" y="664997"/>
                </a:lnTo>
                <a:lnTo>
                  <a:pt x="343700" y="657517"/>
                </a:lnTo>
                <a:lnTo>
                  <a:pt x="366115" y="650049"/>
                </a:lnTo>
                <a:lnTo>
                  <a:pt x="388518" y="642569"/>
                </a:lnTo>
                <a:lnTo>
                  <a:pt x="403466" y="635114"/>
                </a:lnTo>
                <a:lnTo>
                  <a:pt x="425894" y="627634"/>
                </a:lnTo>
                <a:lnTo>
                  <a:pt x="448297" y="620166"/>
                </a:lnTo>
                <a:lnTo>
                  <a:pt x="463232" y="612686"/>
                </a:lnTo>
                <a:lnTo>
                  <a:pt x="485660" y="612686"/>
                </a:lnTo>
                <a:lnTo>
                  <a:pt x="515543" y="597750"/>
                </a:lnTo>
                <a:lnTo>
                  <a:pt x="552907" y="590283"/>
                </a:lnTo>
                <a:lnTo>
                  <a:pt x="560362" y="590283"/>
                </a:lnTo>
                <a:lnTo>
                  <a:pt x="552907" y="552919"/>
                </a:lnTo>
                <a:lnTo>
                  <a:pt x="530479" y="351180"/>
                </a:lnTo>
                <a:lnTo>
                  <a:pt x="523024" y="298881"/>
                </a:lnTo>
                <a:lnTo>
                  <a:pt x="537959" y="298881"/>
                </a:lnTo>
                <a:lnTo>
                  <a:pt x="567842" y="291401"/>
                </a:lnTo>
                <a:lnTo>
                  <a:pt x="590270" y="283933"/>
                </a:lnTo>
                <a:lnTo>
                  <a:pt x="605205" y="276453"/>
                </a:lnTo>
                <a:lnTo>
                  <a:pt x="627608" y="276453"/>
                </a:lnTo>
                <a:lnTo>
                  <a:pt x="650036" y="268998"/>
                </a:lnTo>
                <a:lnTo>
                  <a:pt x="672439" y="261518"/>
                </a:lnTo>
                <a:lnTo>
                  <a:pt x="694855" y="254050"/>
                </a:lnTo>
                <a:lnTo>
                  <a:pt x="709803" y="246570"/>
                </a:lnTo>
                <a:lnTo>
                  <a:pt x="732218" y="246570"/>
                </a:lnTo>
                <a:lnTo>
                  <a:pt x="754634" y="239102"/>
                </a:lnTo>
                <a:lnTo>
                  <a:pt x="777049" y="231635"/>
                </a:lnTo>
                <a:lnTo>
                  <a:pt x="784517" y="231635"/>
                </a:lnTo>
                <a:lnTo>
                  <a:pt x="791997" y="231635"/>
                </a:lnTo>
                <a:lnTo>
                  <a:pt x="791997" y="224155"/>
                </a:lnTo>
                <a:lnTo>
                  <a:pt x="791997" y="194271"/>
                </a:lnTo>
                <a:lnTo>
                  <a:pt x="799452" y="164388"/>
                </a:lnTo>
                <a:lnTo>
                  <a:pt x="791997" y="164388"/>
                </a:lnTo>
                <a:lnTo>
                  <a:pt x="784517" y="164388"/>
                </a:lnTo>
                <a:lnTo>
                  <a:pt x="777049" y="164388"/>
                </a:lnTo>
                <a:lnTo>
                  <a:pt x="769569" y="164388"/>
                </a:lnTo>
                <a:lnTo>
                  <a:pt x="747166" y="171856"/>
                </a:lnTo>
                <a:lnTo>
                  <a:pt x="732218" y="179324"/>
                </a:lnTo>
                <a:lnTo>
                  <a:pt x="709803" y="186804"/>
                </a:lnTo>
                <a:lnTo>
                  <a:pt x="687387" y="186804"/>
                </a:lnTo>
                <a:lnTo>
                  <a:pt x="664972" y="194271"/>
                </a:lnTo>
                <a:lnTo>
                  <a:pt x="650036" y="201752"/>
                </a:lnTo>
                <a:lnTo>
                  <a:pt x="642556" y="201752"/>
                </a:lnTo>
                <a:lnTo>
                  <a:pt x="635088" y="201752"/>
                </a:lnTo>
                <a:lnTo>
                  <a:pt x="635088" y="209207"/>
                </a:lnTo>
                <a:lnTo>
                  <a:pt x="635088" y="201752"/>
                </a:lnTo>
                <a:lnTo>
                  <a:pt x="627608" y="201752"/>
                </a:lnTo>
                <a:lnTo>
                  <a:pt x="620153" y="201752"/>
                </a:lnTo>
                <a:lnTo>
                  <a:pt x="620153" y="194271"/>
                </a:lnTo>
                <a:lnTo>
                  <a:pt x="620153" y="186804"/>
                </a:lnTo>
                <a:lnTo>
                  <a:pt x="620153" y="179324"/>
                </a:lnTo>
                <a:lnTo>
                  <a:pt x="620153" y="171856"/>
                </a:lnTo>
                <a:lnTo>
                  <a:pt x="620153" y="164388"/>
                </a:lnTo>
                <a:lnTo>
                  <a:pt x="620153" y="156921"/>
                </a:lnTo>
                <a:lnTo>
                  <a:pt x="612673" y="149440"/>
                </a:lnTo>
                <a:lnTo>
                  <a:pt x="612673" y="141973"/>
                </a:lnTo>
                <a:lnTo>
                  <a:pt x="605205" y="127038"/>
                </a:lnTo>
                <a:lnTo>
                  <a:pt x="590270" y="134505"/>
                </a:lnTo>
                <a:lnTo>
                  <a:pt x="582790" y="134505"/>
                </a:lnTo>
                <a:lnTo>
                  <a:pt x="575310" y="134505"/>
                </a:lnTo>
                <a:lnTo>
                  <a:pt x="567842" y="134505"/>
                </a:lnTo>
                <a:lnTo>
                  <a:pt x="567842" y="141973"/>
                </a:lnTo>
                <a:lnTo>
                  <a:pt x="560362" y="141973"/>
                </a:lnTo>
                <a:lnTo>
                  <a:pt x="552907" y="141973"/>
                </a:lnTo>
                <a:lnTo>
                  <a:pt x="545426" y="141973"/>
                </a:lnTo>
                <a:lnTo>
                  <a:pt x="545426" y="134505"/>
                </a:lnTo>
                <a:lnTo>
                  <a:pt x="537959" y="134505"/>
                </a:lnTo>
                <a:lnTo>
                  <a:pt x="537959" y="127038"/>
                </a:lnTo>
                <a:lnTo>
                  <a:pt x="560362" y="119557"/>
                </a:lnTo>
                <a:lnTo>
                  <a:pt x="567842" y="119557"/>
                </a:lnTo>
                <a:lnTo>
                  <a:pt x="567842" y="127038"/>
                </a:lnTo>
                <a:lnTo>
                  <a:pt x="575310" y="127038"/>
                </a:lnTo>
                <a:lnTo>
                  <a:pt x="582790" y="127038"/>
                </a:lnTo>
                <a:lnTo>
                  <a:pt x="590270" y="119557"/>
                </a:lnTo>
                <a:lnTo>
                  <a:pt x="597725" y="119557"/>
                </a:lnTo>
                <a:lnTo>
                  <a:pt x="605205" y="119557"/>
                </a:lnTo>
                <a:lnTo>
                  <a:pt x="612673" y="112077"/>
                </a:lnTo>
                <a:lnTo>
                  <a:pt x="635088" y="104622"/>
                </a:lnTo>
                <a:lnTo>
                  <a:pt x="657491" y="104622"/>
                </a:lnTo>
                <a:lnTo>
                  <a:pt x="672439" y="97142"/>
                </a:lnTo>
                <a:lnTo>
                  <a:pt x="694855" y="89674"/>
                </a:lnTo>
                <a:lnTo>
                  <a:pt x="717283" y="82194"/>
                </a:lnTo>
                <a:lnTo>
                  <a:pt x="732218" y="74726"/>
                </a:lnTo>
                <a:lnTo>
                  <a:pt x="754634" y="74726"/>
                </a:lnTo>
                <a:lnTo>
                  <a:pt x="777049" y="67246"/>
                </a:lnTo>
                <a:lnTo>
                  <a:pt x="784517" y="59791"/>
                </a:lnTo>
                <a:lnTo>
                  <a:pt x="791997" y="59791"/>
                </a:lnTo>
                <a:lnTo>
                  <a:pt x="799452" y="59791"/>
                </a:lnTo>
                <a:lnTo>
                  <a:pt x="806932" y="59791"/>
                </a:lnTo>
                <a:lnTo>
                  <a:pt x="814400" y="59791"/>
                </a:lnTo>
                <a:lnTo>
                  <a:pt x="814400" y="52311"/>
                </a:lnTo>
                <a:lnTo>
                  <a:pt x="814400" y="0"/>
                </a:lnTo>
                <a:lnTo>
                  <a:pt x="80693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879745" y="5043186"/>
            <a:ext cx="614391" cy="1240282"/>
          </a:xfrm>
          <a:custGeom>
            <a:avLst/>
            <a:gdLst/>
            <a:ahLst/>
            <a:cxnLst/>
            <a:rect l="l" t="t" r="r" b="b"/>
            <a:pathLst>
              <a:path w="614391" h="1240282">
                <a:moveTo>
                  <a:pt x="388531" y="1195438"/>
                </a:moveTo>
                <a:lnTo>
                  <a:pt x="388531" y="1187970"/>
                </a:lnTo>
                <a:lnTo>
                  <a:pt x="388531" y="1180490"/>
                </a:lnTo>
                <a:lnTo>
                  <a:pt x="381050" y="1173035"/>
                </a:lnTo>
                <a:lnTo>
                  <a:pt x="366102" y="1180490"/>
                </a:lnTo>
                <a:lnTo>
                  <a:pt x="343700" y="1187970"/>
                </a:lnTo>
                <a:lnTo>
                  <a:pt x="328764" y="1195438"/>
                </a:lnTo>
                <a:lnTo>
                  <a:pt x="321284" y="1202918"/>
                </a:lnTo>
                <a:lnTo>
                  <a:pt x="313816" y="1202918"/>
                </a:lnTo>
                <a:lnTo>
                  <a:pt x="306336" y="1202918"/>
                </a:lnTo>
                <a:lnTo>
                  <a:pt x="298881" y="1210386"/>
                </a:lnTo>
                <a:lnTo>
                  <a:pt x="283921" y="1210386"/>
                </a:lnTo>
                <a:lnTo>
                  <a:pt x="276453" y="1217866"/>
                </a:lnTo>
                <a:lnTo>
                  <a:pt x="268973" y="1217866"/>
                </a:lnTo>
                <a:lnTo>
                  <a:pt x="254038" y="1225334"/>
                </a:lnTo>
                <a:lnTo>
                  <a:pt x="246570" y="1225334"/>
                </a:lnTo>
                <a:lnTo>
                  <a:pt x="239102" y="1225334"/>
                </a:lnTo>
                <a:lnTo>
                  <a:pt x="224154" y="1232801"/>
                </a:lnTo>
                <a:lnTo>
                  <a:pt x="216687" y="1232801"/>
                </a:lnTo>
                <a:lnTo>
                  <a:pt x="209207" y="1232801"/>
                </a:lnTo>
                <a:lnTo>
                  <a:pt x="194271" y="1232801"/>
                </a:lnTo>
                <a:lnTo>
                  <a:pt x="186804" y="1240282"/>
                </a:lnTo>
                <a:lnTo>
                  <a:pt x="141960" y="1240282"/>
                </a:lnTo>
                <a:lnTo>
                  <a:pt x="141960" y="1232801"/>
                </a:lnTo>
                <a:lnTo>
                  <a:pt x="134505" y="1232801"/>
                </a:lnTo>
                <a:lnTo>
                  <a:pt x="134505" y="1225334"/>
                </a:lnTo>
                <a:lnTo>
                  <a:pt x="134505" y="1217866"/>
                </a:lnTo>
                <a:lnTo>
                  <a:pt x="127025" y="1195438"/>
                </a:lnTo>
                <a:lnTo>
                  <a:pt x="127025" y="1173035"/>
                </a:lnTo>
                <a:lnTo>
                  <a:pt x="127025" y="1165555"/>
                </a:lnTo>
                <a:lnTo>
                  <a:pt x="127025" y="1158087"/>
                </a:lnTo>
                <a:lnTo>
                  <a:pt x="134505" y="1158087"/>
                </a:lnTo>
                <a:lnTo>
                  <a:pt x="134505" y="1150607"/>
                </a:lnTo>
                <a:lnTo>
                  <a:pt x="141960" y="1150607"/>
                </a:lnTo>
                <a:lnTo>
                  <a:pt x="141960" y="1143152"/>
                </a:lnTo>
                <a:lnTo>
                  <a:pt x="149440" y="1143152"/>
                </a:lnTo>
                <a:lnTo>
                  <a:pt x="156908" y="1143152"/>
                </a:lnTo>
                <a:lnTo>
                  <a:pt x="164388" y="1143152"/>
                </a:lnTo>
                <a:lnTo>
                  <a:pt x="171856" y="1143152"/>
                </a:lnTo>
                <a:lnTo>
                  <a:pt x="186804" y="1135672"/>
                </a:lnTo>
                <a:lnTo>
                  <a:pt x="194271" y="1135672"/>
                </a:lnTo>
                <a:lnTo>
                  <a:pt x="201752" y="1135672"/>
                </a:lnTo>
                <a:lnTo>
                  <a:pt x="216687" y="1135672"/>
                </a:lnTo>
                <a:lnTo>
                  <a:pt x="224154" y="1128204"/>
                </a:lnTo>
                <a:lnTo>
                  <a:pt x="231635" y="1128204"/>
                </a:lnTo>
                <a:lnTo>
                  <a:pt x="246570" y="1120724"/>
                </a:lnTo>
                <a:lnTo>
                  <a:pt x="254038" y="1120724"/>
                </a:lnTo>
                <a:lnTo>
                  <a:pt x="261518" y="1120724"/>
                </a:lnTo>
                <a:lnTo>
                  <a:pt x="276453" y="1113269"/>
                </a:lnTo>
                <a:lnTo>
                  <a:pt x="283921" y="1113269"/>
                </a:lnTo>
                <a:lnTo>
                  <a:pt x="291401" y="1105789"/>
                </a:lnTo>
                <a:lnTo>
                  <a:pt x="298881" y="1105789"/>
                </a:lnTo>
                <a:lnTo>
                  <a:pt x="313816" y="1098308"/>
                </a:lnTo>
                <a:lnTo>
                  <a:pt x="328764" y="1090841"/>
                </a:lnTo>
                <a:lnTo>
                  <a:pt x="351167" y="1083360"/>
                </a:lnTo>
                <a:lnTo>
                  <a:pt x="343700" y="1075905"/>
                </a:lnTo>
                <a:lnTo>
                  <a:pt x="343700" y="1068425"/>
                </a:lnTo>
                <a:lnTo>
                  <a:pt x="343700" y="1060958"/>
                </a:lnTo>
                <a:lnTo>
                  <a:pt x="343700" y="1053490"/>
                </a:lnTo>
                <a:lnTo>
                  <a:pt x="336232" y="1053490"/>
                </a:lnTo>
                <a:lnTo>
                  <a:pt x="336232" y="1046022"/>
                </a:lnTo>
                <a:lnTo>
                  <a:pt x="336232" y="1038542"/>
                </a:lnTo>
                <a:lnTo>
                  <a:pt x="336232" y="1031074"/>
                </a:lnTo>
                <a:lnTo>
                  <a:pt x="336232" y="1023594"/>
                </a:lnTo>
                <a:lnTo>
                  <a:pt x="328764" y="1023594"/>
                </a:lnTo>
                <a:lnTo>
                  <a:pt x="321284" y="1023594"/>
                </a:lnTo>
                <a:lnTo>
                  <a:pt x="313816" y="1023594"/>
                </a:lnTo>
                <a:lnTo>
                  <a:pt x="313816" y="1031074"/>
                </a:lnTo>
                <a:lnTo>
                  <a:pt x="306336" y="1031074"/>
                </a:lnTo>
                <a:lnTo>
                  <a:pt x="291401" y="1038542"/>
                </a:lnTo>
                <a:lnTo>
                  <a:pt x="268973" y="1046022"/>
                </a:lnTo>
                <a:lnTo>
                  <a:pt x="261518" y="1046022"/>
                </a:lnTo>
                <a:lnTo>
                  <a:pt x="246570" y="1053490"/>
                </a:lnTo>
                <a:lnTo>
                  <a:pt x="239102" y="1053490"/>
                </a:lnTo>
                <a:lnTo>
                  <a:pt x="231635" y="1060958"/>
                </a:lnTo>
                <a:lnTo>
                  <a:pt x="216687" y="1060958"/>
                </a:lnTo>
                <a:lnTo>
                  <a:pt x="209207" y="1060958"/>
                </a:lnTo>
                <a:lnTo>
                  <a:pt x="201752" y="1068425"/>
                </a:lnTo>
                <a:lnTo>
                  <a:pt x="186804" y="1068425"/>
                </a:lnTo>
                <a:lnTo>
                  <a:pt x="179323" y="1075905"/>
                </a:lnTo>
                <a:lnTo>
                  <a:pt x="164388" y="1075905"/>
                </a:lnTo>
                <a:lnTo>
                  <a:pt x="156908" y="1075905"/>
                </a:lnTo>
                <a:lnTo>
                  <a:pt x="149440" y="1075905"/>
                </a:lnTo>
                <a:lnTo>
                  <a:pt x="141960" y="1075905"/>
                </a:lnTo>
                <a:lnTo>
                  <a:pt x="134505" y="1083360"/>
                </a:lnTo>
                <a:lnTo>
                  <a:pt x="127025" y="1083360"/>
                </a:lnTo>
                <a:lnTo>
                  <a:pt x="112077" y="1083360"/>
                </a:lnTo>
                <a:lnTo>
                  <a:pt x="112077" y="1075905"/>
                </a:lnTo>
                <a:lnTo>
                  <a:pt x="104609" y="1068425"/>
                </a:lnTo>
                <a:lnTo>
                  <a:pt x="112077" y="1068425"/>
                </a:lnTo>
                <a:lnTo>
                  <a:pt x="112077" y="1046022"/>
                </a:lnTo>
                <a:lnTo>
                  <a:pt x="104609" y="1023594"/>
                </a:lnTo>
                <a:lnTo>
                  <a:pt x="104609" y="1001191"/>
                </a:lnTo>
                <a:lnTo>
                  <a:pt x="97142" y="986231"/>
                </a:lnTo>
                <a:lnTo>
                  <a:pt x="97142" y="963828"/>
                </a:lnTo>
                <a:lnTo>
                  <a:pt x="97142" y="941412"/>
                </a:lnTo>
                <a:lnTo>
                  <a:pt x="89674" y="926465"/>
                </a:lnTo>
                <a:lnTo>
                  <a:pt x="89674" y="904062"/>
                </a:lnTo>
                <a:lnTo>
                  <a:pt x="89674" y="881634"/>
                </a:lnTo>
                <a:lnTo>
                  <a:pt x="82194" y="859218"/>
                </a:lnTo>
                <a:lnTo>
                  <a:pt x="82194" y="836815"/>
                </a:lnTo>
                <a:lnTo>
                  <a:pt x="82194" y="821867"/>
                </a:lnTo>
                <a:lnTo>
                  <a:pt x="74726" y="799452"/>
                </a:lnTo>
                <a:lnTo>
                  <a:pt x="74726" y="777049"/>
                </a:lnTo>
                <a:lnTo>
                  <a:pt x="74726" y="754621"/>
                </a:lnTo>
                <a:lnTo>
                  <a:pt x="67246" y="739686"/>
                </a:lnTo>
                <a:lnTo>
                  <a:pt x="67246" y="709803"/>
                </a:lnTo>
                <a:lnTo>
                  <a:pt x="67246" y="702322"/>
                </a:lnTo>
                <a:lnTo>
                  <a:pt x="59791" y="694855"/>
                </a:lnTo>
                <a:lnTo>
                  <a:pt x="59791" y="687374"/>
                </a:lnTo>
                <a:lnTo>
                  <a:pt x="59791" y="679919"/>
                </a:lnTo>
                <a:lnTo>
                  <a:pt x="59791" y="672439"/>
                </a:lnTo>
                <a:lnTo>
                  <a:pt x="59791" y="664959"/>
                </a:lnTo>
                <a:lnTo>
                  <a:pt x="52311" y="664959"/>
                </a:lnTo>
                <a:lnTo>
                  <a:pt x="52311" y="657491"/>
                </a:lnTo>
                <a:lnTo>
                  <a:pt x="52311" y="650011"/>
                </a:lnTo>
                <a:lnTo>
                  <a:pt x="44830" y="642556"/>
                </a:lnTo>
                <a:lnTo>
                  <a:pt x="44830" y="635076"/>
                </a:lnTo>
                <a:lnTo>
                  <a:pt x="44830" y="627608"/>
                </a:lnTo>
                <a:lnTo>
                  <a:pt x="37376" y="620128"/>
                </a:lnTo>
                <a:lnTo>
                  <a:pt x="37376" y="612660"/>
                </a:lnTo>
                <a:lnTo>
                  <a:pt x="29895" y="605193"/>
                </a:lnTo>
                <a:lnTo>
                  <a:pt x="29895" y="597725"/>
                </a:lnTo>
                <a:lnTo>
                  <a:pt x="22428" y="597725"/>
                </a:lnTo>
                <a:lnTo>
                  <a:pt x="22428" y="590257"/>
                </a:lnTo>
                <a:lnTo>
                  <a:pt x="22428" y="582790"/>
                </a:lnTo>
                <a:lnTo>
                  <a:pt x="14947" y="582790"/>
                </a:lnTo>
                <a:lnTo>
                  <a:pt x="14947" y="575310"/>
                </a:lnTo>
                <a:lnTo>
                  <a:pt x="14947" y="567842"/>
                </a:lnTo>
                <a:lnTo>
                  <a:pt x="7480" y="567842"/>
                </a:lnTo>
                <a:lnTo>
                  <a:pt x="7480" y="560362"/>
                </a:lnTo>
                <a:lnTo>
                  <a:pt x="7480" y="552894"/>
                </a:lnTo>
                <a:lnTo>
                  <a:pt x="7480" y="545426"/>
                </a:lnTo>
                <a:lnTo>
                  <a:pt x="7480" y="537946"/>
                </a:lnTo>
                <a:lnTo>
                  <a:pt x="0" y="537946"/>
                </a:lnTo>
                <a:lnTo>
                  <a:pt x="0" y="530479"/>
                </a:lnTo>
                <a:lnTo>
                  <a:pt x="0" y="522998"/>
                </a:lnTo>
                <a:lnTo>
                  <a:pt x="0" y="515531"/>
                </a:lnTo>
                <a:lnTo>
                  <a:pt x="7480" y="515531"/>
                </a:lnTo>
                <a:lnTo>
                  <a:pt x="7480" y="508050"/>
                </a:lnTo>
                <a:lnTo>
                  <a:pt x="7480" y="500595"/>
                </a:lnTo>
                <a:lnTo>
                  <a:pt x="7480" y="493115"/>
                </a:lnTo>
                <a:lnTo>
                  <a:pt x="14947" y="485660"/>
                </a:lnTo>
                <a:lnTo>
                  <a:pt x="14947" y="478180"/>
                </a:lnTo>
                <a:lnTo>
                  <a:pt x="22428" y="470712"/>
                </a:lnTo>
                <a:lnTo>
                  <a:pt x="37376" y="448284"/>
                </a:lnTo>
                <a:lnTo>
                  <a:pt x="52311" y="425869"/>
                </a:lnTo>
                <a:lnTo>
                  <a:pt x="59791" y="418414"/>
                </a:lnTo>
                <a:lnTo>
                  <a:pt x="59791" y="410933"/>
                </a:lnTo>
                <a:lnTo>
                  <a:pt x="97142" y="410933"/>
                </a:lnTo>
                <a:lnTo>
                  <a:pt x="97142" y="418414"/>
                </a:lnTo>
                <a:lnTo>
                  <a:pt x="104609" y="418414"/>
                </a:lnTo>
                <a:lnTo>
                  <a:pt x="104609" y="425869"/>
                </a:lnTo>
                <a:lnTo>
                  <a:pt x="112077" y="425869"/>
                </a:lnTo>
                <a:lnTo>
                  <a:pt x="119557" y="425869"/>
                </a:lnTo>
                <a:lnTo>
                  <a:pt x="119557" y="433349"/>
                </a:lnTo>
                <a:lnTo>
                  <a:pt x="127025" y="433349"/>
                </a:lnTo>
                <a:lnTo>
                  <a:pt x="127025" y="440817"/>
                </a:lnTo>
                <a:lnTo>
                  <a:pt x="134505" y="440817"/>
                </a:lnTo>
                <a:lnTo>
                  <a:pt x="134505" y="448284"/>
                </a:lnTo>
                <a:lnTo>
                  <a:pt x="141960" y="448284"/>
                </a:lnTo>
                <a:lnTo>
                  <a:pt x="149440" y="455764"/>
                </a:lnTo>
                <a:lnTo>
                  <a:pt x="149440" y="463232"/>
                </a:lnTo>
                <a:lnTo>
                  <a:pt x="156908" y="463232"/>
                </a:lnTo>
                <a:lnTo>
                  <a:pt x="156908" y="470712"/>
                </a:lnTo>
                <a:lnTo>
                  <a:pt x="164388" y="478180"/>
                </a:lnTo>
                <a:lnTo>
                  <a:pt x="164388" y="485660"/>
                </a:lnTo>
                <a:lnTo>
                  <a:pt x="171856" y="485660"/>
                </a:lnTo>
                <a:lnTo>
                  <a:pt x="179323" y="500595"/>
                </a:lnTo>
                <a:lnTo>
                  <a:pt x="186804" y="515531"/>
                </a:lnTo>
                <a:lnTo>
                  <a:pt x="201752" y="537946"/>
                </a:lnTo>
                <a:lnTo>
                  <a:pt x="231635" y="515531"/>
                </a:lnTo>
                <a:lnTo>
                  <a:pt x="254038" y="500595"/>
                </a:lnTo>
                <a:lnTo>
                  <a:pt x="246570" y="485660"/>
                </a:lnTo>
                <a:lnTo>
                  <a:pt x="231635" y="463232"/>
                </a:lnTo>
                <a:lnTo>
                  <a:pt x="216687" y="440817"/>
                </a:lnTo>
                <a:lnTo>
                  <a:pt x="209207" y="425869"/>
                </a:lnTo>
                <a:lnTo>
                  <a:pt x="201752" y="418414"/>
                </a:lnTo>
                <a:lnTo>
                  <a:pt x="201752" y="410933"/>
                </a:lnTo>
                <a:lnTo>
                  <a:pt x="194271" y="403466"/>
                </a:lnTo>
                <a:lnTo>
                  <a:pt x="194271" y="395986"/>
                </a:lnTo>
                <a:lnTo>
                  <a:pt x="186804" y="395986"/>
                </a:lnTo>
                <a:lnTo>
                  <a:pt x="186804" y="388531"/>
                </a:lnTo>
                <a:lnTo>
                  <a:pt x="179323" y="388531"/>
                </a:lnTo>
                <a:lnTo>
                  <a:pt x="179323" y="381050"/>
                </a:lnTo>
                <a:lnTo>
                  <a:pt x="171856" y="373583"/>
                </a:lnTo>
                <a:lnTo>
                  <a:pt x="164388" y="366102"/>
                </a:lnTo>
                <a:lnTo>
                  <a:pt x="156908" y="358648"/>
                </a:lnTo>
                <a:lnTo>
                  <a:pt x="149440" y="358648"/>
                </a:lnTo>
                <a:lnTo>
                  <a:pt x="149440" y="351167"/>
                </a:lnTo>
                <a:lnTo>
                  <a:pt x="141960" y="343700"/>
                </a:lnTo>
                <a:lnTo>
                  <a:pt x="134505" y="336219"/>
                </a:lnTo>
                <a:lnTo>
                  <a:pt x="127025" y="336219"/>
                </a:lnTo>
                <a:lnTo>
                  <a:pt x="119557" y="328739"/>
                </a:lnTo>
                <a:lnTo>
                  <a:pt x="112077" y="321271"/>
                </a:lnTo>
                <a:lnTo>
                  <a:pt x="104609" y="313804"/>
                </a:lnTo>
                <a:lnTo>
                  <a:pt x="97142" y="313804"/>
                </a:lnTo>
                <a:lnTo>
                  <a:pt x="89674" y="306336"/>
                </a:lnTo>
                <a:lnTo>
                  <a:pt x="82194" y="306336"/>
                </a:lnTo>
                <a:lnTo>
                  <a:pt x="74726" y="298856"/>
                </a:lnTo>
                <a:lnTo>
                  <a:pt x="67246" y="291401"/>
                </a:lnTo>
                <a:lnTo>
                  <a:pt x="59791" y="283921"/>
                </a:lnTo>
                <a:lnTo>
                  <a:pt x="52311" y="283921"/>
                </a:lnTo>
                <a:lnTo>
                  <a:pt x="44830" y="276453"/>
                </a:lnTo>
                <a:lnTo>
                  <a:pt x="37376" y="268973"/>
                </a:lnTo>
                <a:lnTo>
                  <a:pt x="29895" y="261505"/>
                </a:lnTo>
                <a:lnTo>
                  <a:pt x="22428" y="261505"/>
                </a:lnTo>
                <a:lnTo>
                  <a:pt x="22428" y="254025"/>
                </a:lnTo>
                <a:lnTo>
                  <a:pt x="14947" y="254025"/>
                </a:lnTo>
                <a:lnTo>
                  <a:pt x="29895" y="239090"/>
                </a:lnTo>
                <a:lnTo>
                  <a:pt x="29895" y="246570"/>
                </a:lnTo>
                <a:lnTo>
                  <a:pt x="37376" y="246570"/>
                </a:lnTo>
                <a:lnTo>
                  <a:pt x="37376" y="254025"/>
                </a:lnTo>
                <a:lnTo>
                  <a:pt x="44830" y="254025"/>
                </a:lnTo>
                <a:lnTo>
                  <a:pt x="52311" y="261505"/>
                </a:lnTo>
                <a:lnTo>
                  <a:pt x="74726" y="239090"/>
                </a:lnTo>
                <a:lnTo>
                  <a:pt x="82194" y="224155"/>
                </a:lnTo>
                <a:lnTo>
                  <a:pt x="89674" y="216674"/>
                </a:lnTo>
                <a:lnTo>
                  <a:pt x="97142" y="209207"/>
                </a:lnTo>
                <a:lnTo>
                  <a:pt x="104609" y="201726"/>
                </a:lnTo>
                <a:lnTo>
                  <a:pt x="112077" y="201726"/>
                </a:lnTo>
                <a:lnTo>
                  <a:pt x="112077" y="194259"/>
                </a:lnTo>
                <a:lnTo>
                  <a:pt x="119557" y="194259"/>
                </a:lnTo>
                <a:lnTo>
                  <a:pt x="127025" y="186791"/>
                </a:lnTo>
                <a:lnTo>
                  <a:pt x="134505" y="186791"/>
                </a:lnTo>
                <a:lnTo>
                  <a:pt x="134505" y="179324"/>
                </a:lnTo>
                <a:lnTo>
                  <a:pt x="141960" y="179324"/>
                </a:lnTo>
                <a:lnTo>
                  <a:pt x="149440" y="179324"/>
                </a:lnTo>
                <a:lnTo>
                  <a:pt x="156908" y="171843"/>
                </a:lnTo>
                <a:lnTo>
                  <a:pt x="164388" y="171843"/>
                </a:lnTo>
                <a:lnTo>
                  <a:pt x="171856" y="171843"/>
                </a:lnTo>
                <a:lnTo>
                  <a:pt x="179323" y="171843"/>
                </a:lnTo>
                <a:lnTo>
                  <a:pt x="186804" y="171843"/>
                </a:lnTo>
                <a:lnTo>
                  <a:pt x="194271" y="171843"/>
                </a:lnTo>
                <a:lnTo>
                  <a:pt x="194271" y="164376"/>
                </a:lnTo>
                <a:lnTo>
                  <a:pt x="201752" y="164376"/>
                </a:lnTo>
                <a:lnTo>
                  <a:pt x="209207" y="164376"/>
                </a:lnTo>
                <a:lnTo>
                  <a:pt x="216687" y="164376"/>
                </a:lnTo>
                <a:lnTo>
                  <a:pt x="224154" y="171843"/>
                </a:lnTo>
                <a:lnTo>
                  <a:pt x="231635" y="171843"/>
                </a:lnTo>
                <a:lnTo>
                  <a:pt x="239102" y="171843"/>
                </a:lnTo>
                <a:lnTo>
                  <a:pt x="246570" y="171843"/>
                </a:lnTo>
                <a:lnTo>
                  <a:pt x="254038" y="171843"/>
                </a:lnTo>
                <a:lnTo>
                  <a:pt x="276453" y="179324"/>
                </a:lnTo>
                <a:lnTo>
                  <a:pt x="283921" y="149440"/>
                </a:lnTo>
                <a:lnTo>
                  <a:pt x="283921" y="141960"/>
                </a:lnTo>
                <a:lnTo>
                  <a:pt x="291401" y="112077"/>
                </a:lnTo>
                <a:lnTo>
                  <a:pt x="268973" y="112077"/>
                </a:lnTo>
                <a:lnTo>
                  <a:pt x="268973" y="97129"/>
                </a:lnTo>
                <a:lnTo>
                  <a:pt x="268973" y="89662"/>
                </a:lnTo>
                <a:lnTo>
                  <a:pt x="291401" y="97129"/>
                </a:lnTo>
                <a:lnTo>
                  <a:pt x="298881" y="67246"/>
                </a:lnTo>
                <a:lnTo>
                  <a:pt x="306336" y="37363"/>
                </a:lnTo>
                <a:lnTo>
                  <a:pt x="283921" y="29883"/>
                </a:lnTo>
                <a:lnTo>
                  <a:pt x="291401" y="0"/>
                </a:lnTo>
                <a:lnTo>
                  <a:pt x="298881" y="7467"/>
                </a:lnTo>
                <a:lnTo>
                  <a:pt x="306336" y="7467"/>
                </a:lnTo>
                <a:lnTo>
                  <a:pt x="313816" y="7467"/>
                </a:lnTo>
                <a:lnTo>
                  <a:pt x="321284" y="7467"/>
                </a:lnTo>
                <a:lnTo>
                  <a:pt x="328764" y="7467"/>
                </a:lnTo>
                <a:lnTo>
                  <a:pt x="343700" y="14947"/>
                </a:lnTo>
                <a:lnTo>
                  <a:pt x="395998" y="14947"/>
                </a:lnTo>
                <a:lnTo>
                  <a:pt x="403478" y="22415"/>
                </a:lnTo>
                <a:lnTo>
                  <a:pt x="470712" y="22415"/>
                </a:lnTo>
                <a:lnTo>
                  <a:pt x="470712" y="14947"/>
                </a:lnTo>
                <a:lnTo>
                  <a:pt x="530491" y="14947"/>
                </a:lnTo>
                <a:lnTo>
                  <a:pt x="597738" y="7467"/>
                </a:lnTo>
                <a:lnTo>
                  <a:pt x="605193" y="7467"/>
                </a:lnTo>
                <a:lnTo>
                  <a:pt x="612673" y="7467"/>
                </a:lnTo>
                <a:lnTo>
                  <a:pt x="614391" y="660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869919" y="2174116"/>
            <a:ext cx="2624217" cy="1830104"/>
          </a:xfrm>
          <a:custGeom>
            <a:avLst/>
            <a:gdLst/>
            <a:ahLst/>
            <a:cxnLst/>
            <a:rect l="l" t="t" r="r" b="b"/>
            <a:pathLst>
              <a:path w="2624217" h="1830104">
                <a:moveTo>
                  <a:pt x="2624217" y="1830104"/>
                </a:moveTo>
                <a:lnTo>
                  <a:pt x="1860410" y="1150620"/>
                </a:lnTo>
                <a:lnTo>
                  <a:pt x="1770748" y="1187970"/>
                </a:lnTo>
                <a:lnTo>
                  <a:pt x="1613852" y="1285113"/>
                </a:lnTo>
                <a:lnTo>
                  <a:pt x="1486827" y="1397177"/>
                </a:lnTo>
                <a:lnTo>
                  <a:pt x="1479372" y="1397177"/>
                </a:lnTo>
                <a:lnTo>
                  <a:pt x="1382242" y="1442008"/>
                </a:lnTo>
                <a:lnTo>
                  <a:pt x="1210386" y="1479359"/>
                </a:lnTo>
                <a:lnTo>
                  <a:pt x="1202918" y="1479359"/>
                </a:lnTo>
                <a:lnTo>
                  <a:pt x="1023594" y="1449476"/>
                </a:lnTo>
                <a:lnTo>
                  <a:pt x="814387" y="1456944"/>
                </a:lnTo>
                <a:lnTo>
                  <a:pt x="575309" y="1554073"/>
                </a:lnTo>
                <a:lnTo>
                  <a:pt x="567842" y="1554073"/>
                </a:lnTo>
                <a:lnTo>
                  <a:pt x="358635" y="1554073"/>
                </a:lnTo>
                <a:lnTo>
                  <a:pt x="276453" y="1561553"/>
                </a:lnTo>
                <a:lnTo>
                  <a:pt x="283908" y="1576489"/>
                </a:lnTo>
                <a:lnTo>
                  <a:pt x="276453" y="1576489"/>
                </a:lnTo>
                <a:lnTo>
                  <a:pt x="268973" y="1576489"/>
                </a:lnTo>
                <a:lnTo>
                  <a:pt x="261505" y="1576489"/>
                </a:lnTo>
                <a:lnTo>
                  <a:pt x="254025" y="1583969"/>
                </a:lnTo>
                <a:lnTo>
                  <a:pt x="246570" y="1569021"/>
                </a:lnTo>
                <a:lnTo>
                  <a:pt x="209207" y="1576489"/>
                </a:lnTo>
                <a:lnTo>
                  <a:pt x="156895" y="1591437"/>
                </a:lnTo>
                <a:lnTo>
                  <a:pt x="164376" y="1606384"/>
                </a:lnTo>
                <a:lnTo>
                  <a:pt x="156895" y="1606384"/>
                </a:lnTo>
                <a:lnTo>
                  <a:pt x="149428" y="1613852"/>
                </a:lnTo>
                <a:lnTo>
                  <a:pt x="141960" y="1613852"/>
                </a:lnTo>
                <a:lnTo>
                  <a:pt x="134492" y="1613852"/>
                </a:lnTo>
                <a:lnTo>
                  <a:pt x="134492" y="1621332"/>
                </a:lnTo>
                <a:lnTo>
                  <a:pt x="127012" y="1606384"/>
                </a:lnTo>
                <a:lnTo>
                  <a:pt x="22415" y="1658683"/>
                </a:lnTo>
                <a:lnTo>
                  <a:pt x="14935" y="1658683"/>
                </a:lnTo>
                <a:lnTo>
                  <a:pt x="7480" y="1636268"/>
                </a:lnTo>
                <a:lnTo>
                  <a:pt x="0" y="1628800"/>
                </a:lnTo>
                <a:lnTo>
                  <a:pt x="127012" y="1569021"/>
                </a:lnTo>
                <a:lnTo>
                  <a:pt x="201739" y="1539138"/>
                </a:lnTo>
                <a:lnTo>
                  <a:pt x="254025" y="1531670"/>
                </a:lnTo>
                <a:lnTo>
                  <a:pt x="261505" y="1531670"/>
                </a:lnTo>
                <a:lnTo>
                  <a:pt x="358635" y="1516722"/>
                </a:lnTo>
                <a:lnTo>
                  <a:pt x="567842" y="1524203"/>
                </a:lnTo>
                <a:lnTo>
                  <a:pt x="806932" y="1427060"/>
                </a:lnTo>
                <a:lnTo>
                  <a:pt x="1023594" y="1419593"/>
                </a:lnTo>
                <a:lnTo>
                  <a:pt x="1202918" y="1449476"/>
                </a:lnTo>
                <a:lnTo>
                  <a:pt x="1374762" y="1412125"/>
                </a:lnTo>
                <a:lnTo>
                  <a:pt x="1464411" y="1367294"/>
                </a:lnTo>
                <a:lnTo>
                  <a:pt x="1591424" y="1262684"/>
                </a:lnTo>
                <a:lnTo>
                  <a:pt x="1598904" y="1255217"/>
                </a:lnTo>
                <a:lnTo>
                  <a:pt x="1755800" y="1158087"/>
                </a:lnTo>
                <a:lnTo>
                  <a:pt x="1830527" y="1120736"/>
                </a:lnTo>
                <a:lnTo>
                  <a:pt x="978763" y="351155"/>
                </a:lnTo>
                <a:lnTo>
                  <a:pt x="806932" y="194259"/>
                </a:lnTo>
                <a:lnTo>
                  <a:pt x="627608" y="37350"/>
                </a:lnTo>
                <a:lnTo>
                  <a:pt x="642556" y="0"/>
                </a:lnTo>
                <a:lnTo>
                  <a:pt x="829335" y="171843"/>
                </a:lnTo>
                <a:lnTo>
                  <a:pt x="1001191" y="328752"/>
                </a:lnTo>
                <a:lnTo>
                  <a:pt x="1867877" y="1105789"/>
                </a:lnTo>
                <a:lnTo>
                  <a:pt x="2624217" y="75893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18668" y="3623494"/>
            <a:ext cx="2975564" cy="4377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938719" y="5678261"/>
            <a:ext cx="29895" cy="29883"/>
          </a:xfrm>
          <a:custGeom>
            <a:avLst/>
            <a:gdLst/>
            <a:ahLst/>
            <a:cxnLst/>
            <a:rect l="l" t="t" r="r" b="b"/>
            <a:pathLst>
              <a:path w="29895" h="29883">
                <a:moveTo>
                  <a:pt x="14947" y="29883"/>
                </a:moveTo>
                <a:lnTo>
                  <a:pt x="0" y="14935"/>
                </a:lnTo>
                <a:lnTo>
                  <a:pt x="7480" y="0"/>
                </a:lnTo>
                <a:lnTo>
                  <a:pt x="29895" y="14935"/>
                </a:lnTo>
                <a:lnTo>
                  <a:pt x="14947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638310" y="2764360"/>
            <a:ext cx="321271" cy="306336"/>
          </a:xfrm>
          <a:custGeom>
            <a:avLst/>
            <a:gdLst/>
            <a:ahLst/>
            <a:cxnLst/>
            <a:rect l="l" t="t" r="r" b="b"/>
            <a:pathLst>
              <a:path w="321271" h="306336">
                <a:moveTo>
                  <a:pt x="291376" y="82194"/>
                </a:moveTo>
                <a:lnTo>
                  <a:pt x="306336" y="104609"/>
                </a:lnTo>
                <a:lnTo>
                  <a:pt x="321271" y="127025"/>
                </a:lnTo>
                <a:lnTo>
                  <a:pt x="321271" y="134492"/>
                </a:lnTo>
                <a:lnTo>
                  <a:pt x="321271" y="149440"/>
                </a:lnTo>
                <a:lnTo>
                  <a:pt x="321271" y="164388"/>
                </a:lnTo>
                <a:lnTo>
                  <a:pt x="313791" y="179323"/>
                </a:lnTo>
                <a:lnTo>
                  <a:pt x="313791" y="186791"/>
                </a:lnTo>
                <a:lnTo>
                  <a:pt x="298856" y="201739"/>
                </a:lnTo>
                <a:lnTo>
                  <a:pt x="291376" y="201739"/>
                </a:lnTo>
                <a:lnTo>
                  <a:pt x="246545" y="224154"/>
                </a:lnTo>
                <a:lnTo>
                  <a:pt x="224129" y="224154"/>
                </a:lnTo>
                <a:lnTo>
                  <a:pt x="186778" y="216687"/>
                </a:lnTo>
                <a:lnTo>
                  <a:pt x="171843" y="209207"/>
                </a:lnTo>
                <a:lnTo>
                  <a:pt x="156895" y="209207"/>
                </a:lnTo>
                <a:lnTo>
                  <a:pt x="149415" y="216687"/>
                </a:lnTo>
                <a:lnTo>
                  <a:pt x="141960" y="209207"/>
                </a:lnTo>
                <a:lnTo>
                  <a:pt x="127012" y="224154"/>
                </a:lnTo>
                <a:lnTo>
                  <a:pt x="119532" y="231622"/>
                </a:lnTo>
                <a:lnTo>
                  <a:pt x="104597" y="239090"/>
                </a:lnTo>
                <a:lnTo>
                  <a:pt x="97116" y="246570"/>
                </a:lnTo>
                <a:lnTo>
                  <a:pt x="97116" y="261518"/>
                </a:lnTo>
                <a:lnTo>
                  <a:pt x="89649" y="283933"/>
                </a:lnTo>
                <a:lnTo>
                  <a:pt x="89649" y="291401"/>
                </a:lnTo>
                <a:lnTo>
                  <a:pt x="97116" y="306336"/>
                </a:lnTo>
                <a:lnTo>
                  <a:pt x="0" y="239090"/>
                </a:lnTo>
                <a:lnTo>
                  <a:pt x="14935" y="89661"/>
                </a:lnTo>
                <a:lnTo>
                  <a:pt x="29883" y="74726"/>
                </a:lnTo>
                <a:lnTo>
                  <a:pt x="37350" y="74726"/>
                </a:lnTo>
                <a:lnTo>
                  <a:pt x="22402" y="67246"/>
                </a:lnTo>
                <a:lnTo>
                  <a:pt x="37350" y="74726"/>
                </a:lnTo>
                <a:lnTo>
                  <a:pt x="44830" y="74726"/>
                </a:lnTo>
                <a:lnTo>
                  <a:pt x="59766" y="89661"/>
                </a:lnTo>
                <a:lnTo>
                  <a:pt x="67233" y="89661"/>
                </a:lnTo>
                <a:lnTo>
                  <a:pt x="89649" y="89661"/>
                </a:lnTo>
                <a:lnTo>
                  <a:pt x="97116" y="82194"/>
                </a:lnTo>
                <a:lnTo>
                  <a:pt x="112077" y="74726"/>
                </a:lnTo>
                <a:lnTo>
                  <a:pt x="119532" y="67246"/>
                </a:lnTo>
                <a:lnTo>
                  <a:pt x="134480" y="52311"/>
                </a:lnTo>
                <a:lnTo>
                  <a:pt x="141960" y="37363"/>
                </a:lnTo>
                <a:lnTo>
                  <a:pt x="149415" y="14947"/>
                </a:lnTo>
                <a:lnTo>
                  <a:pt x="156895" y="7480"/>
                </a:lnTo>
                <a:lnTo>
                  <a:pt x="164363" y="7480"/>
                </a:lnTo>
                <a:lnTo>
                  <a:pt x="179298" y="0"/>
                </a:lnTo>
                <a:lnTo>
                  <a:pt x="186778" y="7480"/>
                </a:lnTo>
                <a:lnTo>
                  <a:pt x="194246" y="7480"/>
                </a:lnTo>
                <a:lnTo>
                  <a:pt x="224129" y="22415"/>
                </a:lnTo>
                <a:lnTo>
                  <a:pt x="246545" y="37363"/>
                </a:lnTo>
                <a:lnTo>
                  <a:pt x="261492" y="52311"/>
                </a:lnTo>
                <a:lnTo>
                  <a:pt x="291376" y="8219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283492" y="3376941"/>
            <a:ext cx="2570401" cy="20548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334716" y="7217409"/>
            <a:ext cx="37350" cy="59791"/>
          </a:xfrm>
          <a:custGeom>
            <a:avLst/>
            <a:gdLst/>
            <a:ahLst/>
            <a:cxnLst/>
            <a:rect l="l" t="t" r="r" b="b"/>
            <a:pathLst>
              <a:path w="37350" h="59791">
                <a:moveTo>
                  <a:pt x="37350" y="44843"/>
                </a:moveTo>
                <a:lnTo>
                  <a:pt x="22402" y="59791"/>
                </a:lnTo>
                <a:lnTo>
                  <a:pt x="0" y="22428"/>
                </a:lnTo>
                <a:lnTo>
                  <a:pt x="0" y="14947"/>
                </a:lnTo>
                <a:lnTo>
                  <a:pt x="22402" y="0"/>
                </a:lnTo>
                <a:lnTo>
                  <a:pt x="22402" y="7480"/>
                </a:lnTo>
                <a:lnTo>
                  <a:pt x="29883" y="7480"/>
                </a:lnTo>
                <a:lnTo>
                  <a:pt x="29883" y="14947"/>
                </a:lnTo>
                <a:lnTo>
                  <a:pt x="37350" y="29895"/>
                </a:lnTo>
                <a:lnTo>
                  <a:pt x="37350" y="37363"/>
                </a:lnTo>
                <a:lnTo>
                  <a:pt x="37350" y="4484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603683" y="7045563"/>
            <a:ext cx="37363" cy="29895"/>
          </a:xfrm>
          <a:custGeom>
            <a:avLst/>
            <a:gdLst/>
            <a:ahLst/>
            <a:cxnLst/>
            <a:rect l="l" t="t" r="r" b="b"/>
            <a:pathLst>
              <a:path w="37363" h="29895">
                <a:moveTo>
                  <a:pt x="37363" y="22428"/>
                </a:moveTo>
                <a:lnTo>
                  <a:pt x="22415" y="29895"/>
                </a:lnTo>
                <a:lnTo>
                  <a:pt x="0" y="7480"/>
                </a:lnTo>
                <a:lnTo>
                  <a:pt x="14935" y="0"/>
                </a:lnTo>
                <a:lnTo>
                  <a:pt x="37363" y="22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339438" y="5476534"/>
            <a:ext cx="112077" cy="52311"/>
          </a:xfrm>
          <a:custGeom>
            <a:avLst/>
            <a:gdLst/>
            <a:ahLst/>
            <a:cxnLst/>
            <a:rect l="l" t="t" r="r" b="b"/>
            <a:pathLst>
              <a:path w="112077" h="52311">
                <a:moveTo>
                  <a:pt x="67246" y="37363"/>
                </a:moveTo>
                <a:lnTo>
                  <a:pt x="74726" y="37363"/>
                </a:lnTo>
                <a:lnTo>
                  <a:pt x="82194" y="37363"/>
                </a:lnTo>
                <a:lnTo>
                  <a:pt x="89674" y="37363"/>
                </a:lnTo>
                <a:lnTo>
                  <a:pt x="89674" y="29883"/>
                </a:lnTo>
                <a:lnTo>
                  <a:pt x="97129" y="29883"/>
                </a:lnTo>
                <a:lnTo>
                  <a:pt x="112077" y="37363"/>
                </a:lnTo>
                <a:lnTo>
                  <a:pt x="104609" y="37363"/>
                </a:lnTo>
                <a:lnTo>
                  <a:pt x="89674" y="44831"/>
                </a:lnTo>
                <a:lnTo>
                  <a:pt x="74726" y="52311"/>
                </a:lnTo>
                <a:lnTo>
                  <a:pt x="37363" y="44831"/>
                </a:lnTo>
                <a:lnTo>
                  <a:pt x="7480" y="37363"/>
                </a:lnTo>
                <a:lnTo>
                  <a:pt x="0" y="22415"/>
                </a:lnTo>
                <a:lnTo>
                  <a:pt x="7480" y="0"/>
                </a:lnTo>
                <a:lnTo>
                  <a:pt x="14947" y="0"/>
                </a:lnTo>
                <a:lnTo>
                  <a:pt x="14947" y="7467"/>
                </a:lnTo>
                <a:lnTo>
                  <a:pt x="22415" y="7467"/>
                </a:lnTo>
                <a:lnTo>
                  <a:pt x="22415" y="14947"/>
                </a:lnTo>
                <a:lnTo>
                  <a:pt x="29883" y="14947"/>
                </a:lnTo>
                <a:lnTo>
                  <a:pt x="29883" y="22415"/>
                </a:lnTo>
                <a:lnTo>
                  <a:pt x="37363" y="22415"/>
                </a:lnTo>
                <a:lnTo>
                  <a:pt x="44818" y="29883"/>
                </a:lnTo>
                <a:lnTo>
                  <a:pt x="52298" y="29883"/>
                </a:lnTo>
                <a:lnTo>
                  <a:pt x="59778" y="29883"/>
                </a:lnTo>
                <a:lnTo>
                  <a:pt x="67246" y="37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317034" y="5521365"/>
            <a:ext cx="209194" cy="52298"/>
          </a:xfrm>
          <a:custGeom>
            <a:avLst/>
            <a:gdLst/>
            <a:ahLst/>
            <a:cxnLst/>
            <a:rect l="l" t="t" r="r" b="b"/>
            <a:pathLst>
              <a:path w="209194" h="52298">
                <a:moveTo>
                  <a:pt x="52285" y="22415"/>
                </a:moveTo>
                <a:lnTo>
                  <a:pt x="67233" y="29883"/>
                </a:lnTo>
                <a:lnTo>
                  <a:pt x="82181" y="29883"/>
                </a:lnTo>
                <a:lnTo>
                  <a:pt x="119532" y="29883"/>
                </a:lnTo>
                <a:lnTo>
                  <a:pt x="141947" y="22415"/>
                </a:lnTo>
                <a:lnTo>
                  <a:pt x="156895" y="22415"/>
                </a:lnTo>
                <a:lnTo>
                  <a:pt x="164363" y="22415"/>
                </a:lnTo>
                <a:lnTo>
                  <a:pt x="179298" y="22415"/>
                </a:lnTo>
                <a:lnTo>
                  <a:pt x="201714" y="29883"/>
                </a:lnTo>
                <a:lnTo>
                  <a:pt x="209194" y="37363"/>
                </a:lnTo>
                <a:lnTo>
                  <a:pt x="119532" y="52298"/>
                </a:lnTo>
                <a:lnTo>
                  <a:pt x="112064" y="52298"/>
                </a:lnTo>
                <a:lnTo>
                  <a:pt x="104584" y="52298"/>
                </a:lnTo>
                <a:lnTo>
                  <a:pt x="59766" y="52298"/>
                </a:lnTo>
                <a:lnTo>
                  <a:pt x="52285" y="44818"/>
                </a:lnTo>
                <a:lnTo>
                  <a:pt x="44818" y="44818"/>
                </a:lnTo>
                <a:lnTo>
                  <a:pt x="37337" y="44818"/>
                </a:lnTo>
                <a:lnTo>
                  <a:pt x="37337" y="37363"/>
                </a:lnTo>
                <a:lnTo>
                  <a:pt x="29883" y="37363"/>
                </a:lnTo>
                <a:lnTo>
                  <a:pt x="22402" y="37363"/>
                </a:lnTo>
                <a:lnTo>
                  <a:pt x="22402" y="29883"/>
                </a:lnTo>
                <a:lnTo>
                  <a:pt x="14935" y="29883"/>
                </a:lnTo>
                <a:lnTo>
                  <a:pt x="14935" y="22415"/>
                </a:lnTo>
                <a:lnTo>
                  <a:pt x="7454" y="22415"/>
                </a:lnTo>
                <a:lnTo>
                  <a:pt x="0" y="14935"/>
                </a:lnTo>
                <a:lnTo>
                  <a:pt x="7454" y="0"/>
                </a:lnTo>
                <a:lnTo>
                  <a:pt x="22402" y="7467"/>
                </a:lnTo>
                <a:lnTo>
                  <a:pt x="52285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738164" y="6111614"/>
            <a:ext cx="291401" cy="366115"/>
          </a:xfrm>
          <a:custGeom>
            <a:avLst/>
            <a:gdLst/>
            <a:ahLst/>
            <a:cxnLst/>
            <a:rect l="l" t="t" r="r" b="b"/>
            <a:pathLst>
              <a:path w="291401" h="366115">
                <a:moveTo>
                  <a:pt x="149440" y="22415"/>
                </a:moveTo>
                <a:lnTo>
                  <a:pt x="156908" y="37363"/>
                </a:lnTo>
                <a:lnTo>
                  <a:pt x="164388" y="52298"/>
                </a:lnTo>
                <a:lnTo>
                  <a:pt x="179323" y="59778"/>
                </a:lnTo>
                <a:lnTo>
                  <a:pt x="186791" y="74714"/>
                </a:lnTo>
                <a:lnTo>
                  <a:pt x="201739" y="89661"/>
                </a:lnTo>
                <a:lnTo>
                  <a:pt x="209207" y="104609"/>
                </a:lnTo>
                <a:lnTo>
                  <a:pt x="216674" y="112064"/>
                </a:lnTo>
                <a:lnTo>
                  <a:pt x="231622" y="127012"/>
                </a:lnTo>
                <a:lnTo>
                  <a:pt x="239090" y="141947"/>
                </a:lnTo>
                <a:lnTo>
                  <a:pt x="254038" y="156908"/>
                </a:lnTo>
                <a:lnTo>
                  <a:pt x="261518" y="164376"/>
                </a:lnTo>
                <a:lnTo>
                  <a:pt x="268985" y="179311"/>
                </a:lnTo>
                <a:lnTo>
                  <a:pt x="276453" y="194259"/>
                </a:lnTo>
                <a:lnTo>
                  <a:pt x="283933" y="194259"/>
                </a:lnTo>
                <a:lnTo>
                  <a:pt x="291401" y="194259"/>
                </a:lnTo>
                <a:lnTo>
                  <a:pt x="291401" y="201739"/>
                </a:lnTo>
                <a:lnTo>
                  <a:pt x="291401" y="209194"/>
                </a:lnTo>
                <a:lnTo>
                  <a:pt x="291401" y="216674"/>
                </a:lnTo>
                <a:lnTo>
                  <a:pt x="283933" y="216674"/>
                </a:lnTo>
                <a:lnTo>
                  <a:pt x="276453" y="224142"/>
                </a:lnTo>
                <a:lnTo>
                  <a:pt x="268985" y="239090"/>
                </a:lnTo>
                <a:lnTo>
                  <a:pt x="254038" y="254038"/>
                </a:lnTo>
                <a:lnTo>
                  <a:pt x="246570" y="268985"/>
                </a:lnTo>
                <a:lnTo>
                  <a:pt x="239090" y="276440"/>
                </a:lnTo>
                <a:lnTo>
                  <a:pt x="239090" y="283921"/>
                </a:lnTo>
                <a:lnTo>
                  <a:pt x="231622" y="291388"/>
                </a:lnTo>
                <a:lnTo>
                  <a:pt x="231622" y="298869"/>
                </a:lnTo>
                <a:lnTo>
                  <a:pt x="231622" y="306323"/>
                </a:lnTo>
                <a:lnTo>
                  <a:pt x="224154" y="306323"/>
                </a:lnTo>
                <a:lnTo>
                  <a:pt x="224154" y="313804"/>
                </a:lnTo>
                <a:lnTo>
                  <a:pt x="216674" y="321271"/>
                </a:lnTo>
                <a:lnTo>
                  <a:pt x="216674" y="328752"/>
                </a:lnTo>
                <a:lnTo>
                  <a:pt x="231622" y="351154"/>
                </a:lnTo>
                <a:lnTo>
                  <a:pt x="246570" y="366115"/>
                </a:lnTo>
                <a:lnTo>
                  <a:pt x="209207" y="366115"/>
                </a:lnTo>
                <a:lnTo>
                  <a:pt x="194271" y="351154"/>
                </a:lnTo>
                <a:lnTo>
                  <a:pt x="186791" y="351154"/>
                </a:lnTo>
                <a:lnTo>
                  <a:pt x="179323" y="351154"/>
                </a:lnTo>
                <a:lnTo>
                  <a:pt x="179323" y="358635"/>
                </a:lnTo>
                <a:lnTo>
                  <a:pt x="171856" y="358635"/>
                </a:lnTo>
                <a:lnTo>
                  <a:pt x="164388" y="358635"/>
                </a:lnTo>
                <a:lnTo>
                  <a:pt x="156908" y="366115"/>
                </a:lnTo>
                <a:lnTo>
                  <a:pt x="0" y="351154"/>
                </a:lnTo>
                <a:lnTo>
                  <a:pt x="0" y="343700"/>
                </a:lnTo>
                <a:lnTo>
                  <a:pt x="0" y="328752"/>
                </a:lnTo>
                <a:lnTo>
                  <a:pt x="7480" y="313804"/>
                </a:lnTo>
                <a:lnTo>
                  <a:pt x="7480" y="298869"/>
                </a:lnTo>
                <a:lnTo>
                  <a:pt x="7480" y="276440"/>
                </a:lnTo>
                <a:lnTo>
                  <a:pt x="7480" y="216674"/>
                </a:lnTo>
                <a:lnTo>
                  <a:pt x="14947" y="216674"/>
                </a:lnTo>
                <a:lnTo>
                  <a:pt x="14947" y="201739"/>
                </a:lnTo>
                <a:lnTo>
                  <a:pt x="14947" y="194259"/>
                </a:lnTo>
                <a:lnTo>
                  <a:pt x="14947" y="186791"/>
                </a:lnTo>
                <a:lnTo>
                  <a:pt x="22428" y="179311"/>
                </a:lnTo>
                <a:lnTo>
                  <a:pt x="22428" y="171843"/>
                </a:lnTo>
                <a:lnTo>
                  <a:pt x="22428" y="164376"/>
                </a:lnTo>
                <a:lnTo>
                  <a:pt x="29895" y="156908"/>
                </a:lnTo>
                <a:lnTo>
                  <a:pt x="29895" y="149428"/>
                </a:lnTo>
                <a:lnTo>
                  <a:pt x="29895" y="134492"/>
                </a:lnTo>
                <a:lnTo>
                  <a:pt x="37363" y="134492"/>
                </a:lnTo>
                <a:lnTo>
                  <a:pt x="37363" y="119545"/>
                </a:lnTo>
                <a:lnTo>
                  <a:pt x="44843" y="119545"/>
                </a:lnTo>
                <a:lnTo>
                  <a:pt x="44843" y="104609"/>
                </a:lnTo>
                <a:lnTo>
                  <a:pt x="52311" y="104609"/>
                </a:lnTo>
                <a:lnTo>
                  <a:pt x="59778" y="89661"/>
                </a:lnTo>
                <a:lnTo>
                  <a:pt x="67246" y="74714"/>
                </a:lnTo>
                <a:lnTo>
                  <a:pt x="74726" y="67246"/>
                </a:lnTo>
                <a:lnTo>
                  <a:pt x="74726" y="59778"/>
                </a:lnTo>
                <a:lnTo>
                  <a:pt x="82194" y="52298"/>
                </a:lnTo>
                <a:lnTo>
                  <a:pt x="89661" y="44843"/>
                </a:lnTo>
                <a:lnTo>
                  <a:pt x="97142" y="37363"/>
                </a:lnTo>
                <a:lnTo>
                  <a:pt x="97142" y="29883"/>
                </a:lnTo>
                <a:lnTo>
                  <a:pt x="104609" y="22415"/>
                </a:lnTo>
                <a:lnTo>
                  <a:pt x="112077" y="22415"/>
                </a:lnTo>
                <a:lnTo>
                  <a:pt x="112077" y="14935"/>
                </a:lnTo>
                <a:lnTo>
                  <a:pt x="119545" y="14935"/>
                </a:lnTo>
                <a:lnTo>
                  <a:pt x="119545" y="7467"/>
                </a:lnTo>
                <a:lnTo>
                  <a:pt x="119545" y="0"/>
                </a:lnTo>
                <a:lnTo>
                  <a:pt x="127012" y="0"/>
                </a:lnTo>
                <a:lnTo>
                  <a:pt x="134492" y="0"/>
                </a:lnTo>
                <a:lnTo>
                  <a:pt x="141973" y="7467"/>
                </a:lnTo>
                <a:lnTo>
                  <a:pt x="141973" y="14935"/>
                </a:lnTo>
                <a:lnTo>
                  <a:pt x="149440" y="22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760593" y="6141497"/>
            <a:ext cx="246557" cy="321271"/>
          </a:xfrm>
          <a:custGeom>
            <a:avLst/>
            <a:gdLst/>
            <a:ahLst/>
            <a:cxnLst/>
            <a:rect l="l" t="t" r="r" b="b"/>
            <a:pathLst>
              <a:path w="246557" h="321271">
                <a:moveTo>
                  <a:pt x="0" y="246557"/>
                </a:moveTo>
                <a:lnTo>
                  <a:pt x="0" y="246557"/>
                </a:lnTo>
                <a:lnTo>
                  <a:pt x="104584" y="246557"/>
                </a:lnTo>
                <a:lnTo>
                  <a:pt x="104584" y="239102"/>
                </a:lnTo>
                <a:lnTo>
                  <a:pt x="112064" y="239102"/>
                </a:lnTo>
                <a:lnTo>
                  <a:pt x="112064" y="231622"/>
                </a:lnTo>
                <a:lnTo>
                  <a:pt x="119545" y="231622"/>
                </a:lnTo>
                <a:lnTo>
                  <a:pt x="119545" y="239102"/>
                </a:lnTo>
                <a:lnTo>
                  <a:pt x="127012" y="239102"/>
                </a:lnTo>
                <a:lnTo>
                  <a:pt x="127012" y="246557"/>
                </a:lnTo>
                <a:lnTo>
                  <a:pt x="127012" y="254038"/>
                </a:lnTo>
                <a:lnTo>
                  <a:pt x="127012" y="261505"/>
                </a:lnTo>
                <a:lnTo>
                  <a:pt x="119545" y="261505"/>
                </a:lnTo>
                <a:lnTo>
                  <a:pt x="0" y="261505"/>
                </a:lnTo>
                <a:lnTo>
                  <a:pt x="0" y="291388"/>
                </a:lnTo>
                <a:lnTo>
                  <a:pt x="0" y="313816"/>
                </a:lnTo>
                <a:lnTo>
                  <a:pt x="0" y="321271"/>
                </a:lnTo>
                <a:lnTo>
                  <a:pt x="7467" y="321271"/>
                </a:lnTo>
                <a:lnTo>
                  <a:pt x="134480" y="321271"/>
                </a:lnTo>
                <a:lnTo>
                  <a:pt x="134480" y="313816"/>
                </a:lnTo>
                <a:lnTo>
                  <a:pt x="141960" y="313816"/>
                </a:lnTo>
                <a:lnTo>
                  <a:pt x="149428" y="313816"/>
                </a:lnTo>
                <a:lnTo>
                  <a:pt x="149428" y="306336"/>
                </a:lnTo>
                <a:lnTo>
                  <a:pt x="156895" y="306336"/>
                </a:lnTo>
                <a:lnTo>
                  <a:pt x="164363" y="306336"/>
                </a:lnTo>
                <a:lnTo>
                  <a:pt x="164363" y="298869"/>
                </a:lnTo>
                <a:lnTo>
                  <a:pt x="171843" y="298869"/>
                </a:lnTo>
                <a:lnTo>
                  <a:pt x="171843" y="291388"/>
                </a:lnTo>
                <a:lnTo>
                  <a:pt x="179311" y="291388"/>
                </a:lnTo>
                <a:lnTo>
                  <a:pt x="179311" y="283921"/>
                </a:lnTo>
                <a:lnTo>
                  <a:pt x="186778" y="283921"/>
                </a:lnTo>
                <a:lnTo>
                  <a:pt x="186778" y="276440"/>
                </a:lnTo>
                <a:lnTo>
                  <a:pt x="186778" y="268985"/>
                </a:lnTo>
                <a:lnTo>
                  <a:pt x="194246" y="254038"/>
                </a:lnTo>
                <a:lnTo>
                  <a:pt x="201726" y="246557"/>
                </a:lnTo>
                <a:lnTo>
                  <a:pt x="201726" y="239102"/>
                </a:lnTo>
                <a:lnTo>
                  <a:pt x="201726" y="231622"/>
                </a:lnTo>
                <a:lnTo>
                  <a:pt x="194246" y="231622"/>
                </a:lnTo>
                <a:lnTo>
                  <a:pt x="194246" y="224154"/>
                </a:lnTo>
                <a:lnTo>
                  <a:pt x="186778" y="216687"/>
                </a:lnTo>
                <a:lnTo>
                  <a:pt x="179311" y="209207"/>
                </a:lnTo>
                <a:lnTo>
                  <a:pt x="171843" y="201739"/>
                </a:lnTo>
                <a:lnTo>
                  <a:pt x="164363" y="194259"/>
                </a:lnTo>
                <a:lnTo>
                  <a:pt x="156895" y="194259"/>
                </a:lnTo>
                <a:lnTo>
                  <a:pt x="149428" y="194259"/>
                </a:lnTo>
                <a:lnTo>
                  <a:pt x="149428" y="186791"/>
                </a:lnTo>
                <a:lnTo>
                  <a:pt x="149428" y="179311"/>
                </a:lnTo>
                <a:lnTo>
                  <a:pt x="149428" y="171856"/>
                </a:lnTo>
                <a:lnTo>
                  <a:pt x="156895" y="171856"/>
                </a:lnTo>
                <a:lnTo>
                  <a:pt x="164363" y="171856"/>
                </a:lnTo>
                <a:lnTo>
                  <a:pt x="171843" y="171856"/>
                </a:lnTo>
                <a:lnTo>
                  <a:pt x="171843" y="179311"/>
                </a:lnTo>
                <a:lnTo>
                  <a:pt x="171843" y="186791"/>
                </a:lnTo>
                <a:lnTo>
                  <a:pt x="179311" y="186791"/>
                </a:lnTo>
                <a:lnTo>
                  <a:pt x="179311" y="194259"/>
                </a:lnTo>
                <a:lnTo>
                  <a:pt x="186778" y="201739"/>
                </a:lnTo>
                <a:lnTo>
                  <a:pt x="194246" y="209207"/>
                </a:lnTo>
                <a:lnTo>
                  <a:pt x="201726" y="216687"/>
                </a:lnTo>
                <a:lnTo>
                  <a:pt x="201726" y="224154"/>
                </a:lnTo>
                <a:lnTo>
                  <a:pt x="209194" y="224154"/>
                </a:lnTo>
                <a:lnTo>
                  <a:pt x="216661" y="224154"/>
                </a:lnTo>
                <a:lnTo>
                  <a:pt x="231609" y="201739"/>
                </a:lnTo>
                <a:lnTo>
                  <a:pt x="246557" y="179311"/>
                </a:lnTo>
                <a:lnTo>
                  <a:pt x="246557" y="171856"/>
                </a:lnTo>
                <a:lnTo>
                  <a:pt x="239090" y="164376"/>
                </a:lnTo>
                <a:lnTo>
                  <a:pt x="224142" y="149428"/>
                </a:lnTo>
                <a:lnTo>
                  <a:pt x="216661" y="134492"/>
                </a:lnTo>
                <a:lnTo>
                  <a:pt x="209194" y="127025"/>
                </a:lnTo>
                <a:lnTo>
                  <a:pt x="194246" y="112064"/>
                </a:lnTo>
                <a:lnTo>
                  <a:pt x="186778" y="97129"/>
                </a:lnTo>
                <a:lnTo>
                  <a:pt x="171843" y="82181"/>
                </a:lnTo>
                <a:lnTo>
                  <a:pt x="156895" y="59778"/>
                </a:lnTo>
                <a:lnTo>
                  <a:pt x="149428" y="59778"/>
                </a:lnTo>
                <a:lnTo>
                  <a:pt x="149428" y="67246"/>
                </a:lnTo>
                <a:lnTo>
                  <a:pt x="141960" y="67246"/>
                </a:lnTo>
                <a:lnTo>
                  <a:pt x="141960" y="74726"/>
                </a:lnTo>
                <a:lnTo>
                  <a:pt x="134480" y="74726"/>
                </a:lnTo>
                <a:lnTo>
                  <a:pt x="134480" y="82181"/>
                </a:lnTo>
                <a:lnTo>
                  <a:pt x="127012" y="82181"/>
                </a:lnTo>
                <a:lnTo>
                  <a:pt x="127012" y="89661"/>
                </a:lnTo>
                <a:lnTo>
                  <a:pt x="119545" y="97129"/>
                </a:lnTo>
                <a:lnTo>
                  <a:pt x="112064" y="104609"/>
                </a:lnTo>
                <a:lnTo>
                  <a:pt x="112064" y="112064"/>
                </a:lnTo>
                <a:lnTo>
                  <a:pt x="112064" y="119545"/>
                </a:lnTo>
                <a:lnTo>
                  <a:pt x="104584" y="119545"/>
                </a:lnTo>
                <a:lnTo>
                  <a:pt x="104584" y="127025"/>
                </a:lnTo>
                <a:lnTo>
                  <a:pt x="104584" y="134492"/>
                </a:lnTo>
                <a:lnTo>
                  <a:pt x="97116" y="134492"/>
                </a:lnTo>
                <a:lnTo>
                  <a:pt x="97116" y="141960"/>
                </a:lnTo>
                <a:lnTo>
                  <a:pt x="97116" y="149428"/>
                </a:lnTo>
                <a:lnTo>
                  <a:pt x="89649" y="149428"/>
                </a:lnTo>
                <a:lnTo>
                  <a:pt x="89649" y="156908"/>
                </a:lnTo>
                <a:lnTo>
                  <a:pt x="89649" y="164376"/>
                </a:lnTo>
                <a:lnTo>
                  <a:pt x="89649" y="171856"/>
                </a:lnTo>
                <a:lnTo>
                  <a:pt x="97116" y="171856"/>
                </a:lnTo>
                <a:lnTo>
                  <a:pt x="97116" y="179311"/>
                </a:lnTo>
                <a:lnTo>
                  <a:pt x="89649" y="179311"/>
                </a:lnTo>
                <a:lnTo>
                  <a:pt x="89649" y="186791"/>
                </a:lnTo>
                <a:lnTo>
                  <a:pt x="82181" y="186791"/>
                </a:lnTo>
                <a:lnTo>
                  <a:pt x="74714" y="186791"/>
                </a:lnTo>
                <a:lnTo>
                  <a:pt x="67233" y="186791"/>
                </a:lnTo>
                <a:lnTo>
                  <a:pt x="67233" y="179311"/>
                </a:lnTo>
                <a:lnTo>
                  <a:pt x="67233" y="171856"/>
                </a:lnTo>
                <a:lnTo>
                  <a:pt x="67233" y="164376"/>
                </a:lnTo>
                <a:lnTo>
                  <a:pt x="74714" y="164376"/>
                </a:lnTo>
                <a:lnTo>
                  <a:pt x="74714" y="156908"/>
                </a:lnTo>
                <a:lnTo>
                  <a:pt x="74714" y="149428"/>
                </a:lnTo>
                <a:lnTo>
                  <a:pt x="82181" y="149428"/>
                </a:lnTo>
                <a:lnTo>
                  <a:pt x="82181" y="141960"/>
                </a:lnTo>
                <a:lnTo>
                  <a:pt x="82181" y="134492"/>
                </a:lnTo>
                <a:lnTo>
                  <a:pt x="89649" y="127025"/>
                </a:lnTo>
                <a:lnTo>
                  <a:pt x="89649" y="119545"/>
                </a:lnTo>
                <a:lnTo>
                  <a:pt x="97116" y="112064"/>
                </a:lnTo>
                <a:lnTo>
                  <a:pt x="97116" y="104609"/>
                </a:lnTo>
                <a:lnTo>
                  <a:pt x="104584" y="97129"/>
                </a:lnTo>
                <a:lnTo>
                  <a:pt x="104584" y="89661"/>
                </a:lnTo>
                <a:lnTo>
                  <a:pt x="112064" y="82181"/>
                </a:lnTo>
                <a:lnTo>
                  <a:pt x="119545" y="74726"/>
                </a:lnTo>
                <a:lnTo>
                  <a:pt x="119545" y="67246"/>
                </a:lnTo>
                <a:lnTo>
                  <a:pt x="127012" y="67246"/>
                </a:lnTo>
                <a:lnTo>
                  <a:pt x="127012" y="59778"/>
                </a:lnTo>
                <a:lnTo>
                  <a:pt x="134480" y="59778"/>
                </a:lnTo>
                <a:lnTo>
                  <a:pt x="134480" y="52298"/>
                </a:lnTo>
                <a:lnTo>
                  <a:pt x="141960" y="52298"/>
                </a:lnTo>
                <a:lnTo>
                  <a:pt x="141960" y="44830"/>
                </a:lnTo>
                <a:lnTo>
                  <a:pt x="127012" y="22415"/>
                </a:lnTo>
                <a:lnTo>
                  <a:pt x="112064" y="0"/>
                </a:lnTo>
                <a:lnTo>
                  <a:pt x="104584" y="0"/>
                </a:lnTo>
                <a:lnTo>
                  <a:pt x="97116" y="0"/>
                </a:lnTo>
                <a:lnTo>
                  <a:pt x="97116" y="7480"/>
                </a:lnTo>
                <a:lnTo>
                  <a:pt x="89649" y="14960"/>
                </a:lnTo>
                <a:lnTo>
                  <a:pt x="82181" y="14960"/>
                </a:lnTo>
                <a:lnTo>
                  <a:pt x="74714" y="29895"/>
                </a:lnTo>
                <a:lnTo>
                  <a:pt x="67233" y="37363"/>
                </a:lnTo>
                <a:lnTo>
                  <a:pt x="59766" y="44830"/>
                </a:lnTo>
                <a:lnTo>
                  <a:pt x="59766" y="59778"/>
                </a:lnTo>
                <a:lnTo>
                  <a:pt x="52298" y="59778"/>
                </a:lnTo>
                <a:lnTo>
                  <a:pt x="44818" y="74726"/>
                </a:lnTo>
                <a:lnTo>
                  <a:pt x="37350" y="89661"/>
                </a:lnTo>
                <a:lnTo>
                  <a:pt x="29883" y="104609"/>
                </a:lnTo>
                <a:lnTo>
                  <a:pt x="29883" y="112064"/>
                </a:lnTo>
                <a:lnTo>
                  <a:pt x="22415" y="119545"/>
                </a:lnTo>
                <a:lnTo>
                  <a:pt x="22415" y="127025"/>
                </a:lnTo>
                <a:lnTo>
                  <a:pt x="14935" y="141960"/>
                </a:lnTo>
                <a:lnTo>
                  <a:pt x="14935" y="156908"/>
                </a:lnTo>
                <a:lnTo>
                  <a:pt x="7467" y="164376"/>
                </a:lnTo>
                <a:lnTo>
                  <a:pt x="7467" y="171856"/>
                </a:lnTo>
                <a:lnTo>
                  <a:pt x="7467" y="179311"/>
                </a:lnTo>
                <a:lnTo>
                  <a:pt x="0" y="194259"/>
                </a:lnTo>
                <a:lnTo>
                  <a:pt x="0" y="201739"/>
                </a:lnTo>
                <a:lnTo>
                  <a:pt x="0" y="216687"/>
                </a:lnTo>
                <a:lnTo>
                  <a:pt x="0" y="224154"/>
                </a:lnTo>
                <a:lnTo>
                  <a:pt x="0" y="239102"/>
                </a:lnTo>
                <a:lnTo>
                  <a:pt x="0" y="24655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886423" y="5596082"/>
            <a:ext cx="7467" cy="7467"/>
          </a:xfrm>
          <a:custGeom>
            <a:avLst/>
            <a:gdLst/>
            <a:ahLst/>
            <a:cxnLst/>
            <a:rect l="l" t="t" r="r" b="b"/>
            <a:pathLst>
              <a:path w="7467" h="7467">
                <a:moveTo>
                  <a:pt x="7467" y="7467"/>
                </a:moveTo>
                <a:lnTo>
                  <a:pt x="0" y="0"/>
                </a:lnTo>
                <a:lnTo>
                  <a:pt x="7467" y="0"/>
                </a:lnTo>
                <a:lnTo>
                  <a:pt x="746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199044" y="5050663"/>
            <a:ext cx="22415" cy="22415"/>
          </a:xfrm>
          <a:custGeom>
            <a:avLst/>
            <a:gdLst/>
            <a:ahLst/>
            <a:cxnLst/>
            <a:rect l="l" t="t" r="r" b="b"/>
            <a:pathLst>
              <a:path w="22415" h="22415">
                <a:moveTo>
                  <a:pt x="7467" y="7467"/>
                </a:moveTo>
                <a:lnTo>
                  <a:pt x="0" y="22415"/>
                </a:lnTo>
                <a:lnTo>
                  <a:pt x="0" y="14935"/>
                </a:lnTo>
                <a:lnTo>
                  <a:pt x="0" y="7467"/>
                </a:lnTo>
                <a:lnTo>
                  <a:pt x="0" y="0"/>
                </a:lnTo>
                <a:lnTo>
                  <a:pt x="7467" y="0"/>
                </a:lnTo>
                <a:lnTo>
                  <a:pt x="14935" y="0"/>
                </a:lnTo>
                <a:lnTo>
                  <a:pt x="22415" y="0"/>
                </a:lnTo>
                <a:lnTo>
                  <a:pt x="746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394486" y="7075455"/>
            <a:ext cx="52298" cy="37363"/>
          </a:xfrm>
          <a:custGeom>
            <a:avLst/>
            <a:gdLst/>
            <a:ahLst/>
            <a:cxnLst/>
            <a:rect l="l" t="t" r="r" b="b"/>
            <a:pathLst>
              <a:path w="52298" h="37363">
                <a:moveTo>
                  <a:pt x="52298" y="0"/>
                </a:moveTo>
                <a:lnTo>
                  <a:pt x="0" y="37363"/>
                </a:lnTo>
                <a:lnTo>
                  <a:pt x="0" y="29883"/>
                </a:lnTo>
                <a:lnTo>
                  <a:pt x="0" y="22428"/>
                </a:lnTo>
                <a:lnTo>
                  <a:pt x="7467" y="22428"/>
                </a:lnTo>
                <a:lnTo>
                  <a:pt x="29883" y="7480"/>
                </a:lnTo>
                <a:lnTo>
                  <a:pt x="37350" y="0"/>
                </a:lnTo>
                <a:lnTo>
                  <a:pt x="52298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632388" y="6410481"/>
            <a:ext cx="89662" cy="74714"/>
          </a:xfrm>
          <a:custGeom>
            <a:avLst/>
            <a:gdLst/>
            <a:ahLst/>
            <a:cxnLst/>
            <a:rect l="l" t="t" r="r" b="b"/>
            <a:pathLst>
              <a:path w="89662" h="74714">
                <a:moveTo>
                  <a:pt x="89662" y="0"/>
                </a:moveTo>
                <a:lnTo>
                  <a:pt x="44831" y="37350"/>
                </a:lnTo>
                <a:lnTo>
                  <a:pt x="44831" y="44831"/>
                </a:lnTo>
                <a:lnTo>
                  <a:pt x="44831" y="52285"/>
                </a:lnTo>
                <a:lnTo>
                  <a:pt x="37363" y="52285"/>
                </a:lnTo>
                <a:lnTo>
                  <a:pt x="37363" y="59766"/>
                </a:lnTo>
                <a:lnTo>
                  <a:pt x="29883" y="59766"/>
                </a:lnTo>
                <a:lnTo>
                  <a:pt x="22415" y="59766"/>
                </a:lnTo>
                <a:lnTo>
                  <a:pt x="0" y="74714"/>
                </a:lnTo>
                <a:lnTo>
                  <a:pt x="0" y="52285"/>
                </a:lnTo>
                <a:lnTo>
                  <a:pt x="14947" y="44831"/>
                </a:lnTo>
                <a:lnTo>
                  <a:pt x="14947" y="37350"/>
                </a:lnTo>
                <a:lnTo>
                  <a:pt x="14947" y="29883"/>
                </a:lnTo>
                <a:lnTo>
                  <a:pt x="22415" y="29883"/>
                </a:lnTo>
                <a:lnTo>
                  <a:pt x="29883" y="29883"/>
                </a:lnTo>
                <a:lnTo>
                  <a:pt x="37363" y="29883"/>
                </a:lnTo>
                <a:lnTo>
                  <a:pt x="67246" y="0"/>
                </a:lnTo>
                <a:lnTo>
                  <a:pt x="8966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669748" y="5005834"/>
            <a:ext cx="7467" cy="7467"/>
          </a:xfrm>
          <a:custGeom>
            <a:avLst/>
            <a:gdLst/>
            <a:ahLst/>
            <a:cxnLst/>
            <a:rect l="l" t="t" r="r" b="b"/>
            <a:pathLst>
              <a:path w="7467" h="7467">
                <a:moveTo>
                  <a:pt x="7467" y="0"/>
                </a:moveTo>
                <a:lnTo>
                  <a:pt x="7467" y="7467"/>
                </a:lnTo>
                <a:lnTo>
                  <a:pt x="0" y="0"/>
                </a:lnTo>
                <a:lnTo>
                  <a:pt x="746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850242" y="7845023"/>
            <a:ext cx="7467" cy="14947"/>
          </a:xfrm>
          <a:custGeom>
            <a:avLst/>
            <a:gdLst/>
            <a:ahLst/>
            <a:cxnLst/>
            <a:rect l="l" t="t" r="r" b="b"/>
            <a:pathLst>
              <a:path w="7467" h="14947">
                <a:moveTo>
                  <a:pt x="0" y="0"/>
                </a:moveTo>
                <a:lnTo>
                  <a:pt x="7467" y="14947"/>
                </a:lnTo>
                <a:lnTo>
                  <a:pt x="7467" y="7480"/>
                </a:lnTo>
                <a:lnTo>
                  <a:pt x="0" y="7480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663458" y="7613419"/>
            <a:ext cx="127012" cy="149415"/>
          </a:xfrm>
          <a:custGeom>
            <a:avLst/>
            <a:gdLst/>
            <a:ahLst/>
            <a:cxnLst/>
            <a:rect l="l" t="t" r="r" b="b"/>
            <a:pathLst>
              <a:path w="127012" h="149415">
                <a:moveTo>
                  <a:pt x="119545" y="149415"/>
                </a:moveTo>
                <a:lnTo>
                  <a:pt x="112077" y="149415"/>
                </a:lnTo>
                <a:lnTo>
                  <a:pt x="14947" y="22402"/>
                </a:lnTo>
                <a:lnTo>
                  <a:pt x="7467" y="7454"/>
                </a:lnTo>
                <a:lnTo>
                  <a:pt x="0" y="7454"/>
                </a:lnTo>
                <a:lnTo>
                  <a:pt x="0" y="0"/>
                </a:lnTo>
                <a:lnTo>
                  <a:pt x="104597" y="127012"/>
                </a:lnTo>
                <a:lnTo>
                  <a:pt x="112077" y="141947"/>
                </a:lnTo>
                <a:lnTo>
                  <a:pt x="127012" y="149415"/>
                </a:lnTo>
                <a:lnTo>
                  <a:pt x="119545" y="149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521502" y="7434095"/>
            <a:ext cx="104597" cy="127012"/>
          </a:xfrm>
          <a:custGeom>
            <a:avLst/>
            <a:gdLst/>
            <a:ahLst/>
            <a:cxnLst/>
            <a:rect l="l" t="t" r="r" b="b"/>
            <a:pathLst>
              <a:path w="104597" h="127012">
                <a:moveTo>
                  <a:pt x="0" y="0"/>
                </a:moveTo>
                <a:lnTo>
                  <a:pt x="104597" y="127012"/>
                </a:lnTo>
                <a:lnTo>
                  <a:pt x="97129" y="127012"/>
                </a:lnTo>
                <a:lnTo>
                  <a:pt x="89649" y="127012"/>
                </a:lnTo>
                <a:lnTo>
                  <a:pt x="89649" y="119532"/>
                </a:lnTo>
                <a:lnTo>
                  <a:pt x="7467" y="7467"/>
                </a:lnTo>
                <a:lnTo>
                  <a:pt x="0" y="7467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379533" y="7322029"/>
            <a:ext cx="119545" cy="149428"/>
          </a:xfrm>
          <a:custGeom>
            <a:avLst/>
            <a:gdLst/>
            <a:ahLst/>
            <a:cxnLst/>
            <a:rect l="l" t="t" r="r" b="b"/>
            <a:pathLst>
              <a:path w="119545" h="149428">
                <a:moveTo>
                  <a:pt x="112077" y="149428"/>
                </a:moveTo>
                <a:lnTo>
                  <a:pt x="0" y="0"/>
                </a:lnTo>
                <a:lnTo>
                  <a:pt x="7480" y="0"/>
                </a:lnTo>
                <a:lnTo>
                  <a:pt x="59778" y="67233"/>
                </a:lnTo>
                <a:lnTo>
                  <a:pt x="112077" y="126999"/>
                </a:lnTo>
                <a:lnTo>
                  <a:pt x="112077" y="134467"/>
                </a:lnTo>
                <a:lnTo>
                  <a:pt x="119545" y="134467"/>
                </a:lnTo>
                <a:lnTo>
                  <a:pt x="119545" y="141947"/>
                </a:lnTo>
                <a:lnTo>
                  <a:pt x="112077" y="149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729525" y="4729387"/>
            <a:ext cx="7467" cy="7467"/>
          </a:xfrm>
          <a:custGeom>
            <a:avLst/>
            <a:gdLst/>
            <a:ahLst/>
            <a:cxnLst/>
            <a:rect l="l" t="t" r="r" b="b"/>
            <a:pathLst>
              <a:path w="7467" h="7467">
                <a:moveTo>
                  <a:pt x="-95" y="3733"/>
                </a:moveTo>
                <a:lnTo>
                  <a:pt x="7562" y="3733"/>
                </a:lnTo>
              </a:path>
            </a:pathLst>
          </a:custGeom>
          <a:ln w="8928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4716942" y="4086825"/>
            <a:ext cx="22415" cy="29895"/>
          </a:xfrm>
          <a:custGeom>
            <a:avLst/>
            <a:gdLst/>
            <a:ahLst/>
            <a:cxnLst/>
            <a:rect l="l" t="t" r="r" b="b"/>
            <a:pathLst>
              <a:path w="22415" h="29895">
                <a:moveTo>
                  <a:pt x="0" y="29895"/>
                </a:moveTo>
                <a:lnTo>
                  <a:pt x="7467" y="22415"/>
                </a:lnTo>
                <a:lnTo>
                  <a:pt x="7467" y="14947"/>
                </a:lnTo>
                <a:lnTo>
                  <a:pt x="22415" y="0"/>
                </a:lnTo>
                <a:lnTo>
                  <a:pt x="14947" y="7480"/>
                </a:lnTo>
                <a:lnTo>
                  <a:pt x="14947" y="14947"/>
                </a:lnTo>
                <a:lnTo>
                  <a:pt x="7467" y="22415"/>
                </a:lnTo>
                <a:lnTo>
                  <a:pt x="7467" y="29895"/>
                </a:lnTo>
                <a:lnTo>
                  <a:pt x="0" y="2989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074383" y="3167826"/>
            <a:ext cx="14947" cy="14947"/>
          </a:xfrm>
          <a:custGeom>
            <a:avLst/>
            <a:gdLst/>
            <a:ahLst/>
            <a:cxnLst/>
            <a:rect l="l" t="t" r="r" b="b"/>
            <a:pathLst>
              <a:path w="14947" h="14947">
                <a:moveTo>
                  <a:pt x="14947" y="14947"/>
                </a:moveTo>
                <a:lnTo>
                  <a:pt x="7480" y="14947"/>
                </a:lnTo>
                <a:lnTo>
                  <a:pt x="7480" y="7480"/>
                </a:lnTo>
                <a:lnTo>
                  <a:pt x="0" y="7480"/>
                </a:lnTo>
                <a:lnTo>
                  <a:pt x="0" y="0"/>
                </a:lnTo>
                <a:lnTo>
                  <a:pt x="7480" y="0"/>
                </a:lnTo>
                <a:lnTo>
                  <a:pt x="7480" y="7480"/>
                </a:lnTo>
                <a:lnTo>
                  <a:pt x="14947" y="7480"/>
                </a:lnTo>
                <a:lnTo>
                  <a:pt x="14947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856531" y="4647194"/>
            <a:ext cx="14947" cy="7467"/>
          </a:xfrm>
          <a:custGeom>
            <a:avLst/>
            <a:gdLst/>
            <a:ahLst/>
            <a:cxnLst/>
            <a:rect l="l" t="t" r="r" b="b"/>
            <a:pathLst>
              <a:path w="14947" h="7467">
                <a:moveTo>
                  <a:pt x="14947" y="0"/>
                </a:moveTo>
                <a:lnTo>
                  <a:pt x="0" y="7467"/>
                </a:lnTo>
                <a:lnTo>
                  <a:pt x="7480" y="7467"/>
                </a:lnTo>
                <a:lnTo>
                  <a:pt x="7480" y="0"/>
                </a:lnTo>
                <a:lnTo>
                  <a:pt x="1494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931257" y="4602368"/>
            <a:ext cx="14935" cy="7467"/>
          </a:xfrm>
          <a:custGeom>
            <a:avLst/>
            <a:gdLst/>
            <a:ahLst/>
            <a:cxnLst/>
            <a:rect l="l" t="t" r="r" b="b"/>
            <a:pathLst>
              <a:path w="14935" h="7467">
                <a:moveTo>
                  <a:pt x="7467" y="0"/>
                </a:moveTo>
                <a:lnTo>
                  <a:pt x="0" y="7467"/>
                </a:lnTo>
                <a:lnTo>
                  <a:pt x="0" y="0"/>
                </a:lnTo>
                <a:lnTo>
                  <a:pt x="7467" y="0"/>
                </a:lnTo>
                <a:lnTo>
                  <a:pt x="14935" y="0"/>
                </a:lnTo>
                <a:lnTo>
                  <a:pt x="7467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723230" y="4415571"/>
            <a:ext cx="7467" cy="14947"/>
          </a:xfrm>
          <a:custGeom>
            <a:avLst/>
            <a:gdLst/>
            <a:ahLst/>
            <a:cxnLst/>
            <a:rect l="l" t="t" r="r" b="b"/>
            <a:pathLst>
              <a:path w="7467" h="14947">
                <a:moveTo>
                  <a:pt x="7467" y="14947"/>
                </a:moveTo>
                <a:lnTo>
                  <a:pt x="0" y="14947"/>
                </a:lnTo>
                <a:lnTo>
                  <a:pt x="0" y="7480"/>
                </a:lnTo>
                <a:lnTo>
                  <a:pt x="0" y="0"/>
                </a:lnTo>
                <a:lnTo>
                  <a:pt x="7467" y="0"/>
                </a:lnTo>
                <a:lnTo>
                  <a:pt x="7467" y="7480"/>
                </a:lnTo>
                <a:lnTo>
                  <a:pt x="7467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088156" y="4243739"/>
            <a:ext cx="14935" cy="22415"/>
          </a:xfrm>
          <a:custGeom>
            <a:avLst/>
            <a:gdLst/>
            <a:ahLst/>
            <a:cxnLst/>
            <a:rect l="l" t="t" r="r" b="b"/>
            <a:pathLst>
              <a:path w="14935" h="22415">
                <a:moveTo>
                  <a:pt x="7467" y="7467"/>
                </a:moveTo>
                <a:lnTo>
                  <a:pt x="0" y="22415"/>
                </a:lnTo>
                <a:lnTo>
                  <a:pt x="0" y="14935"/>
                </a:lnTo>
                <a:lnTo>
                  <a:pt x="0" y="7467"/>
                </a:lnTo>
                <a:lnTo>
                  <a:pt x="7467" y="7467"/>
                </a:lnTo>
                <a:lnTo>
                  <a:pt x="7467" y="0"/>
                </a:lnTo>
                <a:lnTo>
                  <a:pt x="14935" y="0"/>
                </a:lnTo>
                <a:lnTo>
                  <a:pt x="746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327241" y="4124195"/>
            <a:ext cx="22415" cy="7467"/>
          </a:xfrm>
          <a:custGeom>
            <a:avLst/>
            <a:gdLst/>
            <a:ahLst/>
            <a:cxnLst/>
            <a:rect l="l" t="t" r="r" b="b"/>
            <a:pathLst>
              <a:path w="22415" h="7467">
                <a:moveTo>
                  <a:pt x="0" y="7467"/>
                </a:moveTo>
                <a:lnTo>
                  <a:pt x="7467" y="7467"/>
                </a:lnTo>
                <a:lnTo>
                  <a:pt x="7467" y="0"/>
                </a:lnTo>
                <a:lnTo>
                  <a:pt x="14947" y="0"/>
                </a:lnTo>
                <a:lnTo>
                  <a:pt x="22415" y="0"/>
                </a:lnTo>
                <a:lnTo>
                  <a:pt x="14947" y="7467"/>
                </a:lnTo>
                <a:lnTo>
                  <a:pt x="0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511270" y="2682177"/>
            <a:ext cx="321284" cy="141960"/>
          </a:xfrm>
          <a:custGeom>
            <a:avLst/>
            <a:gdLst/>
            <a:ahLst/>
            <a:cxnLst/>
            <a:rect l="l" t="t" r="r" b="b"/>
            <a:pathLst>
              <a:path w="321284" h="141960">
                <a:moveTo>
                  <a:pt x="321284" y="0"/>
                </a:moveTo>
                <a:lnTo>
                  <a:pt x="291401" y="52298"/>
                </a:lnTo>
                <a:lnTo>
                  <a:pt x="276453" y="52298"/>
                </a:lnTo>
                <a:lnTo>
                  <a:pt x="268998" y="59778"/>
                </a:lnTo>
                <a:lnTo>
                  <a:pt x="246570" y="59778"/>
                </a:lnTo>
                <a:lnTo>
                  <a:pt x="239115" y="74714"/>
                </a:lnTo>
                <a:lnTo>
                  <a:pt x="224155" y="82194"/>
                </a:lnTo>
                <a:lnTo>
                  <a:pt x="224155" y="89662"/>
                </a:lnTo>
                <a:lnTo>
                  <a:pt x="224155" y="97129"/>
                </a:lnTo>
                <a:lnTo>
                  <a:pt x="224155" y="104597"/>
                </a:lnTo>
                <a:lnTo>
                  <a:pt x="239115" y="112077"/>
                </a:lnTo>
                <a:lnTo>
                  <a:pt x="239115" y="119557"/>
                </a:lnTo>
                <a:lnTo>
                  <a:pt x="239115" y="127025"/>
                </a:lnTo>
                <a:lnTo>
                  <a:pt x="239115" y="134493"/>
                </a:lnTo>
                <a:lnTo>
                  <a:pt x="231635" y="134493"/>
                </a:lnTo>
                <a:lnTo>
                  <a:pt x="224155" y="141960"/>
                </a:lnTo>
                <a:lnTo>
                  <a:pt x="216687" y="141960"/>
                </a:lnTo>
                <a:lnTo>
                  <a:pt x="201752" y="141960"/>
                </a:lnTo>
                <a:lnTo>
                  <a:pt x="171869" y="134493"/>
                </a:lnTo>
                <a:lnTo>
                  <a:pt x="141986" y="127025"/>
                </a:lnTo>
                <a:lnTo>
                  <a:pt x="119557" y="127025"/>
                </a:lnTo>
                <a:lnTo>
                  <a:pt x="97142" y="127025"/>
                </a:lnTo>
                <a:lnTo>
                  <a:pt x="0" y="74714"/>
                </a:lnTo>
                <a:lnTo>
                  <a:pt x="7480" y="67246"/>
                </a:lnTo>
                <a:lnTo>
                  <a:pt x="7480" y="59778"/>
                </a:lnTo>
                <a:lnTo>
                  <a:pt x="14960" y="52298"/>
                </a:lnTo>
                <a:lnTo>
                  <a:pt x="29908" y="44831"/>
                </a:lnTo>
                <a:lnTo>
                  <a:pt x="44843" y="44831"/>
                </a:lnTo>
                <a:lnTo>
                  <a:pt x="59791" y="52298"/>
                </a:lnTo>
                <a:lnTo>
                  <a:pt x="82194" y="59778"/>
                </a:lnTo>
                <a:lnTo>
                  <a:pt x="127038" y="74714"/>
                </a:lnTo>
                <a:lnTo>
                  <a:pt x="134505" y="82194"/>
                </a:lnTo>
                <a:lnTo>
                  <a:pt x="141986" y="74714"/>
                </a:lnTo>
                <a:lnTo>
                  <a:pt x="149440" y="82194"/>
                </a:lnTo>
                <a:lnTo>
                  <a:pt x="164388" y="82194"/>
                </a:lnTo>
                <a:lnTo>
                  <a:pt x="179324" y="82194"/>
                </a:lnTo>
                <a:lnTo>
                  <a:pt x="194271" y="74714"/>
                </a:lnTo>
                <a:lnTo>
                  <a:pt x="201752" y="67246"/>
                </a:lnTo>
                <a:lnTo>
                  <a:pt x="209207" y="59778"/>
                </a:lnTo>
                <a:lnTo>
                  <a:pt x="209207" y="52298"/>
                </a:lnTo>
                <a:lnTo>
                  <a:pt x="209207" y="44831"/>
                </a:lnTo>
                <a:lnTo>
                  <a:pt x="209207" y="37363"/>
                </a:lnTo>
                <a:lnTo>
                  <a:pt x="32128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962312" y="7994459"/>
            <a:ext cx="12376" cy="6540"/>
          </a:xfrm>
          <a:custGeom>
            <a:avLst/>
            <a:gdLst/>
            <a:ahLst/>
            <a:cxnLst/>
            <a:rect l="l" t="t" r="r" b="b"/>
            <a:pathLst>
              <a:path w="12376" h="6540">
                <a:moveTo>
                  <a:pt x="0" y="6540"/>
                </a:moveTo>
                <a:lnTo>
                  <a:pt x="0" y="0"/>
                </a:lnTo>
                <a:lnTo>
                  <a:pt x="7467" y="0"/>
                </a:lnTo>
                <a:lnTo>
                  <a:pt x="12376" y="654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304821" y="7187521"/>
            <a:ext cx="14947" cy="29895"/>
          </a:xfrm>
          <a:custGeom>
            <a:avLst/>
            <a:gdLst/>
            <a:ahLst/>
            <a:cxnLst/>
            <a:rect l="l" t="t" r="r" b="b"/>
            <a:pathLst>
              <a:path w="14947" h="29895">
                <a:moveTo>
                  <a:pt x="14947" y="22428"/>
                </a:moveTo>
                <a:lnTo>
                  <a:pt x="7480" y="29895"/>
                </a:lnTo>
                <a:lnTo>
                  <a:pt x="0" y="22428"/>
                </a:lnTo>
                <a:lnTo>
                  <a:pt x="0" y="14947"/>
                </a:lnTo>
                <a:lnTo>
                  <a:pt x="0" y="7480"/>
                </a:lnTo>
                <a:lnTo>
                  <a:pt x="0" y="0"/>
                </a:lnTo>
                <a:lnTo>
                  <a:pt x="14947" y="224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3670929" y="6821423"/>
            <a:ext cx="89662" cy="74714"/>
          </a:xfrm>
          <a:custGeom>
            <a:avLst/>
            <a:gdLst/>
            <a:ahLst/>
            <a:cxnLst/>
            <a:rect l="l" t="t" r="r" b="b"/>
            <a:pathLst>
              <a:path w="89662" h="74714">
                <a:moveTo>
                  <a:pt x="82181" y="7480"/>
                </a:moveTo>
                <a:lnTo>
                  <a:pt x="0" y="74714"/>
                </a:lnTo>
                <a:lnTo>
                  <a:pt x="7467" y="59766"/>
                </a:lnTo>
                <a:lnTo>
                  <a:pt x="7467" y="52311"/>
                </a:lnTo>
                <a:lnTo>
                  <a:pt x="74714" y="7480"/>
                </a:lnTo>
                <a:lnTo>
                  <a:pt x="74714" y="0"/>
                </a:lnTo>
                <a:lnTo>
                  <a:pt x="82181" y="0"/>
                </a:lnTo>
                <a:lnTo>
                  <a:pt x="89662" y="0"/>
                </a:lnTo>
                <a:lnTo>
                  <a:pt x="82181" y="748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3738163" y="6462767"/>
            <a:ext cx="156908" cy="14960"/>
          </a:xfrm>
          <a:custGeom>
            <a:avLst/>
            <a:gdLst/>
            <a:ahLst/>
            <a:cxnLst/>
            <a:rect l="l" t="t" r="r" b="b"/>
            <a:pathLst>
              <a:path w="156908" h="14960">
                <a:moveTo>
                  <a:pt x="14947" y="14960"/>
                </a:moveTo>
                <a:lnTo>
                  <a:pt x="7480" y="14960"/>
                </a:lnTo>
                <a:lnTo>
                  <a:pt x="0" y="14960"/>
                </a:lnTo>
                <a:lnTo>
                  <a:pt x="0" y="7480"/>
                </a:lnTo>
                <a:lnTo>
                  <a:pt x="0" y="0"/>
                </a:lnTo>
                <a:lnTo>
                  <a:pt x="156908" y="14960"/>
                </a:lnTo>
                <a:lnTo>
                  <a:pt x="149440" y="14960"/>
                </a:lnTo>
                <a:lnTo>
                  <a:pt x="141973" y="14960"/>
                </a:lnTo>
                <a:lnTo>
                  <a:pt x="22428" y="14960"/>
                </a:lnTo>
                <a:lnTo>
                  <a:pt x="14947" y="1496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3379537" y="6432881"/>
            <a:ext cx="37363" cy="14947"/>
          </a:xfrm>
          <a:custGeom>
            <a:avLst/>
            <a:gdLst/>
            <a:ahLst/>
            <a:cxnLst/>
            <a:rect l="l" t="t" r="r" b="b"/>
            <a:pathLst>
              <a:path w="37363" h="14947">
                <a:moveTo>
                  <a:pt x="37363" y="14947"/>
                </a:moveTo>
                <a:lnTo>
                  <a:pt x="0" y="14947"/>
                </a:lnTo>
                <a:lnTo>
                  <a:pt x="0" y="7480"/>
                </a:lnTo>
                <a:lnTo>
                  <a:pt x="7467" y="7480"/>
                </a:lnTo>
                <a:lnTo>
                  <a:pt x="7467" y="0"/>
                </a:lnTo>
                <a:lnTo>
                  <a:pt x="14935" y="0"/>
                </a:lnTo>
                <a:lnTo>
                  <a:pt x="22415" y="0"/>
                </a:lnTo>
                <a:lnTo>
                  <a:pt x="22415" y="7480"/>
                </a:lnTo>
                <a:lnTo>
                  <a:pt x="22415" y="14947"/>
                </a:lnTo>
                <a:lnTo>
                  <a:pt x="29895" y="14947"/>
                </a:lnTo>
                <a:lnTo>
                  <a:pt x="37363" y="1494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789283" y="4684560"/>
            <a:ext cx="22415" cy="14935"/>
          </a:xfrm>
          <a:custGeom>
            <a:avLst/>
            <a:gdLst/>
            <a:ahLst/>
            <a:cxnLst/>
            <a:rect l="l" t="t" r="r" b="b"/>
            <a:pathLst>
              <a:path w="22415" h="14935">
                <a:moveTo>
                  <a:pt x="14947" y="7467"/>
                </a:moveTo>
                <a:lnTo>
                  <a:pt x="0" y="14935"/>
                </a:lnTo>
                <a:lnTo>
                  <a:pt x="0" y="7467"/>
                </a:lnTo>
                <a:lnTo>
                  <a:pt x="7480" y="7467"/>
                </a:lnTo>
                <a:lnTo>
                  <a:pt x="7480" y="0"/>
                </a:lnTo>
                <a:lnTo>
                  <a:pt x="14947" y="0"/>
                </a:lnTo>
                <a:lnTo>
                  <a:pt x="22415" y="0"/>
                </a:lnTo>
                <a:lnTo>
                  <a:pt x="14947" y="74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3558852" y="4019589"/>
            <a:ext cx="37363" cy="82181"/>
          </a:xfrm>
          <a:custGeom>
            <a:avLst/>
            <a:gdLst/>
            <a:ahLst/>
            <a:cxnLst/>
            <a:rect l="l" t="t" r="r" b="b"/>
            <a:pathLst>
              <a:path w="37363" h="82181">
                <a:moveTo>
                  <a:pt x="14947" y="82181"/>
                </a:moveTo>
                <a:lnTo>
                  <a:pt x="7480" y="82181"/>
                </a:lnTo>
                <a:lnTo>
                  <a:pt x="7480" y="74714"/>
                </a:lnTo>
                <a:lnTo>
                  <a:pt x="0" y="59766"/>
                </a:lnTo>
                <a:lnTo>
                  <a:pt x="0" y="52298"/>
                </a:lnTo>
                <a:lnTo>
                  <a:pt x="0" y="44831"/>
                </a:lnTo>
                <a:lnTo>
                  <a:pt x="29895" y="14947"/>
                </a:lnTo>
                <a:lnTo>
                  <a:pt x="37363" y="0"/>
                </a:lnTo>
                <a:lnTo>
                  <a:pt x="37363" y="7467"/>
                </a:lnTo>
                <a:lnTo>
                  <a:pt x="37363" y="14947"/>
                </a:lnTo>
                <a:lnTo>
                  <a:pt x="29895" y="14947"/>
                </a:lnTo>
                <a:lnTo>
                  <a:pt x="29895" y="22415"/>
                </a:lnTo>
                <a:lnTo>
                  <a:pt x="22415" y="29883"/>
                </a:lnTo>
                <a:lnTo>
                  <a:pt x="22415" y="37350"/>
                </a:lnTo>
                <a:lnTo>
                  <a:pt x="14947" y="37350"/>
                </a:lnTo>
                <a:lnTo>
                  <a:pt x="14947" y="44831"/>
                </a:lnTo>
                <a:lnTo>
                  <a:pt x="7480" y="52298"/>
                </a:lnTo>
                <a:lnTo>
                  <a:pt x="7480" y="59766"/>
                </a:lnTo>
                <a:lnTo>
                  <a:pt x="7480" y="67233"/>
                </a:lnTo>
                <a:lnTo>
                  <a:pt x="7480" y="74714"/>
                </a:lnTo>
                <a:lnTo>
                  <a:pt x="14947" y="74714"/>
                </a:lnTo>
                <a:lnTo>
                  <a:pt x="14947" y="8218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490053" y="2211473"/>
            <a:ext cx="732218" cy="679907"/>
          </a:xfrm>
          <a:custGeom>
            <a:avLst/>
            <a:gdLst/>
            <a:ahLst/>
            <a:cxnLst/>
            <a:rect l="l" t="t" r="r" b="b"/>
            <a:pathLst>
              <a:path w="732218" h="679907">
                <a:moveTo>
                  <a:pt x="732218" y="650024"/>
                </a:moveTo>
                <a:lnTo>
                  <a:pt x="732218" y="679907"/>
                </a:lnTo>
                <a:lnTo>
                  <a:pt x="627608" y="590257"/>
                </a:lnTo>
                <a:lnTo>
                  <a:pt x="239077" y="246557"/>
                </a:lnTo>
                <a:lnTo>
                  <a:pt x="164376" y="179323"/>
                </a:lnTo>
                <a:lnTo>
                  <a:pt x="164376" y="171843"/>
                </a:lnTo>
                <a:lnTo>
                  <a:pt x="104609" y="119545"/>
                </a:lnTo>
                <a:lnTo>
                  <a:pt x="29895" y="52298"/>
                </a:lnTo>
                <a:lnTo>
                  <a:pt x="0" y="29883"/>
                </a:lnTo>
                <a:lnTo>
                  <a:pt x="7480" y="14947"/>
                </a:lnTo>
                <a:lnTo>
                  <a:pt x="7480" y="0"/>
                </a:lnTo>
                <a:lnTo>
                  <a:pt x="186791" y="156908"/>
                </a:lnTo>
                <a:lnTo>
                  <a:pt x="358635" y="313804"/>
                </a:lnTo>
                <a:lnTo>
                  <a:pt x="732218" y="65002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3424370" y="2241362"/>
            <a:ext cx="582777" cy="814400"/>
          </a:xfrm>
          <a:custGeom>
            <a:avLst/>
            <a:gdLst/>
            <a:ahLst/>
            <a:cxnLst/>
            <a:rect l="l" t="t" r="r" b="b"/>
            <a:pathLst>
              <a:path w="582777" h="814400">
                <a:moveTo>
                  <a:pt x="201726" y="537946"/>
                </a:moveTo>
                <a:lnTo>
                  <a:pt x="254025" y="597725"/>
                </a:lnTo>
                <a:lnTo>
                  <a:pt x="425869" y="799452"/>
                </a:lnTo>
                <a:lnTo>
                  <a:pt x="395986" y="814400"/>
                </a:lnTo>
                <a:lnTo>
                  <a:pt x="388518" y="814400"/>
                </a:lnTo>
                <a:lnTo>
                  <a:pt x="373570" y="799452"/>
                </a:lnTo>
                <a:lnTo>
                  <a:pt x="366102" y="784517"/>
                </a:lnTo>
                <a:lnTo>
                  <a:pt x="351155" y="769556"/>
                </a:lnTo>
                <a:lnTo>
                  <a:pt x="336219" y="762088"/>
                </a:lnTo>
                <a:lnTo>
                  <a:pt x="328739" y="747153"/>
                </a:lnTo>
                <a:lnTo>
                  <a:pt x="313804" y="732205"/>
                </a:lnTo>
                <a:lnTo>
                  <a:pt x="306324" y="717270"/>
                </a:lnTo>
                <a:lnTo>
                  <a:pt x="291388" y="702322"/>
                </a:lnTo>
                <a:lnTo>
                  <a:pt x="283908" y="694855"/>
                </a:lnTo>
                <a:lnTo>
                  <a:pt x="268973" y="679907"/>
                </a:lnTo>
                <a:lnTo>
                  <a:pt x="261505" y="664959"/>
                </a:lnTo>
                <a:lnTo>
                  <a:pt x="246557" y="650024"/>
                </a:lnTo>
                <a:lnTo>
                  <a:pt x="231622" y="635076"/>
                </a:lnTo>
                <a:lnTo>
                  <a:pt x="179311" y="567842"/>
                </a:lnTo>
                <a:lnTo>
                  <a:pt x="164376" y="552894"/>
                </a:lnTo>
                <a:lnTo>
                  <a:pt x="112077" y="627608"/>
                </a:lnTo>
                <a:lnTo>
                  <a:pt x="97129" y="642543"/>
                </a:lnTo>
                <a:lnTo>
                  <a:pt x="22415" y="747153"/>
                </a:lnTo>
                <a:lnTo>
                  <a:pt x="0" y="769556"/>
                </a:lnTo>
                <a:lnTo>
                  <a:pt x="44831" y="717270"/>
                </a:lnTo>
                <a:lnTo>
                  <a:pt x="156895" y="560374"/>
                </a:lnTo>
                <a:lnTo>
                  <a:pt x="351155" y="313804"/>
                </a:lnTo>
                <a:lnTo>
                  <a:pt x="358635" y="298856"/>
                </a:lnTo>
                <a:lnTo>
                  <a:pt x="493115" y="119545"/>
                </a:lnTo>
                <a:lnTo>
                  <a:pt x="575310" y="7467"/>
                </a:lnTo>
                <a:lnTo>
                  <a:pt x="582777" y="0"/>
                </a:lnTo>
                <a:lnTo>
                  <a:pt x="291388" y="388518"/>
                </a:lnTo>
                <a:lnTo>
                  <a:pt x="283908" y="395985"/>
                </a:lnTo>
                <a:lnTo>
                  <a:pt x="194259" y="522998"/>
                </a:lnTo>
                <a:lnTo>
                  <a:pt x="201726" y="530478"/>
                </a:lnTo>
                <a:lnTo>
                  <a:pt x="201726" y="53794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663454" y="6036901"/>
            <a:ext cx="209207" cy="500595"/>
          </a:xfrm>
          <a:custGeom>
            <a:avLst/>
            <a:gdLst/>
            <a:ahLst/>
            <a:cxnLst/>
            <a:rect l="l" t="t" r="r" b="b"/>
            <a:pathLst>
              <a:path w="209207" h="500595">
                <a:moveTo>
                  <a:pt x="44830" y="493115"/>
                </a:moveTo>
                <a:lnTo>
                  <a:pt x="0" y="500595"/>
                </a:lnTo>
                <a:lnTo>
                  <a:pt x="0" y="485648"/>
                </a:lnTo>
                <a:lnTo>
                  <a:pt x="0" y="470712"/>
                </a:lnTo>
                <a:lnTo>
                  <a:pt x="7480" y="470712"/>
                </a:lnTo>
                <a:lnTo>
                  <a:pt x="7480" y="455764"/>
                </a:lnTo>
                <a:lnTo>
                  <a:pt x="7480" y="433349"/>
                </a:lnTo>
                <a:lnTo>
                  <a:pt x="7480" y="298856"/>
                </a:lnTo>
                <a:lnTo>
                  <a:pt x="14947" y="291388"/>
                </a:lnTo>
                <a:lnTo>
                  <a:pt x="14947" y="283908"/>
                </a:lnTo>
                <a:lnTo>
                  <a:pt x="14947" y="276440"/>
                </a:lnTo>
                <a:lnTo>
                  <a:pt x="14947" y="268973"/>
                </a:lnTo>
                <a:lnTo>
                  <a:pt x="14947" y="261505"/>
                </a:lnTo>
                <a:lnTo>
                  <a:pt x="22415" y="246570"/>
                </a:lnTo>
                <a:lnTo>
                  <a:pt x="22415" y="239090"/>
                </a:lnTo>
                <a:lnTo>
                  <a:pt x="22415" y="231622"/>
                </a:lnTo>
                <a:lnTo>
                  <a:pt x="22415" y="224142"/>
                </a:lnTo>
                <a:lnTo>
                  <a:pt x="29883" y="216662"/>
                </a:lnTo>
                <a:lnTo>
                  <a:pt x="29883" y="209207"/>
                </a:lnTo>
                <a:lnTo>
                  <a:pt x="29883" y="201726"/>
                </a:lnTo>
                <a:lnTo>
                  <a:pt x="37363" y="194259"/>
                </a:lnTo>
                <a:lnTo>
                  <a:pt x="37363" y="186778"/>
                </a:lnTo>
                <a:lnTo>
                  <a:pt x="44830" y="179311"/>
                </a:lnTo>
                <a:lnTo>
                  <a:pt x="44830" y="171831"/>
                </a:lnTo>
                <a:lnTo>
                  <a:pt x="52298" y="164376"/>
                </a:lnTo>
                <a:lnTo>
                  <a:pt x="52298" y="156895"/>
                </a:lnTo>
                <a:lnTo>
                  <a:pt x="59778" y="149440"/>
                </a:lnTo>
                <a:lnTo>
                  <a:pt x="59778" y="141960"/>
                </a:lnTo>
                <a:lnTo>
                  <a:pt x="67246" y="134493"/>
                </a:lnTo>
                <a:lnTo>
                  <a:pt x="67246" y="127012"/>
                </a:lnTo>
                <a:lnTo>
                  <a:pt x="74714" y="119545"/>
                </a:lnTo>
                <a:lnTo>
                  <a:pt x="74714" y="112064"/>
                </a:lnTo>
                <a:lnTo>
                  <a:pt x="82181" y="104597"/>
                </a:lnTo>
                <a:lnTo>
                  <a:pt x="89661" y="97129"/>
                </a:lnTo>
                <a:lnTo>
                  <a:pt x="89661" y="89649"/>
                </a:lnTo>
                <a:lnTo>
                  <a:pt x="97129" y="82181"/>
                </a:lnTo>
                <a:lnTo>
                  <a:pt x="104609" y="74714"/>
                </a:lnTo>
                <a:lnTo>
                  <a:pt x="112077" y="67246"/>
                </a:lnTo>
                <a:lnTo>
                  <a:pt x="119545" y="59766"/>
                </a:lnTo>
                <a:lnTo>
                  <a:pt x="127025" y="52298"/>
                </a:lnTo>
                <a:lnTo>
                  <a:pt x="127025" y="44818"/>
                </a:lnTo>
                <a:lnTo>
                  <a:pt x="134492" y="37363"/>
                </a:lnTo>
                <a:lnTo>
                  <a:pt x="141960" y="37363"/>
                </a:lnTo>
                <a:lnTo>
                  <a:pt x="149428" y="29883"/>
                </a:lnTo>
                <a:lnTo>
                  <a:pt x="156908" y="22415"/>
                </a:lnTo>
                <a:lnTo>
                  <a:pt x="164376" y="14935"/>
                </a:lnTo>
                <a:lnTo>
                  <a:pt x="171843" y="7480"/>
                </a:lnTo>
                <a:lnTo>
                  <a:pt x="179323" y="0"/>
                </a:lnTo>
                <a:lnTo>
                  <a:pt x="209207" y="37363"/>
                </a:lnTo>
                <a:lnTo>
                  <a:pt x="201726" y="37363"/>
                </a:lnTo>
                <a:lnTo>
                  <a:pt x="194259" y="44818"/>
                </a:lnTo>
                <a:lnTo>
                  <a:pt x="186791" y="52298"/>
                </a:lnTo>
                <a:lnTo>
                  <a:pt x="179323" y="59766"/>
                </a:lnTo>
                <a:lnTo>
                  <a:pt x="171843" y="67246"/>
                </a:lnTo>
                <a:lnTo>
                  <a:pt x="164376" y="74714"/>
                </a:lnTo>
                <a:lnTo>
                  <a:pt x="156908" y="82181"/>
                </a:lnTo>
                <a:lnTo>
                  <a:pt x="149428" y="89649"/>
                </a:lnTo>
                <a:lnTo>
                  <a:pt x="141960" y="104597"/>
                </a:lnTo>
                <a:lnTo>
                  <a:pt x="134492" y="104597"/>
                </a:lnTo>
                <a:lnTo>
                  <a:pt x="127025" y="119545"/>
                </a:lnTo>
                <a:lnTo>
                  <a:pt x="119545" y="119545"/>
                </a:lnTo>
                <a:lnTo>
                  <a:pt x="119545" y="134493"/>
                </a:lnTo>
                <a:lnTo>
                  <a:pt x="112077" y="134493"/>
                </a:lnTo>
                <a:lnTo>
                  <a:pt x="104609" y="149440"/>
                </a:lnTo>
                <a:lnTo>
                  <a:pt x="97129" y="164376"/>
                </a:lnTo>
                <a:lnTo>
                  <a:pt x="97129" y="171831"/>
                </a:lnTo>
                <a:lnTo>
                  <a:pt x="89661" y="179311"/>
                </a:lnTo>
                <a:lnTo>
                  <a:pt x="89661" y="186778"/>
                </a:lnTo>
                <a:lnTo>
                  <a:pt x="82181" y="194259"/>
                </a:lnTo>
                <a:lnTo>
                  <a:pt x="82181" y="201726"/>
                </a:lnTo>
                <a:lnTo>
                  <a:pt x="74714" y="209207"/>
                </a:lnTo>
                <a:lnTo>
                  <a:pt x="74714" y="216662"/>
                </a:lnTo>
                <a:lnTo>
                  <a:pt x="67246" y="231622"/>
                </a:lnTo>
                <a:lnTo>
                  <a:pt x="67246" y="239090"/>
                </a:lnTo>
                <a:lnTo>
                  <a:pt x="67246" y="246570"/>
                </a:lnTo>
                <a:lnTo>
                  <a:pt x="59778" y="254025"/>
                </a:lnTo>
                <a:lnTo>
                  <a:pt x="59778" y="261505"/>
                </a:lnTo>
                <a:lnTo>
                  <a:pt x="59778" y="268973"/>
                </a:lnTo>
                <a:lnTo>
                  <a:pt x="59778" y="283908"/>
                </a:lnTo>
                <a:lnTo>
                  <a:pt x="52298" y="291388"/>
                </a:lnTo>
                <a:lnTo>
                  <a:pt x="52298" y="343700"/>
                </a:lnTo>
                <a:lnTo>
                  <a:pt x="44830" y="351167"/>
                </a:lnTo>
                <a:lnTo>
                  <a:pt x="44830" y="485648"/>
                </a:lnTo>
                <a:lnTo>
                  <a:pt x="44830" y="4931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027198" y="4923640"/>
            <a:ext cx="336219" cy="231622"/>
          </a:xfrm>
          <a:custGeom>
            <a:avLst/>
            <a:gdLst/>
            <a:ahLst/>
            <a:cxnLst/>
            <a:rect l="l" t="t" r="r" b="b"/>
            <a:pathLst>
              <a:path w="336219" h="231622">
                <a:moveTo>
                  <a:pt x="268973" y="82194"/>
                </a:moveTo>
                <a:lnTo>
                  <a:pt x="194259" y="127025"/>
                </a:lnTo>
                <a:lnTo>
                  <a:pt x="186778" y="127025"/>
                </a:lnTo>
                <a:lnTo>
                  <a:pt x="179311" y="127025"/>
                </a:lnTo>
                <a:lnTo>
                  <a:pt x="171843" y="127025"/>
                </a:lnTo>
                <a:lnTo>
                  <a:pt x="171843" y="134492"/>
                </a:lnTo>
                <a:lnTo>
                  <a:pt x="171843" y="141960"/>
                </a:lnTo>
                <a:lnTo>
                  <a:pt x="171843" y="149428"/>
                </a:lnTo>
                <a:lnTo>
                  <a:pt x="67233" y="209207"/>
                </a:lnTo>
                <a:lnTo>
                  <a:pt x="29883" y="231622"/>
                </a:lnTo>
                <a:lnTo>
                  <a:pt x="0" y="194271"/>
                </a:lnTo>
                <a:lnTo>
                  <a:pt x="298856" y="7480"/>
                </a:lnTo>
                <a:lnTo>
                  <a:pt x="313804" y="0"/>
                </a:lnTo>
                <a:lnTo>
                  <a:pt x="313804" y="7480"/>
                </a:lnTo>
                <a:lnTo>
                  <a:pt x="336219" y="44830"/>
                </a:lnTo>
                <a:lnTo>
                  <a:pt x="306324" y="59766"/>
                </a:lnTo>
                <a:lnTo>
                  <a:pt x="268973" y="8219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334339" y="2014854"/>
            <a:ext cx="170653" cy="144324"/>
          </a:xfrm>
          <a:custGeom>
            <a:avLst/>
            <a:gdLst/>
            <a:ahLst/>
            <a:cxnLst/>
            <a:rect l="l" t="t" r="r" b="b"/>
            <a:pathLst>
              <a:path w="170653" h="144324">
                <a:moveTo>
                  <a:pt x="170653" y="84545"/>
                </a:moveTo>
                <a:lnTo>
                  <a:pt x="170653" y="106961"/>
                </a:lnTo>
                <a:lnTo>
                  <a:pt x="163186" y="129376"/>
                </a:lnTo>
                <a:lnTo>
                  <a:pt x="155705" y="136844"/>
                </a:lnTo>
                <a:lnTo>
                  <a:pt x="155705" y="144324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364222" y="2014854"/>
            <a:ext cx="125822" cy="92012"/>
          </a:xfrm>
          <a:custGeom>
            <a:avLst/>
            <a:gdLst/>
            <a:ahLst/>
            <a:cxnLst/>
            <a:rect l="l" t="t" r="r" b="b"/>
            <a:pathLst>
              <a:path w="125822" h="92012">
                <a:moveTo>
                  <a:pt x="0" y="0"/>
                </a:moveTo>
                <a:lnTo>
                  <a:pt x="13757" y="9831"/>
                </a:lnTo>
                <a:lnTo>
                  <a:pt x="88484" y="77077"/>
                </a:lnTo>
                <a:lnTo>
                  <a:pt x="103419" y="92013"/>
                </a:lnTo>
                <a:lnTo>
                  <a:pt x="125822" y="62130"/>
                </a:lnTo>
                <a:lnTo>
                  <a:pt x="118367" y="9831"/>
                </a:lnTo>
                <a:lnTo>
                  <a:pt x="117821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500865" y="2014854"/>
            <a:ext cx="4127" cy="84545"/>
          </a:xfrm>
          <a:custGeom>
            <a:avLst/>
            <a:gdLst/>
            <a:ahLst/>
            <a:cxnLst/>
            <a:rect l="l" t="t" r="r" b="b"/>
            <a:pathLst>
              <a:path w="4127" h="84545">
                <a:moveTo>
                  <a:pt x="0" y="0"/>
                </a:moveTo>
                <a:lnTo>
                  <a:pt x="4127" y="24779"/>
                </a:lnTo>
                <a:lnTo>
                  <a:pt x="4127" y="62130"/>
                </a:lnTo>
                <a:lnTo>
                  <a:pt x="4127" y="8454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626101" y="4736855"/>
            <a:ext cx="97129" cy="478180"/>
          </a:xfrm>
          <a:custGeom>
            <a:avLst/>
            <a:gdLst/>
            <a:ahLst/>
            <a:cxnLst/>
            <a:rect l="l" t="t" r="r" b="b"/>
            <a:pathLst>
              <a:path w="97129" h="478180">
                <a:moveTo>
                  <a:pt x="74714" y="463232"/>
                </a:moveTo>
                <a:lnTo>
                  <a:pt x="74714" y="478180"/>
                </a:lnTo>
                <a:lnTo>
                  <a:pt x="37363" y="470712"/>
                </a:lnTo>
                <a:lnTo>
                  <a:pt x="37363" y="455764"/>
                </a:lnTo>
                <a:lnTo>
                  <a:pt x="37363" y="440829"/>
                </a:lnTo>
                <a:lnTo>
                  <a:pt x="44830" y="425881"/>
                </a:lnTo>
                <a:lnTo>
                  <a:pt x="44830" y="410933"/>
                </a:lnTo>
                <a:lnTo>
                  <a:pt x="44830" y="403466"/>
                </a:lnTo>
                <a:lnTo>
                  <a:pt x="44830" y="388518"/>
                </a:lnTo>
                <a:lnTo>
                  <a:pt x="44830" y="381050"/>
                </a:lnTo>
                <a:lnTo>
                  <a:pt x="52298" y="373583"/>
                </a:lnTo>
                <a:lnTo>
                  <a:pt x="52298" y="231622"/>
                </a:lnTo>
                <a:lnTo>
                  <a:pt x="44830" y="224142"/>
                </a:lnTo>
                <a:lnTo>
                  <a:pt x="44830" y="216674"/>
                </a:lnTo>
                <a:lnTo>
                  <a:pt x="44830" y="209207"/>
                </a:lnTo>
                <a:lnTo>
                  <a:pt x="44830" y="201726"/>
                </a:lnTo>
                <a:lnTo>
                  <a:pt x="44830" y="194259"/>
                </a:lnTo>
                <a:lnTo>
                  <a:pt x="37363" y="186791"/>
                </a:lnTo>
                <a:lnTo>
                  <a:pt x="37363" y="179324"/>
                </a:lnTo>
                <a:lnTo>
                  <a:pt x="37363" y="171843"/>
                </a:lnTo>
                <a:lnTo>
                  <a:pt x="37363" y="164376"/>
                </a:lnTo>
                <a:lnTo>
                  <a:pt x="29883" y="156908"/>
                </a:lnTo>
                <a:lnTo>
                  <a:pt x="29883" y="141947"/>
                </a:lnTo>
                <a:lnTo>
                  <a:pt x="22415" y="127012"/>
                </a:lnTo>
                <a:lnTo>
                  <a:pt x="22415" y="112077"/>
                </a:lnTo>
                <a:lnTo>
                  <a:pt x="14947" y="104597"/>
                </a:lnTo>
                <a:lnTo>
                  <a:pt x="14947" y="97129"/>
                </a:lnTo>
                <a:lnTo>
                  <a:pt x="14947" y="89662"/>
                </a:lnTo>
                <a:lnTo>
                  <a:pt x="14947" y="82181"/>
                </a:lnTo>
                <a:lnTo>
                  <a:pt x="14947" y="74714"/>
                </a:lnTo>
                <a:lnTo>
                  <a:pt x="7480" y="67246"/>
                </a:lnTo>
                <a:lnTo>
                  <a:pt x="7480" y="14947"/>
                </a:lnTo>
                <a:lnTo>
                  <a:pt x="0" y="7467"/>
                </a:lnTo>
                <a:lnTo>
                  <a:pt x="0" y="0"/>
                </a:lnTo>
                <a:lnTo>
                  <a:pt x="44830" y="0"/>
                </a:lnTo>
                <a:lnTo>
                  <a:pt x="44830" y="14947"/>
                </a:lnTo>
                <a:lnTo>
                  <a:pt x="44830" y="22415"/>
                </a:lnTo>
                <a:lnTo>
                  <a:pt x="44830" y="29883"/>
                </a:lnTo>
                <a:lnTo>
                  <a:pt x="44830" y="37363"/>
                </a:lnTo>
                <a:lnTo>
                  <a:pt x="44830" y="44831"/>
                </a:lnTo>
                <a:lnTo>
                  <a:pt x="44830" y="52298"/>
                </a:lnTo>
                <a:lnTo>
                  <a:pt x="52298" y="59778"/>
                </a:lnTo>
                <a:lnTo>
                  <a:pt x="52298" y="67246"/>
                </a:lnTo>
                <a:lnTo>
                  <a:pt x="52298" y="74714"/>
                </a:lnTo>
                <a:lnTo>
                  <a:pt x="52298" y="82181"/>
                </a:lnTo>
                <a:lnTo>
                  <a:pt x="52298" y="89662"/>
                </a:lnTo>
                <a:lnTo>
                  <a:pt x="59766" y="89662"/>
                </a:lnTo>
                <a:lnTo>
                  <a:pt x="59766" y="104597"/>
                </a:lnTo>
                <a:lnTo>
                  <a:pt x="67246" y="127012"/>
                </a:lnTo>
                <a:lnTo>
                  <a:pt x="74714" y="141947"/>
                </a:lnTo>
                <a:lnTo>
                  <a:pt x="74714" y="149428"/>
                </a:lnTo>
                <a:lnTo>
                  <a:pt x="74714" y="156908"/>
                </a:lnTo>
                <a:lnTo>
                  <a:pt x="74714" y="164376"/>
                </a:lnTo>
                <a:lnTo>
                  <a:pt x="82181" y="171843"/>
                </a:lnTo>
                <a:lnTo>
                  <a:pt x="82181" y="179324"/>
                </a:lnTo>
                <a:lnTo>
                  <a:pt x="82181" y="186791"/>
                </a:lnTo>
                <a:lnTo>
                  <a:pt x="82181" y="194259"/>
                </a:lnTo>
                <a:lnTo>
                  <a:pt x="89661" y="201726"/>
                </a:lnTo>
                <a:lnTo>
                  <a:pt x="89661" y="261505"/>
                </a:lnTo>
                <a:lnTo>
                  <a:pt x="97129" y="261505"/>
                </a:lnTo>
                <a:lnTo>
                  <a:pt x="97129" y="336219"/>
                </a:lnTo>
                <a:lnTo>
                  <a:pt x="89661" y="343687"/>
                </a:lnTo>
                <a:lnTo>
                  <a:pt x="89661" y="351155"/>
                </a:lnTo>
                <a:lnTo>
                  <a:pt x="89661" y="358635"/>
                </a:lnTo>
                <a:lnTo>
                  <a:pt x="89661" y="373583"/>
                </a:lnTo>
                <a:lnTo>
                  <a:pt x="89661" y="388518"/>
                </a:lnTo>
                <a:lnTo>
                  <a:pt x="82181" y="403466"/>
                </a:lnTo>
                <a:lnTo>
                  <a:pt x="82181" y="418401"/>
                </a:lnTo>
                <a:lnTo>
                  <a:pt x="82181" y="433349"/>
                </a:lnTo>
                <a:lnTo>
                  <a:pt x="74714" y="448284"/>
                </a:lnTo>
                <a:lnTo>
                  <a:pt x="74714" y="46323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611155" y="4288563"/>
            <a:ext cx="119545" cy="418414"/>
          </a:xfrm>
          <a:custGeom>
            <a:avLst/>
            <a:gdLst/>
            <a:ahLst/>
            <a:cxnLst/>
            <a:rect l="l" t="t" r="r" b="b"/>
            <a:pathLst>
              <a:path w="119545" h="418414">
                <a:moveTo>
                  <a:pt x="97129" y="29883"/>
                </a:moveTo>
                <a:lnTo>
                  <a:pt x="97129" y="37350"/>
                </a:lnTo>
                <a:lnTo>
                  <a:pt x="104597" y="44831"/>
                </a:lnTo>
                <a:lnTo>
                  <a:pt x="104597" y="52311"/>
                </a:lnTo>
                <a:lnTo>
                  <a:pt x="104597" y="59778"/>
                </a:lnTo>
                <a:lnTo>
                  <a:pt x="112077" y="67246"/>
                </a:lnTo>
                <a:lnTo>
                  <a:pt x="112077" y="74714"/>
                </a:lnTo>
                <a:lnTo>
                  <a:pt x="112077" y="82181"/>
                </a:lnTo>
                <a:lnTo>
                  <a:pt x="112077" y="89662"/>
                </a:lnTo>
                <a:lnTo>
                  <a:pt x="112077" y="97129"/>
                </a:lnTo>
                <a:lnTo>
                  <a:pt x="112077" y="104597"/>
                </a:lnTo>
                <a:lnTo>
                  <a:pt x="119545" y="112077"/>
                </a:lnTo>
                <a:lnTo>
                  <a:pt x="119545" y="119545"/>
                </a:lnTo>
                <a:lnTo>
                  <a:pt x="119545" y="127012"/>
                </a:lnTo>
                <a:lnTo>
                  <a:pt x="112077" y="127012"/>
                </a:lnTo>
                <a:lnTo>
                  <a:pt x="112077" y="134480"/>
                </a:lnTo>
                <a:lnTo>
                  <a:pt x="112077" y="141960"/>
                </a:lnTo>
                <a:lnTo>
                  <a:pt x="119545" y="141960"/>
                </a:lnTo>
                <a:lnTo>
                  <a:pt x="119545" y="149428"/>
                </a:lnTo>
                <a:lnTo>
                  <a:pt x="119545" y="156895"/>
                </a:lnTo>
                <a:lnTo>
                  <a:pt x="119545" y="164376"/>
                </a:lnTo>
                <a:lnTo>
                  <a:pt x="119545" y="171843"/>
                </a:lnTo>
                <a:lnTo>
                  <a:pt x="112077" y="179324"/>
                </a:lnTo>
                <a:lnTo>
                  <a:pt x="112077" y="224142"/>
                </a:lnTo>
                <a:lnTo>
                  <a:pt x="104597" y="231622"/>
                </a:lnTo>
                <a:lnTo>
                  <a:pt x="104597" y="239090"/>
                </a:lnTo>
                <a:lnTo>
                  <a:pt x="104597" y="246557"/>
                </a:lnTo>
                <a:lnTo>
                  <a:pt x="104597" y="254025"/>
                </a:lnTo>
                <a:lnTo>
                  <a:pt x="97129" y="261493"/>
                </a:lnTo>
                <a:lnTo>
                  <a:pt x="97129" y="268973"/>
                </a:lnTo>
                <a:lnTo>
                  <a:pt x="97129" y="276453"/>
                </a:lnTo>
                <a:lnTo>
                  <a:pt x="89662" y="283921"/>
                </a:lnTo>
                <a:lnTo>
                  <a:pt x="82181" y="298869"/>
                </a:lnTo>
                <a:lnTo>
                  <a:pt x="82181" y="313804"/>
                </a:lnTo>
                <a:lnTo>
                  <a:pt x="74714" y="321271"/>
                </a:lnTo>
                <a:lnTo>
                  <a:pt x="74714" y="328752"/>
                </a:lnTo>
                <a:lnTo>
                  <a:pt x="74714" y="336219"/>
                </a:lnTo>
                <a:lnTo>
                  <a:pt x="74714" y="343687"/>
                </a:lnTo>
                <a:lnTo>
                  <a:pt x="67246" y="343687"/>
                </a:lnTo>
                <a:lnTo>
                  <a:pt x="67246" y="351167"/>
                </a:lnTo>
                <a:lnTo>
                  <a:pt x="67246" y="358635"/>
                </a:lnTo>
                <a:lnTo>
                  <a:pt x="67246" y="366102"/>
                </a:lnTo>
                <a:lnTo>
                  <a:pt x="59778" y="373583"/>
                </a:lnTo>
                <a:lnTo>
                  <a:pt x="59778" y="418414"/>
                </a:lnTo>
                <a:lnTo>
                  <a:pt x="22415" y="418414"/>
                </a:lnTo>
                <a:lnTo>
                  <a:pt x="22415" y="366102"/>
                </a:lnTo>
                <a:lnTo>
                  <a:pt x="29895" y="358635"/>
                </a:lnTo>
                <a:lnTo>
                  <a:pt x="29895" y="351167"/>
                </a:lnTo>
                <a:lnTo>
                  <a:pt x="29895" y="343687"/>
                </a:lnTo>
                <a:lnTo>
                  <a:pt x="29895" y="336219"/>
                </a:lnTo>
                <a:lnTo>
                  <a:pt x="29895" y="328752"/>
                </a:lnTo>
                <a:lnTo>
                  <a:pt x="37363" y="321271"/>
                </a:lnTo>
                <a:lnTo>
                  <a:pt x="37363" y="313804"/>
                </a:lnTo>
                <a:lnTo>
                  <a:pt x="37363" y="306336"/>
                </a:lnTo>
                <a:lnTo>
                  <a:pt x="44831" y="298869"/>
                </a:lnTo>
                <a:lnTo>
                  <a:pt x="44831" y="291388"/>
                </a:lnTo>
                <a:lnTo>
                  <a:pt x="52298" y="283921"/>
                </a:lnTo>
                <a:lnTo>
                  <a:pt x="52298" y="276453"/>
                </a:lnTo>
                <a:lnTo>
                  <a:pt x="52298" y="268973"/>
                </a:lnTo>
                <a:lnTo>
                  <a:pt x="52298" y="261493"/>
                </a:lnTo>
                <a:lnTo>
                  <a:pt x="59778" y="261493"/>
                </a:lnTo>
                <a:lnTo>
                  <a:pt x="59778" y="254025"/>
                </a:lnTo>
                <a:lnTo>
                  <a:pt x="59778" y="246557"/>
                </a:lnTo>
                <a:lnTo>
                  <a:pt x="67246" y="239090"/>
                </a:lnTo>
                <a:lnTo>
                  <a:pt x="67246" y="231622"/>
                </a:lnTo>
                <a:lnTo>
                  <a:pt x="67246" y="224142"/>
                </a:lnTo>
                <a:lnTo>
                  <a:pt x="67246" y="216674"/>
                </a:lnTo>
                <a:lnTo>
                  <a:pt x="74714" y="209207"/>
                </a:lnTo>
                <a:lnTo>
                  <a:pt x="74714" y="97129"/>
                </a:lnTo>
                <a:lnTo>
                  <a:pt x="67246" y="82181"/>
                </a:lnTo>
                <a:lnTo>
                  <a:pt x="67246" y="74714"/>
                </a:lnTo>
                <a:lnTo>
                  <a:pt x="67246" y="67246"/>
                </a:lnTo>
                <a:lnTo>
                  <a:pt x="67246" y="59778"/>
                </a:lnTo>
                <a:lnTo>
                  <a:pt x="59778" y="52311"/>
                </a:lnTo>
                <a:lnTo>
                  <a:pt x="59778" y="44831"/>
                </a:lnTo>
                <a:lnTo>
                  <a:pt x="59778" y="37350"/>
                </a:lnTo>
                <a:lnTo>
                  <a:pt x="59778" y="29883"/>
                </a:lnTo>
                <a:lnTo>
                  <a:pt x="44831" y="37350"/>
                </a:lnTo>
                <a:lnTo>
                  <a:pt x="0" y="52311"/>
                </a:lnTo>
                <a:lnTo>
                  <a:pt x="104597" y="7467"/>
                </a:lnTo>
                <a:lnTo>
                  <a:pt x="104597" y="0"/>
                </a:lnTo>
                <a:lnTo>
                  <a:pt x="104597" y="7467"/>
                </a:lnTo>
                <a:lnTo>
                  <a:pt x="97129" y="7467"/>
                </a:lnTo>
                <a:lnTo>
                  <a:pt x="89662" y="14935"/>
                </a:lnTo>
                <a:lnTo>
                  <a:pt x="97129" y="22415"/>
                </a:lnTo>
                <a:lnTo>
                  <a:pt x="97129" y="298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049883" y="7561117"/>
            <a:ext cx="236063" cy="439882"/>
          </a:xfrm>
          <a:custGeom>
            <a:avLst/>
            <a:gdLst/>
            <a:ahLst/>
            <a:cxnLst/>
            <a:rect l="l" t="t" r="r" b="b"/>
            <a:pathLst>
              <a:path w="236063" h="439882">
                <a:moveTo>
                  <a:pt x="0" y="439882"/>
                </a:moveTo>
                <a:lnTo>
                  <a:pt x="176297" y="74701"/>
                </a:lnTo>
                <a:lnTo>
                  <a:pt x="213660" y="0"/>
                </a:lnTo>
                <a:lnTo>
                  <a:pt x="236063" y="7454"/>
                </a:lnTo>
                <a:lnTo>
                  <a:pt x="206193" y="82181"/>
                </a:lnTo>
                <a:lnTo>
                  <a:pt x="27343" y="43988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521499" y="6567374"/>
            <a:ext cx="343687" cy="418426"/>
          </a:xfrm>
          <a:custGeom>
            <a:avLst/>
            <a:gdLst/>
            <a:ahLst/>
            <a:cxnLst/>
            <a:rect l="l" t="t" r="r" b="b"/>
            <a:pathLst>
              <a:path w="343687" h="418426">
                <a:moveTo>
                  <a:pt x="291388" y="254050"/>
                </a:moveTo>
                <a:lnTo>
                  <a:pt x="298856" y="261531"/>
                </a:lnTo>
                <a:lnTo>
                  <a:pt x="313804" y="276479"/>
                </a:lnTo>
                <a:lnTo>
                  <a:pt x="321271" y="291414"/>
                </a:lnTo>
                <a:lnTo>
                  <a:pt x="336219" y="306349"/>
                </a:lnTo>
                <a:lnTo>
                  <a:pt x="343687" y="321297"/>
                </a:lnTo>
                <a:lnTo>
                  <a:pt x="328739" y="328764"/>
                </a:lnTo>
                <a:lnTo>
                  <a:pt x="328739" y="336245"/>
                </a:lnTo>
                <a:lnTo>
                  <a:pt x="321271" y="336245"/>
                </a:lnTo>
                <a:lnTo>
                  <a:pt x="291388" y="306349"/>
                </a:lnTo>
                <a:lnTo>
                  <a:pt x="261505" y="261531"/>
                </a:lnTo>
                <a:lnTo>
                  <a:pt x="254038" y="254050"/>
                </a:lnTo>
                <a:lnTo>
                  <a:pt x="246557" y="254050"/>
                </a:lnTo>
                <a:lnTo>
                  <a:pt x="239090" y="254050"/>
                </a:lnTo>
                <a:lnTo>
                  <a:pt x="231609" y="254050"/>
                </a:lnTo>
                <a:lnTo>
                  <a:pt x="224142" y="254050"/>
                </a:lnTo>
                <a:lnTo>
                  <a:pt x="224142" y="261531"/>
                </a:lnTo>
                <a:lnTo>
                  <a:pt x="156895" y="306349"/>
                </a:lnTo>
                <a:lnTo>
                  <a:pt x="156895" y="313817"/>
                </a:lnTo>
                <a:lnTo>
                  <a:pt x="149428" y="328764"/>
                </a:lnTo>
                <a:lnTo>
                  <a:pt x="29883" y="418426"/>
                </a:lnTo>
                <a:lnTo>
                  <a:pt x="0" y="381063"/>
                </a:lnTo>
                <a:lnTo>
                  <a:pt x="37363" y="351180"/>
                </a:lnTo>
                <a:lnTo>
                  <a:pt x="59778" y="336245"/>
                </a:lnTo>
                <a:lnTo>
                  <a:pt x="74714" y="321297"/>
                </a:lnTo>
                <a:lnTo>
                  <a:pt x="97129" y="306349"/>
                </a:lnTo>
                <a:lnTo>
                  <a:pt x="112077" y="291414"/>
                </a:lnTo>
                <a:lnTo>
                  <a:pt x="127025" y="283933"/>
                </a:lnTo>
                <a:lnTo>
                  <a:pt x="141960" y="268998"/>
                </a:lnTo>
                <a:lnTo>
                  <a:pt x="156895" y="254050"/>
                </a:lnTo>
                <a:lnTo>
                  <a:pt x="179311" y="239102"/>
                </a:lnTo>
                <a:lnTo>
                  <a:pt x="194259" y="224167"/>
                </a:lnTo>
                <a:lnTo>
                  <a:pt x="209194" y="209219"/>
                </a:lnTo>
                <a:lnTo>
                  <a:pt x="209194" y="201752"/>
                </a:lnTo>
                <a:lnTo>
                  <a:pt x="201726" y="194284"/>
                </a:lnTo>
                <a:lnTo>
                  <a:pt x="201726" y="186804"/>
                </a:lnTo>
                <a:lnTo>
                  <a:pt x="194259" y="179336"/>
                </a:lnTo>
                <a:lnTo>
                  <a:pt x="186791" y="164401"/>
                </a:lnTo>
                <a:lnTo>
                  <a:pt x="186791" y="156921"/>
                </a:lnTo>
                <a:lnTo>
                  <a:pt x="179311" y="149453"/>
                </a:lnTo>
                <a:lnTo>
                  <a:pt x="179311" y="134518"/>
                </a:lnTo>
                <a:lnTo>
                  <a:pt x="171843" y="127038"/>
                </a:lnTo>
                <a:lnTo>
                  <a:pt x="171843" y="119545"/>
                </a:lnTo>
                <a:lnTo>
                  <a:pt x="171843" y="112077"/>
                </a:lnTo>
                <a:lnTo>
                  <a:pt x="164376" y="104597"/>
                </a:lnTo>
                <a:lnTo>
                  <a:pt x="164376" y="89662"/>
                </a:lnTo>
                <a:lnTo>
                  <a:pt x="164376" y="82194"/>
                </a:lnTo>
                <a:lnTo>
                  <a:pt x="156895" y="67246"/>
                </a:lnTo>
                <a:lnTo>
                  <a:pt x="156895" y="59778"/>
                </a:lnTo>
                <a:lnTo>
                  <a:pt x="156895" y="44831"/>
                </a:lnTo>
                <a:lnTo>
                  <a:pt x="149428" y="37363"/>
                </a:lnTo>
                <a:lnTo>
                  <a:pt x="149428" y="22428"/>
                </a:lnTo>
                <a:lnTo>
                  <a:pt x="149428" y="14947"/>
                </a:lnTo>
                <a:lnTo>
                  <a:pt x="149428" y="0"/>
                </a:lnTo>
                <a:lnTo>
                  <a:pt x="194259" y="0"/>
                </a:lnTo>
                <a:lnTo>
                  <a:pt x="194259" y="44831"/>
                </a:lnTo>
                <a:lnTo>
                  <a:pt x="201726" y="52311"/>
                </a:lnTo>
                <a:lnTo>
                  <a:pt x="201726" y="59778"/>
                </a:lnTo>
                <a:lnTo>
                  <a:pt x="201726" y="67246"/>
                </a:lnTo>
                <a:lnTo>
                  <a:pt x="201726" y="74714"/>
                </a:lnTo>
                <a:lnTo>
                  <a:pt x="209194" y="82194"/>
                </a:lnTo>
                <a:lnTo>
                  <a:pt x="209194" y="97142"/>
                </a:lnTo>
                <a:lnTo>
                  <a:pt x="209194" y="104597"/>
                </a:lnTo>
                <a:lnTo>
                  <a:pt x="216674" y="112077"/>
                </a:lnTo>
                <a:lnTo>
                  <a:pt x="216674" y="119545"/>
                </a:lnTo>
                <a:lnTo>
                  <a:pt x="224142" y="134518"/>
                </a:lnTo>
                <a:lnTo>
                  <a:pt x="231609" y="149453"/>
                </a:lnTo>
                <a:lnTo>
                  <a:pt x="231609" y="156921"/>
                </a:lnTo>
                <a:lnTo>
                  <a:pt x="239090" y="164401"/>
                </a:lnTo>
                <a:lnTo>
                  <a:pt x="246557" y="171856"/>
                </a:lnTo>
                <a:lnTo>
                  <a:pt x="246557" y="179336"/>
                </a:lnTo>
                <a:lnTo>
                  <a:pt x="246557" y="186804"/>
                </a:lnTo>
                <a:lnTo>
                  <a:pt x="254038" y="194284"/>
                </a:lnTo>
                <a:lnTo>
                  <a:pt x="261505" y="201752"/>
                </a:lnTo>
                <a:lnTo>
                  <a:pt x="261505" y="209219"/>
                </a:lnTo>
                <a:lnTo>
                  <a:pt x="268973" y="224167"/>
                </a:lnTo>
                <a:lnTo>
                  <a:pt x="276440" y="224167"/>
                </a:lnTo>
                <a:lnTo>
                  <a:pt x="276440" y="231635"/>
                </a:lnTo>
                <a:lnTo>
                  <a:pt x="276440" y="239102"/>
                </a:lnTo>
                <a:lnTo>
                  <a:pt x="283921" y="239102"/>
                </a:lnTo>
                <a:lnTo>
                  <a:pt x="283921" y="246583"/>
                </a:lnTo>
                <a:lnTo>
                  <a:pt x="291388" y="246583"/>
                </a:lnTo>
                <a:lnTo>
                  <a:pt x="291388" y="25405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441678" y="6298414"/>
            <a:ext cx="201739" cy="552894"/>
          </a:xfrm>
          <a:custGeom>
            <a:avLst/>
            <a:gdLst/>
            <a:ahLst/>
            <a:cxnLst/>
            <a:rect l="l" t="t" r="r" b="b"/>
            <a:pathLst>
              <a:path w="201739" h="552894">
                <a:moveTo>
                  <a:pt x="127012" y="149415"/>
                </a:moveTo>
                <a:lnTo>
                  <a:pt x="82181" y="231609"/>
                </a:lnTo>
                <a:lnTo>
                  <a:pt x="82181" y="224142"/>
                </a:lnTo>
                <a:lnTo>
                  <a:pt x="74726" y="239077"/>
                </a:lnTo>
                <a:lnTo>
                  <a:pt x="74726" y="246545"/>
                </a:lnTo>
                <a:lnTo>
                  <a:pt x="74726" y="254025"/>
                </a:lnTo>
                <a:lnTo>
                  <a:pt x="67246" y="254025"/>
                </a:lnTo>
                <a:lnTo>
                  <a:pt x="67246" y="261492"/>
                </a:lnTo>
                <a:lnTo>
                  <a:pt x="67246" y="268973"/>
                </a:lnTo>
                <a:lnTo>
                  <a:pt x="67246" y="276428"/>
                </a:lnTo>
                <a:lnTo>
                  <a:pt x="59766" y="276428"/>
                </a:lnTo>
                <a:lnTo>
                  <a:pt x="59766" y="283908"/>
                </a:lnTo>
                <a:lnTo>
                  <a:pt x="59766" y="291388"/>
                </a:lnTo>
                <a:lnTo>
                  <a:pt x="59766" y="298843"/>
                </a:lnTo>
                <a:lnTo>
                  <a:pt x="59766" y="306323"/>
                </a:lnTo>
                <a:lnTo>
                  <a:pt x="52298" y="313791"/>
                </a:lnTo>
                <a:lnTo>
                  <a:pt x="52298" y="463245"/>
                </a:lnTo>
                <a:lnTo>
                  <a:pt x="44818" y="470700"/>
                </a:lnTo>
                <a:lnTo>
                  <a:pt x="44818" y="523011"/>
                </a:lnTo>
                <a:lnTo>
                  <a:pt x="37363" y="530491"/>
                </a:lnTo>
                <a:lnTo>
                  <a:pt x="44818" y="530491"/>
                </a:lnTo>
                <a:lnTo>
                  <a:pt x="37363" y="552894"/>
                </a:lnTo>
                <a:lnTo>
                  <a:pt x="0" y="545439"/>
                </a:lnTo>
                <a:lnTo>
                  <a:pt x="0" y="523011"/>
                </a:lnTo>
                <a:lnTo>
                  <a:pt x="7480" y="515543"/>
                </a:lnTo>
                <a:lnTo>
                  <a:pt x="7480" y="500595"/>
                </a:lnTo>
                <a:lnTo>
                  <a:pt x="7480" y="493128"/>
                </a:lnTo>
                <a:lnTo>
                  <a:pt x="7480" y="478180"/>
                </a:lnTo>
                <a:lnTo>
                  <a:pt x="7480" y="470700"/>
                </a:lnTo>
                <a:lnTo>
                  <a:pt x="14935" y="463245"/>
                </a:lnTo>
                <a:lnTo>
                  <a:pt x="14935" y="313791"/>
                </a:lnTo>
                <a:lnTo>
                  <a:pt x="22415" y="306323"/>
                </a:lnTo>
                <a:lnTo>
                  <a:pt x="22415" y="298843"/>
                </a:lnTo>
                <a:lnTo>
                  <a:pt x="22415" y="291388"/>
                </a:lnTo>
                <a:lnTo>
                  <a:pt x="22415" y="283908"/>
                </a:lnTo>
                <a:lnTo>
                  <a:pt x="22415" y="276428"/>
                </a:lnTo>
                <a:lnTo>
                  <a:pt x="29883" y="268973"/>
                </a:lnTo>
                <a:lnTo>
                  <a:pt x="29883" y="261492"/>
                </a:lnTo>
                <a:lnTo>
                  <a:pt x="29883" y="254025"/>
                </a:lnTo>
                <a:lnTo>
                  <a:pt x="29883" y="246545"/>
                </a:lnTo>
                <a:lnTo>
                  <a:pt x="37363" y="239077"/>
                </a:lnTo>
                <a:lnTo>
                  <a:pt x="37363" y="231609"/>
                </a:lnTo>
                <a:lnTo>
                  <a:pt x="44818" y="224142"/>
                </a:lnTo>
                <a:lnTo>
                  <a:pt x="44818" y="216661"/>
                </a:lnTo>
                <a:lnTo>
                  <a:pt x="44818" y="209194"/>
                </a:lnTo>
                <a:lnTo>
                  <a:pt x="97129" y="97129"/>
                </a:lnTo>
                <a:lnTo>
                  <a:pt x="104609" y="89649"/>
                </a:lnTo>
                <a:lnTo>
                  <a:pt x="112064" y="82181"/>
                </a:lnTo>
                <a:lnTo>
                  <a:pt x="119545" y="74701"/>
                </a:lnTo>
                <a:lnTo>
                  <a:pt x="119545" y="59766"/>
                </a:lnTo>
                <a:lnTo>
                  <a:pt x="127012" y="52285"/>
                </a:lnTo>
                <a:lnTo>
                  <a:pt x="134492" y="44818"/>
                </a:lnTo>
                <a:lnTo>
                  <a:pt x="141960" y="37337"/>
                </a:lnTo>
                <a:lnTo>
                  <a:pt x="141960" y="29883"/>
                </a:lnTo>
                <a:lnTo>
                  <a:pt x="149428" y="22402"/>
                </a:lnTo>
                <a:lnTo>
                  <a:pt x="156895" y="14935"/>
                </a:lnTo>
                <a:lnTo>
                  <a:pt x="164376" y="7467"/>
                </a:lnTo>
                <a:lnTo>
                  <a:pt x="164376" y="0"/>
                </a:lnTo>
                <a:lnTo>
                  <a:pt x="171843" y="7467"/>
                </a:lnTo>
                <a:lnTo>
                  <a:pt x="201739" y="37337"/>
                </a:lnTo>
                <a:lnTo>
                  <a:pt x="186778" y="52285"/>
                </a:lnTo>
                <a:lnTo>
                  <a:pt x="179311" y="67246"/>
                </a:lnTo>
                <a:lnTo>
                  <a:pt x="171843" y="74701"/>
                </a:lnTo>
                <a:lnTo>
                  <a:pt x="171843" y="82181"/>
                </a:lnTo>
                <a:lnTo>
                  <a:pt x="164376" y="89649"/>
                </a:lnTo>
                <a:lnTo>
                  <a:pt x="156895" y="97129"/>
                </a:lnTo>
                <a:lnTo>
                  <a:pt x="149428" y="104584"/>
                </a:lnTo>
                <a:lnTo>
                  <a:pt x="149428" y="112064"/>
                </a:lnTo>
                <a:lnTo>
                  <a:pt x="141960" y="119532"/>
                </a:lnTo>
                <a:lnTo>
                  <a:pt x="141960" y="127012"/>
                </a:lnTo>
                <a:lnTo>
                  <a:pt x="134492" y="134467"/>
                </a:lnTo>
                <a:lnTo>
                  <a:pt x="127012" y="1494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165239" y="2014854"/>
            <a:ext cx="4714506" cy="5187621"/>
          </a:xfrm>
          <a:custGeom>
            <a:avLst/>
            <a:gdLst/>
            <a:ahLst/>
            <a:cxnLst/>
            <a:rect l="l" t="t" r="r" b="b"/>
            <a:pathLst>
              <a:path w="4714506" h="5187621">
                <a:moveTo>
                  <a:pt x="4296105" y="5105426"/>
                </a:moveTo>
                <a:lnTo>
                  <a:pt x="4288637" y="5112906"/>
                </a:lnTo>
                <a:lnTo>
                  <a:pt x="4281157" y="5135322"/>
                </a:lnTo>
                <a:lnTo>
                  <a:pt x="4266222" y="5157725"/>
                </a:lnTo>
                <a:lnTo>
                  <a:pt x="4251274" y="5187621"/>
                </a:lnTo>
                <a:lnTo>
                  <a:pt x="4236339" y="5180153"/>
                </a:lnTo>
                <a:lnTo>
                  <a:pt x="4228871" y="5180153"/>
                </a:lnTo>
                <a:lnTo>
                  <a:pt x="4206455" y="5165205"/>
                </a:lnTo>
                <a:lnTo>
                  <a:pt x="4191508" y="5157725"/>
                </a:lnTo>
                <a:lnTo>
                  <a:pt x="4184053" y="5142790"/>
                </a:lnTo>
                <a:lnTo>
                  <a:pt x="4184053" y="5127854"/>
                </a:lnTo>
                <a:lnTo>
                  <a:pt x="4176572" y="5090478"/>
                </a:lnTo>
                <a:lnTo>
                  <a:pt x="4169092" y="5075543"/>
                </a:lnTo>
                <a:lnTo>
                  <a:pt x="4176572" y="5068075"/>
                </a:lnTo>
                <a:lnTo>
                  <a:pt x="4176572" y="5060595"/>
                </a:lnTo>
                <a:lnTo>
                  <a:pt x="4169092" y="5045660"/>
                </a:lnTo>
                <a:lnTo>
                  <a:pt x="4169092" y="5023257"/>
                </a:lnTo>
                <a:lnTo>
                  <a:pt x="4176572" y="4978413"/>
                </a:lnTo>
                <a:lnTo>
                  <a:pt x="4176572" y="4963478"/>
                </a:lnTo>
                <a:lnTo>
                  <a:pt x="4169092" y="4918647"/>
                </a:lnTo>
                <a:lnTo>
                  <a:pt x="4169092" y="4911180"/>
                </a:lnTo>
                <a:lnTo>
                  <a:pt x="4154144" y="4851401"/>
                </a:lnTo>
                <a:lnTo>
                  <a:pt x="4154144" y="4828985"/>
                </a:lnTo>
                <a:lnTo>
                  <a:pt x="4169092" y="4769206"/>
                </a:lnTo>
                <a:lnTo>
                  <a:pt x="4161624" y="4731856"/>
                </a:lnTo>
                <a:lnTo>
                  <a:pt x="4146689" y="4701973"/>
                </a:lnTo>
                <a:lnTo>
                  <a:pt x="4094378" y="4634713"/>
                </a:lnTo>
                <a:lnTo>
                  <a:pt x="4071975" y="4574947"/>
                </a:lnTo>
                <a:lnTo>
                  <a:pt x="4042079" y="4500220"/>
                </a:lnTo>
                <a:lnTo>
                  <a:pt x="4034612" y="4477818"/>
                </a:lnTo>
                <a:lnTo>
                  <a:pt x="4019664" y="4440454"/>
                </a:lnTo>
                <a:lnTo>
                  <a:pt x="3997248" y="4418039"/>
                </a:lnTo>
                <a:lnTo>
                  <a:pt x="3974846" y="4395623"/>
                </a:lnTo>
                <a:lnTo>
                  <a:pt x="3937482" y="4380688"/>
                </a:lnTo>
                <a:lnTo>
                  <a:pt x="3802989" y="4350805"/>
                </a:lnTo>
                <a:lnTo>
                  <a:pt x="3713327" y="4328377"/>
                </a:lnTo>
                <a:lnTo>
                  <a:pt x="3705872" y="4320896"/>
                </a:lnTo>
                <a:lnTo>
                  <a:pt x="3601262" y="4283558"/>
                </a:lnTo>
                <a:lnTo>
                  <a:pt x="3563899" y="4276078"/>
                </a:lnTo>
                <a:lnTo>
                  <a:pt x="3541496" y="4268610"/>
                </a:lnTo>
                <a:lnTo>
                  <a:pt x="3526548" y="4268610"/>
                </a:lnTo>
                <a:lnTo>
                  <a:pt x="3511613" y="4276078"/>
                </a:lnTo>
                <a:lnTo>
                  <a:pt x="3496665" y="4283558"/>
                </a:lnTo>
                <a:lnTo>
                  <a:pt x="3481730" y="4276078"/>
                </a:lnTo>
                <a:lnTo>
                  <a:pt x="3474250" y="4283558"/>
                </a:lnTo>
                <a:lnTo>
                  <a:pt x="3459302" y="4291013"/>
                </a:lnTo>
                <a:lnTo>
                  <a:pt x="3459302" y="4298494"/>
                </a:lnTo>
                <a:lnTo>
                  <a:pt x="3444367" y="4298494"/>
                </a:lnTo>
                <a:lnTo>
                  <a:pt x="3436886" y="4298494"/>
                </a:lnTo>
                <a:lnTo>
                  <a:pt x="3429419" y="4298494"/>
                </a:lnTo>
                <a:lnTo>
                  <a:pt x="3421938" y="4298494"/>
                </a:lnTo>
                <a:lnTo>
                  <a:pt x="3421938" y="4305961"/>
                </a:lnTo>
                <a:lnTo>
                  <a:pt x="3421938" y="4313441"/>
                </a:lnTo>
                <a:lnTo>
                  <a:pt x="3414471" y="4313441"/>
                </a:lnTo>
                <a:lnTo>
                  <a:pt x="3414471" y="4305961"/>
                </a:lnTo>
                <a:lnTo>
                  <a:pt x="3414471" y="4298494"/>
                </a:lnTo>
                <a:lnTo>
                  <a:pt x="3421938" y="4291013"/>
                </a:lnTo>
                <a:lnTo>
                  <a:pt x="3451821" y="4283558"/>
                </a:lnTo>
                <a:lnTo>
                  <a:pt x="3459302" y="4283558"/>
                </a:lnTo>
                <a:lnTo>
                  <a:pt x="3466769" y="4276078"/>
                </a:lnTo>
                <a:lnTo>
                  <a:pt x="3481730" y="4268610"/>
                </a:lnTo>
                <a:lnTo>
                  <a:pt x="3496665" y="4268610"/>
                </a:lnTo>
                <a:lnTo>
                  <a:pt x="3519068" y="4261130"/>
                </a:lnTo>
                <a:lnTo>
                  <a:pt x="3541496" y="4261130"/>
                </a:lnTo>
                <a:lnTo>
                  <a:pt x="3571379" y="4261130"/>
                </a:lnTo>
                <a:lnTo>
                  <a:pt x="3608743" y="4276078"/>
                </a:lnTo>
                <a:lnTo>
                  <a:pt x="3653561" y="4283558"/>
                </a:lnTo>
                <a:lnTo>
                  <a:pt x="3705872" y="4305961"/>
                </a:lnTo>
                <a:lnTo>
                  <a:pt x="3728275" y="4313441"/>
                </a:lnTo>
                <a:lnTo>
                  <a:pt x="3743223" y="4313441"/>
                </a:lnTo>
                <a:lnTo>
                  <a:pt x="3750703" y="4313441"/>
                </a:lnTo>
                <a:lnTo>
                  <a:pt x="3758158" y="4313441"/>
                </a:lnTo>
                <a:lnTo>
                  <a:pt x="3802989" y="4335844"/>
                </a:lnTo>
                <a:lnTo>
                  <a:pt x="3855288" y="4343325"/>
                </a:lnTo>
                <a:lnTo>
                  <a:pt x="3892651" y="4343325"/>
                </a:lnTo>
                <a:lnTo>
                  <a:pt x="3944950" y="4328377"/>
                </a:lnTo>
                <a:lnTo>
                  <a:pt x="3982300" y="4320896"/>
                </a:lnTo>
                <a:lnTo>
                  <a:pt x="3989781" y="4320896"/>
                </a:lnTo>
                <a:lnTo>
                  <a:pt x="4004729" y="4343325"/>
                </a:lnTo>
                <a:lnTo>
                  <a:pt x="4042079" y="4365740"/>
                </a:lnTo>
                <a:lnTo>
                  <a:pt x="4101858" y="4395623"/>
                </a:lnTo>
                <a:lnTo>
                  <a:pt x="4116806" y="4395623"/>
                </a:lnTo>
                <a:lnTo>
                  <a:pt x="4154144" y="4380688"/>
                </a:lnTo>
                <a:lnTo>
                  <a:pt x="4161624" y="4365740"/>
                </a:lnTo>
                <a:lnTo>
                  <a:pt x="4154144" y="4261130"/>
                </a:lnTo>
                <a:lnTo>
                  <a:pt x="4161624" y="4231247"/>
                </a:lnTo>
                <a:lnTo>
                  <a:pt x="4191508" y="4134117"/>
                </a:lnTo>
                <a:lnTo>
                  <a:pt x="4206455" y="4051936"/>
                </a:lnTo>
                <a:lnTo>
                  <a:pt x="4206455" y="4036988"/>
                </a:lnTo>
                <a:lnTo>
                  <a:pt x="4213936" y="4022040"/>
                </a:lnTo>
                <a:lnTo>
                  <a:pt x="4228871" y="4014560"/>
                </a:lnTo>
                <a:lnTo>
                  <a:pt x="4251274" y="4007105"/>
                </a:lnTo>
                <a:lnTo>
                  <a:pt x="4303585" y="3999624"/>
                </a:lnTo>
                <a:lnTo>
                  <a:pt x="4340948" y="3984677"/>
                </a:lnTo>
                <a:lnTo>
                  <a:pt x="4348403" y="3977222"/>
                </a:lnTo>
                <a:lnTo>
                  <a:pt x="4355884" y="3962274"/>
                </a:lnTo>
                <a:lnTo>
                  <a:pt x="4363351" y="3924910"/>
                </a:lnTo>
                <a:lnTo>
                  <a:pt x="4363351" y="3917455"/>
                </a:lnTo>
                <a:lnTo>
                  <a:pt x="4355884" y="3895027"/>
                </a:lnTo>
                <a:lnTo>
                  <a:pt x="4355884" y="3887547"/>
                </a:lnTo>
                <a:lnTo>
                  <a:pt x="4333468" y="3850209"/>
                </a:lnTo>
                <a:lnTo>
                  <a:pt x="4333468" y="3805378"/>
                </a:lnTo>
                <a:lnTo>
                  <a:pt x="4333468" y="3790417"/>
                </a:lnTo>
                <a:lnTo>
                  <a:pt x="4333468" y="3753079"/>
                </a:lnTo>
                <a:lnTo>
                  <a:pt x="4385767" y="3708248"/>
                </a:lnTo>
                <a:lnTo>
                  <a:pt x="4467961" y="3670885"/>
                </a:lnTo>
                <a:lnTo>
                  <a:pt x="4497844" y="3633522"/>
                </a:lnTo>
                <a:lnTo>
                  <a:pt x="4520247" y="3588691"/>
                </a:lnTo>
                <a:lnTo>
                  <a:pt x="4527727" y="3558807"/>
                </a:lnTo>
                <a:lnTo>
                  <a:pt x="4527727" y="3551327"/>
                </a:lnTo>
                <a:lnTo>
                  <a:pt x="4527727" y="3491561"/>
                </a:lnTo>
                <a:lnTo>
                  <a:pt x="4535208" y="3476626"/>
                </a:lnTo>
                <a:lnTo>
                  <a:pt x="4542675" y="3431795"/>
                </a:lnTo>
                <a:lnTo>
                  <a:pt x="4550143" y="3424314"/>
                </a:lnTo>
                <a:lnTo>
                  <a:pt x="4565091" y="3424314"/>
                </a:lnTo>
                <a:lnTo>
                  <a:pt x="4565091" y="3439262"/>
                </a:lnTo>
                <a:lnTo>
                  <a:pt x="4550143" y="3476626"/>
                </a:lnTo>
                <a:lnTo>
                  <a:pt x="4557610" y="3506509"/>
                </a:lnTo>
                <a:lnTo>
                  <a:pt x="4565091" y="3513989"/>
                </a:lnTo>
                <a:lnTo>
                  <a:pt x="4565091" y="3521444"/>
                </a:lnTo>
                <a:lnTo>
                  <a:pt x="4587494" y="3513989"/>
                </a:lnTo>
                <a:lnTo>
                  <a:pt x="4714506" y="3394444"/>
                </a:lnTo>
                <a:lnTo>
                  <a:pt x="4707051" y="3364548"/>
                </a:lnTo>
                <a:lnTo>
                  <a:pt x="4677168" y="3342133"/>
                </a:lnTo>
                <a:lnTo>
                  <a:pt x="4594974" y="3319730"/>
                </a:lnTo>
                <a:lnTo>
                  <a:pt x="4587494" y="3289847"/>
                </a:lnTo>
                <a:lnTo>
                  <a:pt x="4565091" y="3274899"/>
                </a:lnTo>
                <a:lnTo>
                  <a:pt x="4580039" y="3274899"/>
                </a:lnTo>
                <a:lnTo>
                  <a:pt x="4609922" y="3274899"/>
                </a:lnTo>
                <a:lnTo>
                  <a:pt x="4594974" y="3259964"/>
                </a:lnTo>
                <a:lnTo>
                  <a:pt x="4557610" y="3245003"/>
                </a:lnTo>
                <a:lnTo>
                  <a:pt x="4527727" y="3252483"/>
                </a:lnTo>
                <a:lnTo>
                  <a:pt x="4505312" y="3304782"/>
                </a:lnTo>
                <a:lnTo>
                  <a:pt x="4453013" y="3312250"/>
                </a:lnTo>
                <a:lnTo>
                  <a:pt x="4408195" y="3297302"/>
                </a:lnTo>
                <a:lnTo>
                  <a:pt x="4378286" y="3282367"/>
                </a:lnTo>
                <a:lnTo>
                  <a:pt x="4378286" y="3252483"/>
                </a:lnTo>
                <a:lnTo>
                  <a:pt x="4363351" y="3222600"/>
                </a:lnTo>
                <a:lnTo>
                  <a:pt x="4370832" y="3207652"/>
                </a:lnTo>
                <a:lnTo>
                  <a:pt x="4370832" y="3192717"/>
                </a:lnTo>
                <a:lnTo>
                  <a:pt x="4370832" y="3162821"/>
                </a:lnTo>
                <a:lnTo>
                  <a:pt x="4355884" y="3140406"/>
                </a:lnTo>
                <a:lnTo>
                  <a:pt x="4333468" y="3117990"/>
                </a:lnTo>
                <a:lnTo>
                  <a:pt x="4303585" y="3095575"/>
                </a:lnTo>
                <a:lnTo>
                  <a:pt x="4311065" y="3058212"/>
                </a:lnTo>
                <a:lnTo>
                  <a:pt x="4296105" y="3035809"/>
                </a:lnTo>
                <a:lnTo>
                  <a:pt x="4281157" y="3013393"/>
                </a:lnTo>
                <a:lnTo>
                  <a:pt x="4228871" y="2961082"/>
                </a:lnTo>
                <a:lnTo>
                  <a:pt x="4191508" y="2953614"/>
                </a:lnTo>
                <a:lnTo>
                  <a:pt x="4131741" y="2953614"/>
                </a:lnTo>
                <a:lnTo>
                  <a:pt x="4086910" y="2923731"/>
                </a:lnTo>
                <a:lnTo>
                  <a:pt x="4086910" y="2901316"/>
                </a:lnTo>
                <a:lnTo>
                  <a:pt x="4071975" y="2863952"/>
                </a:lnTo>
                <a:lnTo>
                  <a:pt x="4042079" y="2826602"/>
                </a:lnTo>
                <a:lnTo>
                  <a:pt x="3967365" y="2781771"/>
                </a:lnTo>
                <a:lnTo>
                  <a:pt x="3930002" y="2751888"/>
                </a:lnTo>
                <a:lnTo>
                  <a:pt x="3922534" y="2751888"/>
                </a:lnTo>
                <a:lnTo>
                  <a:pt x="3922534" y="2789251"/>
                </a:lnTo>
                <a:lnTo>
                  <a:pt x="3930002" y="2819134"/>
                </a:lnTo>
                <a:lnTo>
                  <a:pt x="3967365" y="2878900"/>
                </a:lnTo>
                <a:lnTo>
                  <a:pt x="3974846" y="2901316"/>
                </a:lnTo>
                <a:lnTo>
                  <a:pt x="3959898" y="2901316"/>
                </a:lnTo>
                <a:lnTo>
                  <a:pt x="3922534" y="2901316"/>
                </a:lnTo>
                <a:lnTo>
                  <a:pt x="3877716" y="2908783"/>
                </a:lnTo>
                <a:lnTo>
                  <a:pt x="3862768" y="2908783"/>
                </a:lnTo>
                <a:lnTo>
                  <a:pt x="3855288" y="2916264"/>
                </a:lnTo>
                <a:lnTo>
                  <a:pt x="3847833" y="2908783"/>
                </a:lnTo>
                <a:lnTo>
                  <a:pt x="3832885" y="2908783"/>
                </a:lnTo>
                <a:lnTo>
                  <a:pt x="3825405" y="2908783"/>
                </a:lnTo>
                <a:lnTo>
                  <a:pt x="3810469" y="2908783"/>
                </a:lnTo>
                <a:lnTo>
                  <a:pt x="3788041" y="2908783"/>
                </a:lnTo>
                <a:lnTo>
                  <a:pt x="3780586" y="2893848"/>
                </a:lnTo>
                <a:lnTo>
                  <a:pt x="3758158" y="2886381"/>
                </a:lnTo>
                <a:lnTo>
                  <a:pt x="3728275" y="2863952"/>
                </a:lnTo>
                <a:lnTo>
                  <a:pt x="3705872" y="2849017"/>
                </a:lnTo>
                <a:lnTo>
                  <a:pt x="3690912" y="2826602"/>
                </a:lnTo>
                <a:lnTo>
                  <a:pt x="3668509" y="2789251"/>
                </a:lnTo>
                <a:lnTo>
                  <a:pt x="3646093" y="2766835"/>
                </a:lnTo>
                <a:lnTo>
                  <a:pt x="3623678" y="2751888"/>
                </a:lnTo>
                <a:lnTo>
                  <a:pt x="3578847" y="2744407"/>
                </a:lnTo>
                <a:lnTo>
                  <a:pt x="3526548" y="2736940"/>
                </a:lnTo>
                <a:lnTo>
                  <a:pt x="3496665" y="2736940"/>
                </a:lnTo>
                <a:lnTo>
                  <a:pt x="3474250" y="2736940"/>
                </a:lnTo>
                <a:lnTo>
                  <a:pt x="3466769" y="2736940"/>
                </a:lnTo>
                <a:lnTo>
                  <a:pt x="3451821" y="2729472"/>
                </a:lnTo>
                <a:lnTo>
                  <a:pt x="3444367" y="2722004"/>
                </a:lnTo>
                <a:lnTo>
                  <a:pt x="3421938" y="2729472"/>
                </a:lnTo>
                <a:lnTo>
                  <a:pt x="3414471" y="2729472"/>
                </a:lnTo>
                <a:lnTo>
                  <a:pt x="3399536" y="2729472"/>
                </a:lnTo>
                <a:lnTo>
                  <a:pt x="3392055" y="2729472"/>
                </a:lnTo>
                <a:lnTo>
                  <a:pt x="3384600" y="2729472"/>
                </a:lnTo>
                <a:lnTo>
                  <a:pt x="3377120" y="2736940"/>
                </a:lnTo>
                <a:lnTo>
                  <a:pt x="3369652" y="2744407"/>
                </a:lnTo>
                <a:lnTo>
                  <a:pt x="3354704" y="2766835"/>
                </a:lnTo>
                <a:lnTo>
                  <a:pt x="3347237" y="2774303"/>
                </a:lnTo>
                <a:lnTo>
                  <a:pt x="3347237" y="2781771"/>
                </a:lnTo>
                <a:lnTo>
                  <a:pt x="3332289" y="2781771"/>
                </a:lnTo>
                <a:lnTo>
                  <a:pt x="3317354" y="2781771"/>
                </a:lnTo>
                <a:lnTo>
                  <a:pt x="3309874" y="2759368"/>
                </a:lnTo>
                <a:lnTo>
                  <a:pt x="3294926" y="2736940"/>
                </a:lnTo>
                <a:lnTo>
                  <a:pt x="3294926" y="2729472"/>
                </a:lnTo>
                <a:lnTo>
                  <a:pt x="3294926" y="2722004"/>
                </a:lnTo>
                <a:lnTo>
                  <a:pt x="3287458" y="2707057"/>
                </a:lnTo>
                <a:lnTo>
                  <a:pt x="3287458" y="2699589"/>
                </a:lnTo>
                <a:lnTo>
                  <a:pt x="3272523" y="2669706"/>
                </a:lnTo>
                <a:lnTo>
                  <a:pt x="3265043" y="2662238"/>
                </a:lnTo>
                <a:lnTo>
                  <a:pt x="3257575" y="2654758"/>
                </a:lnTo>
                <a:lnTo>
                  <a:pt x="3242614" y="2639810"/>
                </a:lnTo>
                <a:lnTo>
                  <a:pt x="3235159" y="2639810"/>
                </a:lnTo>
                <a:lnTo>
                  <a:pt x="3220212" y="2639810"/>
                </a:lnTo>
                <a:lnTo>
                  <a:pt x="3212744" y="2639810"/>
                </a:lnTo>
                <a:lnTo>
                  <a:pt x="3190328" y="2647290"/>
                </a:lnTo>
                <a:lnTo>
                  <a:pt x="3182848" y="2654758"/>
                </a:lnTo>
                <a:lnTo>
                  <a:pt x="3175393" y="2662238"/>
                </a:lnTo>
                <a:lnTo>
                  <a:pt x="3167913" y="2669706"/>
                </a:lnTo>
                <a:lnTo>
                  <a:pt x="3167913" y="2684641"/>
                </a:lnTo>
                <a:lnTo>
                  <a:pt x="3167913" y="2729472"/>
                </a:lnTo>
                <a:lnTo>
                  <a:pt x="3175393" y="2774303"/>
                </a:lnTo>
                <a:lnTo>
                  <a:pt x="3175393" y="2804186"/>
                </a:lnTo>
                <a:lnTo>
                  <a:pt x="3167913" y="2834069"/>
                </a:lnTo>
                <a:lnTo>
                  <a:pt x="3160445" y="2856485"/>
                </a:lnTo>
                <a:lnTo>
                  <a:pt x="3152965" y="2871433"/>
                </a:lnTo>
                <a:lnTo>
                  <a:pt x="3145510" y="2878900"/>
                </a:lnTo>
                <a:lnTo>
                  <a:pt x="3138030" y="2886381"/>
                </a:lnTo>
                <a:lnTo>
                  <a:pt x="3130562" y="2893848"/>
                </a:lnTo>
                <a:lnTo>
                  <a:pt x="3115602" y="2901316"/>
                </a:lnTo>
                <a:lnTo>
                  <a:pt x="3100666" y="2908783"/>
                </a:lnTo>
                <a:lnTo>
                  <a:pt x="3070783" y="2908783"/>
                </a:lnTo>
                <a:lnTo>
                  <a:pt x="3063316" y="2901316"/>
                </a:lnTo>
                <a:lnTo>
                  <a:pt x="3048368" y="2901316"/>
                </a:lnTo>
                <a:lnTo>
                  <a:pt x="3040900" y="2893848"/>
                </a:lnTo>
                <a:lnTo>
                  <a:pt x="3033433" y="2886381"/>
                </a:lnTo>
                <a:lnTo>
                  <a:pt x="3025952" y="2878900"/>
                </a:lnTo>
                <a:lnTo>
                  <a:pt x="3011017" y="2849017"/>
                </a:lnTo>
                <a:lnTo>
                  <a:pt x="3011017" y="2841550"/>
                </a:lnTo>
                <a:lnTo>
                  <a:pt x="3018497" y="2834069"/>
                </a:lnTo>
                <a:lnTo>
                  <a:pt x="3018497" y="2789251"/>
                </a:lnTo>
                <a:lnTo>
                  <a:pt x="3011017" y="2781771"/>
                </a:lnTo>
                <a:lnTo>
                  <a:pt x="3011017" y="2774303"/>
                </a:lnTo>
                <a:lnTo>
                  <a:pt x="3003550" y="2766835"/>
                </a:lnTo>
                <a:lnTo>
                  <a:pt x="2996069" y="2751888"/>
                </a:lnTo>
                <a:lnTo>
                  <a:pt x="2981121" y="2744407"/>
                </a:lnTo>
                <a:lnTo>
                  <a:pt x="2966186" y="2736940"/>
                </a:lnTo>
                <a:lnTo>
                  <a:pt x="2943771" y="2729472"/>
                </a:lnTo>
                <a:lnTo>
                  <a:pt x="2928823" y="2736940"/>
                </a:lnTo>
                <a:lnTo>
                  <a:pt x="2921355" y="2736940"/>
                </a:lnTo>
                <a:lnTo>
                  <a:pt x="2906420" y="2744407"/>
                </a:lnTo>
                <a:lnTo>
                  <a:pt x="2891472" y="2759368"/>
                </a:lnTo>
                <a:lnTo>
                  <a:pt x="2876537" y="2766835"/>
                </a:lnTo>
                <a:lnTo>
                  <a:pt x="2861576" y="2796719"/>
                </a:lnTo>
                <a:lnTo>
                  <a:pt x="2854121" y="2811654"/>
                </a:lnTo>
                <a:lnTo>
                  <a:pt x="2824226" y="2834069"/>
                </a:lnTo>
                <a:lnTo>
                  <a:pt x="2801810" y="2849017"/>
                </a:lnTo>
                <a:lnTo>
                  <a:pt x="2794342" y="2856485"/>
                </a:lnTo>
                <a:lnTo>
                  <a:pt x="2786862" y="2863952"/>
                </a:lnTo>
                <a:lnTo>
                  <a:pt x="2779407" y="2878900"/>
                </a:lnTo>
                <a:lnTo>
                  <a:pt x="2749499" y="2998445"/>
                </a:lnTo>
                <a:lnTo>
                  <a:pt x="2749499" y="3013393"/>
                </a:lnTo>
                <a:lnTo>
                  <a:pt x="2749499" y="3028328"/>
                </a:lnTo>
                <a:lnTo>
                  <a:pt x="2756979" y="3065692"/>
                </a:lnTo>
                <a:lnTo>
                  <a:pt x="2771927" y="3095575"/>
                </a:lnTo>
                <a:lnTo>
                  <a:pt x="2786862" y="3110523"/>
                </a:lnTo>
                <a:lnTo>
                  <a:pt x="2809290" y="3125471"/>
                </a:lnTo>
                <a:lnTo>
                  <a:pt x="2816745" y="3132938"/>
                </a:lnTo>
                <a:lnTo>
                  <a:pt x="2816745" y="3140406"/>
                </a:lnTo>
                <a:lnTo>
                  <a:pt x="2816745" y="3170289"/>
                </a:lnTo>
                <a:lnTo>
                  <a:pt x="2786862" y="3200172"/>
                </a:lnTo>
                <a:lnTo>
                  <a:pt x="2764447" y="3237536"/>
                </a:lnTo>
                <a:lnTo>
                  <a:pt x="2727096" y="3304782"/>
                </a:lnTo>
                <a:lnTo>
                  <a:pt x="2712161" y="3334665"/>
                </a:lnTo>
                <a:lnTo>
                  <a:pt x="2712161" y="3342133"/>
                </a:lnTo>
                <a:lnTo>
                  <a:pt x="2712161" y="3364548"/>
                </a:lnTo>
                <a:lnTo>
                  <a:pt x="2727096" y="3424314"/>
                </a:lnTo>
                <a:lnTo>
                  <a:pt x="2727096" y="3431795"/>
                </a:lnTo>
                <a:lnTo>
                  <a:pt x="2727096" y="3446743"/>
                </a:lnTo>
                <a:lnTo>
                  <a:pt x="2719616" y="3454210"/>
                </a:lnTo>
                <a:lnTo>
                  <a:pt x="2667317" y="3491561"/>
                </a:lnTo>
                <a:lnTo>
                  <a:pt x="2644914" y="3491561"/>
                </a:lnTo>
                <a:lnTo>
                  <a:pt x="2615018" y="3476626"/>
                </a:lnTo>
                <a:lnTo>
                  <a:pt x="2562720" y="3454210"/>
                </a:lnTo>
                <a:lnTo>
                  <a:pt x="2540304" y="3454210"/>
                </a:lnTo>
                <a:lnTo>
                  <a:pt x="2510409" y="3454210"/>
                </a:lnTo>
                <a:lnTo>
                  <a:pt x="2502954" y="3469145"/>
                </a:lnTo>
                <a:lnTo>
                  <a:pt x="2488006" y="3484106"/>
                </a:lnTo>
                <a:lnTo>
                  <a:pt x="2480538" y="3499041"/>
                </a:lnTo>
                <a:lnTo>
                  <a:pt x="2480538" y="3506509"/>
                </a:lnTo>
                <a:lnTo>
                  <a:pt x="2473071" y="3513989"/>
                </a:lnTo>
                <a:lnTo>
                  <a:pt x="2465590" y="3521444"/>
                </a:lnTo>
                <a:lnTo>
                  <a:pt x="2443162" y="3536392"/>
                </a:lnTo>
                <a:lnTo>
                  <a:pt x="2413279" y="3566275"/>
                </a:lnTo>
                <a:lnTo>
                  <a:pt x="2405824" y="3566275"/>
                </a:lnTo>
                <a:lnTo>
                  <a:pt x="2398344" y="3566275"/>
                </a:lnTo>
                <a:lnTo>
                  <a:pt x="2390876" y="3566275"/>
                </a:lnTo>
                <a:lnTo>
                  <a:pt x="2383396" y="3558807"/>
                </a:lnTo>
                <a:lnTo>
                  <a:pt x="2375941" y="3551327"/>
                </a:lnTo>
                <a:lnTo>
                  <a:pt x="2368461" y="3543872"/>
                </a:lnTo>
                <a:lnTo>
                  <a:pt x="2353513" y="3536392"/>
                </a:lnTo>
                <a:lnTo>
                  <a:pt x="2331097" y="3528924"/>
                </a:lnTo>
                <a:lnTo>
                  <a:pt x="2316149" y="3528924"/>
                </a:lnTo>
                <a:lnTo>
                  <a:pt x="2308694" y="3528924"/>
                </a:lnTo>
                <a:lnTo>
                  <a:pt x="2293747" y="3528924"/>
                </a:lnTo>
                <a:lnTo>
                  <a:pt x="2271331" y="3536392"/>
                </a:lnTo>
                <a:lnTo>
                  <a:pt x="2233980" y="3536392"/>
                </a:lnTo>
                <a:lnTo>
                  <a:pt x="2219020" y="3536392"/>
                </a:lnTo>
                <a:lnTo>
                  <a:pt x="2204085" y="3528924"/>
                </a:lnTo>
                <a:lnTo>
                  <a:pt x="2174201" y="3513989"/>
                </a:lnTo>
                <a:lnTo>
                  <a:pt x="2159254" y="3506509"/>
                </a:lnTo>
                <a:lnTo>
                  <a:pt x="2151786" y="3499041"/>
                </a:lnTo>
                <a:lnTo>
                  <a:pt x="2129370" y="3484106"/>
                </a:lnTo>
                <a:lnTo>
                  <a:pt x="2114435" y="3469145"/>
                </a:lnTo>
                <a:lnTo>
                  <a:pt x="2099487" y="3461678"/>
                </a:lnTo>
                <a:lnTo>
                  <a:pt x="2084539" y="3461678"/>
                </a:lnTo>
                <a:lnTo>
                  <a:pt x="2069604" y="3454210"/>
                </a:lnTo>
                <a:lnTo>
                  <a:pt x="2032241" y="3454210"/>
                </a:lnTo>
                <a:lnTo>
                  <a:pt x="2002358" y="3454210"/>
                </a:lnTo>
                <a:lnTo>
                  <a:pt x="1920163" y="3446743"/>
                </a:lnTo>
                <a:lnTo>
                  <a:pt x="1897761" y="3446743"/>
                </a:lnTo>
                <a:lnTo>
                  <a:pt x="1860397" y="3446743"/>
                </a:lnTo>
                <a:lnTo>
                  <a:pt x="1823034" y="3439262"/>
                </a:lnTo>
                <a:lnTo>
                  <a:pt x="1815579" y="3431795"/>
                </a:lnTo>
                <a:lnTo>
                  <a:pt x="1800631" y="3424314"/>
                </a:lnTo>
                <a:lnTo>
                  <a:pt x="1793151" y="3416860"/>
                </a:lnTo>
                <a:lnTo>
                  <a:pt x="1785683" y="3416860"/>
                </a:lnTo>
                <a:lnTo>
                  <a:pt x="1770748" y="3401912"/>
                </a:lnTo>
                <a:lnTo>
                  <a:pt x="1755787" y="3379496"/>
                </a:lnTo>
                <a:lnTo>
                  <a:pt x="1748332" y="3364548"/>
                </a:lnTo>
                <a:lnTo>
                  <a:pt x="1748332" y="3342133"/>
                </a:lnTo>
                <a:lnTo>
                  <a:pt x="1748332" y="3282367"/>
                </a:lnTo>
                <a:lnTo>
                  <a:pt x="1748332" y="3259964"/>
                </a:lnTo>
                <a:lnTo>
                  <a:pt x="1740852" y="3237536"/>
                </a:lnTo>
                <a:lnTo>
                  <a:pt x="1733384" y="3215120"/>
                </a:lnTo>
                <a:lnTo>
                  <a:pt x="1710969" y="3185237"/>
                </a:lnTo>
                <a:lnTo>
                  <a:pt x="1688553" y="3155354"/>
                </a:lnTo>
                <a:lnTo>
                  <a:pt x="1628775" y="3095575"/>
                </a:lnTo>
                <a:lnTo>
                  <a:pt x="1621307" y="3088107"/>
                </a:lnTo>
                <a:lnTo>
                  <a:pt x="1606372" y="3080627"/>
                </a:lnTo>
                <a:lnTo>
                  <a:pt x="1598891" y="3073159"/>
                </a:lnTo>
                <a:lnTo>
                  <a:pt x="1569008" y="3043276"/>
                </a:lnTo>
                <a:lnTo>
                  <a:pt x="1509242" y="2998445"/>
                </a:lnTo>
                <a:lnTo>
                  <a:pt x="1449476" y="2946147"/>
                </a:lnTo>
                <a:lnTo>
                  <a:pt x="1434528" y="2938679"/>
                </a:lnTo>
                <a:lnTo>
                  <a:pt x="1412100" y="2923731"/>
                </a:lnTo>
                <a:lnTo>
                  <a:pt x="1389684" y="2916264"/>
                </a:lnTo>
                <a:lnTo>
                  <a:pt x="1382229" y="2908783"/>
                </a:lnTo>
                <a:lnTo>
                  <a:pt x="1359801" y="2908783"/>
                </a:lnTo>
                <a:lnTo>
                  <a:pt x="1314970" y="2901316"/>
                </a:lnTo>
                <a:lnTo>
                  <a:pt x="1270152" y="2901316"/>
                </a:lnTo>
                <a:lnTo>
                  <a:pt x="1225321" y="2893848"/>
                </a:lnTo>
                <a:lnTo>
                  <a:pt x="1195438" y="2893848"/>
                </a:lnTo>
                <a:lnTo>
                  <a:pt x="1173022" y="2893848"/>
                </a:lnTo>
                <a:lnTo>
                  <a:pt x="1150594" y="2901316"/>
                </a:lnTo>
                <a:lnTo>
                  <a:pt x="1120711" y="2916264"/>
                </a:lnTo>
                <a:lnTo>
                  <a:pt x="1098308" y="2923731"/>
                </a:lnTo>
                <a:lnTo>
                  <a:pt x="1083373" y="2931199"/>
                </a:lnTo>
                <a:lnTo>
                  <a:pt x="1060945" y="2931199"/>
                </a:lnTo>
                <a:lnTo>
                  <a:pt x="1038529" y="2923731"/>
                </a:lnTo>
                <a:lnTo>
                  <a:pt x="941412" y="2908783"/>
                </a:lnTo>
                <a:lnTo>
                  <a:pt x="851738" y="2886381"/>
                </a:lnTo>
                <a:lnTo>
                  <a:pt x="829335" y="2878900"/>
                </a:lnTo>
                <a:lnTo>
                  <a:pt x="806919" y="2878900"/>
                </a:lnTo>
                <a:lnTo>
                  <a:pt x="791972" y="2878900"/>
                </a:lnTo>
                <a:lnTo>
                  <a:pt x="762088" y="2886381"/>
                </a:lnTo>
                <a:lnTo>
                  <a:pt x="747140" y="2893848"/>
                </a:lnTo>
                <a:lnTo>
                  <a:pt x="657479" y="2946147"/>
                </a:lnTo>
                <a:lnTo>
                  <a:pt x="612660" y="2976030"/>
                </a:lnTo>
                <a:lnTo>
                  <a:pt x="590245" y="2983510"/>
                </a:lnTo>
                <a:lnTo>
                  <a:pt x="560349" y="2998445"/>
                </a:lnTo>
                <a:lnTo>
                  <a:pt x="545414" y="2998445"/>
                </a:lnTo>
                <a:lnTo>
                  <a:pt x="515518" y="2998445"/>
                </a:lnTo>
                <a:lnTo>
                  <a:pt x="485635" y="2998445"/>
                </a:lnTo>
                <a:lnTo>
                  <a:pt x="433336" y="2998445"/>
                </a:lnTo>
                <a:lnTo>
                  <a:pt x="351167" y="2990978"/>
                </a:lnTo>
                <a:lnTo>
                  <a:pt x="336207" y="2983510"/>
                </a:lnTo>
                <a:lnTo>
                  <a:pt x="321259" y="2983510"/>
                </a:lnTo>
                <a:lnTo>
                  <a:pt x="298856" y="2983510"/>
                </a:lnTo>
                <a:lnTo>
                  <a:pt x="276440" y="2976030"/>
                </a:lnTo>
                <a:lnTo>
                  <a:pt x="246557" y="2968562"/>
                </a:lnTo>
                <a:lnTo>
                  <a:pt x="164363" y="2908783"/>
                </a:lnTo>
                <a:lnTo>
                  <a:pt x="156895" y="2901316"/>
                </a:lnTo>
                <a:lnTo>
                  <a:pt x="141960" y="2901316"/>
                </a:lnTo>
                <a:lnTo>
                  <a:pt x="82169" y="2901316"/>
                </a:lnTo>
                <a:lnTo>
                  <a:pt x="59766" y="2901316"/>
                </a:lnTo>
                <a:lnTo>
                  <a:pt x="22402" y="2886381"/>
                </a:lnTo>
                <a:lnTo>
                  <a:pt x="7467" y="2871433"/>
                </a:lnTo>
                <a:lnTo>
                  <a:pt x="0" y="2863952"/>
                </a:lnTo>
                <a:lnTo>
                  <a:pt x="0" y="2856485"/>
                </a:lnTo>
                <a:lnTo>
                  <a:pt x="0" y="2849017"/>
                </a:lnTo>
                <a:lnTo>
                  <a:pt x="7467" y="2841550"/>
                </a:lnTo>
                <a:lnTo>
                  <a:pt x="14935" y="2841550"/>
                </a:lnTo>
                <a:lnTo>
                  <a:pt x="29883" y="2856485"/>
                </a:lnTo>
                <a:lnTo>
                  <a:pt x="44831" y="2871433"/>
                </a:lnTo>
                <a:lnTo>
                  <a:pt x="59766" y="2878900"/>
                </a:lnTo>
                <a:lnTo>
                  <a:pt x="89649" y="2886381"/>
                </a:lnTo>
                <a:lnTo>
                  <a:pt x="141960" y="2886381"/>
                </a:lnTo>
                <a:lnTo>
                  <a:pt x="156895" y="2886381"/>
                </a:lnTo>
                <a:lnTo>
                  <a:pt x="171843" y="2893848"/>
                </a:lnTo>
                <a:lnTo>
                  <a:pt x="231609" y="2938679"/>
                </a:lnTo>
                <a:lnTo>
                  <a:pt x="276440" y="2961082"/>
                </a:lnTo>
                <a:lnTo>
                  <a:pt x="321259" y="2968562"/>
                </a:lnTo>
                <a:lnTo>
                  <a:pt x="328739" y="2968562"/>
                </a:lnTo>
                <a:lnTo>
                  <a:pt x="343687" y="2968562"/>
                </a:lnTo>
                <a:lnTo>
                  <a:pt x="358622" y="2968562"/>
                </a:lnTo>
                <a:lnTo>
                  <a:pt x="433336" y="2976030"/>
                </a:lnTo>
                <a:lnTo>
                  <a:pt x="500583" y="2983510"/>
                </a:lnTo>
                <a:lnTo>
                  <a:pt x="552881" y="2976030"/>
                </a:lnTo>
                <a:lnTo>
                  <a:pt x="582764" y="2968562"/>
                </a:lnTo>
                <a:lnTo>
                  <a:pt x="612660" y="2953614"/>
                </a:lnTo>
                <a:lnTo>
                  <a:pt x="679894" y="2916264"/>
                </a:lnTo>
                <a:lnTo>
                  <a:pt x="739673" y="2878900"/>
                </a:lnTo>
                <a:lnTo>
                  <a:pt x="769556" y="2863952"/>
                </a:lnTo>
                <a:lnTo>
                  <a:pt x="784491" y="2863952"/>
                </a:lnTo>
                <a:lnTo>
                  <a:pt x="799439" y="2863952"/>
                </a:lnTo>
                <a:lnTo>
                  <a:pt x="836802" y="2863952"/>
                </a:lnTo>
                <a:lnTo>
                  <a:pt x="851738" y="2863952"/>
                </a:lnTo>
                <a:lnTo>
                  <a:pt x="1001179" y="2901316"/>
                </a:lnTo>
                <a:lnTo>
                  <a:pt x="1016126" y="2901316"/>
                </a:lnTo>
                <a:lnTo>
                  <a:pt x="1023581" y="2901316"/>
                </a:lnTo>
                <a:lnTo>
                  <a:pt x="1023581" y="2893848"/>
                </a:lnTo>
                <a:lnTo>
                  <a:pt x="1031062" y="2893848"/>
                </a:lnTo>
                <a:lnTo>
                  <a:pt x="1038529" y="2893848"/>
                </a:lnTo>
                <a:lnTo>
                  <a:pt x="1038529" y="2901316"/>
                </a:lnTo>
                <a:lnTo>
                  <a:pt x="1045997" y="2908783"/>
                </a:lnTo>
                <a:lnTo>
                  <a:pt x="1075893" y="2908783"/>
                </a:lnTo>
                <a:lnTo>
                  <a:pt x="1105776" y="2901316"/>
                </a:lnTo>
                <a:lnTo>
                  <a:pt x="1135659" y="2886381"/>
                </a:lnTo>
                <a:lnTo>
                  <a:pt x="1165542" y="2878900"/>
                </a:lnTo>
                <a:lnTo>
                  <a:pt x="1195438" y="2871433"/>
                </a:lnTo>
                <a:lnTo>
                  <a:pt x="1277620" y="2878900"/>
                </a:lnTo>
                <a:lnTo>
                  <a:pt x="1359801" y="2886381"/>
                </a:lnTo>
                <a:lnTo>
                  <a:pt x="1389684" y="2893848"/>
                </a:lnTo>
                <a:lnTo>
                  <a:pt x="1427048" y="2901316"/>
                </a:lnTo>
                <a:lnTo>
                  <a:pt x="1464411" y="2931199"/>
                </a:lnTo>
                <a:lnTo>
                  <a:pt x="1598891" y="3050744"/>
                </a:lnTo>
                <a:lnTo>
                  <a:pt x="1613827" y="3058212"/>
                </a:lnTo>
                <a:lnTo>
                  <a:pt x="1628775" y="3073159"/>
                </a:lnTo>
                <a:lnTo>
                  <a:pt x="1636255" y="3080627"/>
                </a:lnTo>
                <a:lnTo>
                  <a:pt x="1703501" y="3140406"/>
                </a:lnTo>
                <a:lnTo>
                  <a:pt x="1733384" y="3177769"/>
                </a:lnTo>
                <a:lnTo>
                  <a:pt x="1755787" y="3207652"/>
                </a:lnTo>
                <a:lnTo>
                  <a:pt x="1763268" y="3222600"/>
                </a:lnTo>
                <a:lnTo>
                  <a:pt x="1763268" y="3245003"/>
                </a:lnTo>
                <a:lnTo>
                  <a:pt x="1770748" y="3282367"/>
                </a:lnTo>
                <a:lnTo>
                  <a:pt x="1778203" y="3342133"/>
                </a:lnTo>
                <a:lnTo>
                  <a:pt x="1793151" y="3379496"/>
                </a:lnTo>
                <a:lnTo>
                  <a:pt x="1830514" y="3409379"/>
                </a:lnTo>
                <a:lnTo>
                  <a:pt x="1830514" y="3416860"/>
                </a:lnTo>
                <a:lnTo>
                  <a:pt x="1860397" y="3424314"/>
                </a:lnTo>
                <a:lnTo>
                  <a:pt x="1927644" y="3424314"/>
                </a:lnTo>
                <a:lnTo>
                  <a:pt x="2002358" y="3424314"/>
                </a:lnTo>
                <a:lnTo>
                  <a:pt x="2039721" y="3431795"/>
                </a:lnTo>
                <a:lnTo>
                  <a:pt x="2084539" y="3431795"/>
                </a:lnTo>
                <a:lnTo>
                  <a:pt x="2129370" y="3439262"/>
                </a:lnTo>
                <a:lnTo>
                  <a:pt x="2136851" y="3439262"/>
                </a:lnTo>
                <a:lnTo>
                  <a:pt x="2151786" y="3454210"/>
                </a:lnTo>
                <a:lnTo>
                  <a:pt x="2159254" y="3454210"/>
                </a:lnTo>
                <a:lnTo>
                  <a:pt x="2166734" y="3461678"/>
                </a:lnTo>
                <a:lnTo>
                  <a:pt x="2174201" y="3484106"/>
                </a:lnTo>
                <a:lnTo>
                  <a:pt x="2181682" y="3499041"/>
                </a:lnTo>
                <a:lnTo>
                  <a:pt x="2211565" y="3506509"/>
                </a:lnTo>
                <a:lnTo>
                  <a:pt x="2248916" y="3513989"/>
                </a:lnTo>
                <a:lnTo>
                  <a:pt x="2263863" y="3506509"/>
                </a:lnTo>
                <a:lnTo>
                  <a:pt x="2278811" y="3499041"/>
                </a:lnTo>
                <a:lnTo>
                  <a:pt x="2286266" y="3499041"/>
                </a:lnTo>
                <a:lnTo>
                  <a:pt x="2316149" y="3499041"/>
                </a:lnTo>
                <a:lnTo>
                  <a:pt x="2360993" y="3506509"/>
                </a:lnTo>
                <a:lnTo>
                  <a:pt x="2450642" y="3499041"/>
                </a:lnTo>
                <a:lnTo>
                  <a:pt x="2458110" y="3491561"/>
                </a:lnTo>
                <a:lnTo>
                  <a:pt x="2465590" y="3491561"/>
                </a:lnTo>
                <a:lnTo>
                  <a:pt x="2473071" y="3484106"/>
                </a:lnTo>
                <a:lnTo>
                  <a:pt x="2473071" y="3469145"/>
                </a:lnTo>
                <a:lnTo>
                  <a:pt x="2480538" y="3461678"/>
                </a:lnTo>
                <a:lnTo>
                  <a:pt x="2488006" y="3446743"/>
                </a:lnTo>
                <a:lnTo>
                  <a:pt x="2495473" y="3446743"/>
                </a:lnTo>
                <a:lnTo>
                  <a:pt x="2525356" y="3431795"/>
                </a:lnTo>
                <a:lnTo>
                  <a:pt x="2540304" y="3431795"/>
                </a:lnTo>
                <a:lnTo>
                  <a:pt x="2547785" y="3431795"/>
                </a:lnTo>
                <a:lnTo>
                  <a:pt x="2555240" y="3431795"/>
                </a:lnTo>
                <a:lnTo>
                  <a:pt x="2562720" y="3431795"/>
                </a:lnTo>
                <a:lnTo>
                  <a:pt x="2570187" y="3439262"/>
                </a:lnTo>
                <a:lnTo>
                  <a:pt x="2577668" y="3439262"/>
                </a:lnTo>
                <a:lnTo>
                  <a:pt x="2577668" y="3446743"/>
                </a:lnTo>
                <a:lnTo>
                  <a:pt x="2585135" y="3446743"/>
                </a:lnTo>
                <a:lnTo>
                  <a:pt x="2592603" y="3454210"/>
                </a:lnTo>
                <a:lnTo>
                  <a:pt x="2637434" y="3461678"/>
                </a:lnTo>
                <a:lnTo>
                  <a:pt x="2659849" y="3461678"/>
                </a:lnTo>
                <a:lnTo>
                  <a:pt x="2674797" y="3461678"/>
                </a:lnTo>
                <a:lnTo>
                  <a:pt x="2682252" y="3454210"/>
                </a:lnTo>
                <a:lnTo>
                  <a:pt x="2697200" y="3446743"/>
                </a:lnTo>
                <a:lnTo>
                  <a:pt x="2704680" y="3416860"/>
                </a:lnTo>
                <a:lnTo>
                  <a:pt x="2697200" y="3394444"/>
                </a:lnTo>
                <a:lnTo>
                  <a:pt x="2697200" y="3372029"/>
                </a:lnTo>
                <a:lnTo>
                  <a:pt x="2689733" y="3349613"/>
                </a:lnTo>
                <a:lnTo>
                  <a:pt x="2689733" y="3342133"/>
                </a:lnTo>
                <a:lnTo>
                  <a:pt x="2689733" y="3319730"/>
                </a:lnTo>
                <a:lnTo>
                  <a:pt x="2704680" y="3289847"/>
                </a:lnTo>
                <a:lnTo>
                  <a:pt x="2719616" y="3259964"/>
                </a:lnTo>
                <a:lnTo>
                  <a:pt x="2779407" y="3192717"/>
                </a:lnTo>
                <a:lnTo>
                  <a:pt x="2794342" y="3177769"/>
                </a:lnTo>
                <a:lnTo>
                  <a:pt x="2794342" y="3170289"/>
                </a:lnTo>
                <a:lnTo>
                  <a:pt x="2801810" y="3162821"/>
                </a:lnTo>
                <a:lnTo>
                  <a:pt x="2801810" y="3155354"/>
                </a:lnTo>
                <a:lnTo>
                  <a:pt x="2801810" y="3140406"/>
                </a:lnTo>
                <a:lnTo>
                  <a:pt x="2794342" y="3132938"/>
                </a:lnTo>
                <a:lnTo>
                  <a:pt x="2771927" y="3117990"/>
                </a:lnTo>
                <a:lnTo>
                  <a:pt x="2764447" y="3110523"/>
                </a:lnTo>
                <a:lnTo>
                  <a:pt x="2756979" y="3103055"/>
                </a:lnTo>
                <a:lnTo>
                  <a:pt x="2749499" y="3088107"/>
                </a:lnTo>
                <a:lnTo>
                  <a:pt x="2742044" y="3073159"/>
                </a:lnTo>
                <a:lnTo>
                  <a:pt x="2734564" y="3050744"/>
                </a:lnTo>
                <a:lnTo>
                  <a:pt x="2727096" y="3043276"/>
                </a:lnTo>
                <a:lnTo>
                  <a:pt x="2727096" y="3020861"/>
                </a:lnTo>
                <a:lnTo>
                  <a:pt x="2734564" y="2998445"/>
                </a:lnTo>
                <a:lnTo>
                  <a:pt x="2734564" y="2976030"/>
                </a:lnTo>
                <a:lnTo>
                  <a:pt x="2742044" y="2953614"/>
                </a:lnTo>
                <a:lnTo>
                  <a:pt x="2749499" y="2923731"/>
                </a:lnTo>
                <a:lnTo>
                  <a:pt x="2742044" y="2923731"/>
                </a:lnTo>
                <a:lnTo>
                  <a:pt x="2742044" y="2916264"/>
                </a:lnTo>
                <a:lnTo>
                  <a:pt x="2749499" y="2908783"/>
                </a:lnTo>
                <a:lnTo>
                  <a:pt x="2756979" y="2878900"/>
                </a:lnTo>
                <a:lnTo>
                  <a:pt x="2764447" y="2863952"/>
                </a:lnTo>
                <a:lnTo>
                  <a:pt x="2764447" y="2856485"/>
                </a:lnTo>
                <a:lnTo>
                  <a:pt x="2779407" y="2841550"/>
                </a:lnTo>
                <a:lnTo>
                  <a:pt x="2801810" y="2826602"/>
                </a:lnTo>
                <a:lnTo>
                  <a:pt x="2816745" y="2819134"/>
                </a:lnTo>
                <a:lnTo>
                  <a:pt x="2824226" y="2811654"/>
                </a:lnTo>
                <a:lnTo>
                  <a:pt x="2839173" y="2804186"/>
                </a:lnTo>
                <a:lnTo>
                  <a:pt x="2846641" y="2796719"/>
                </a:lnTo>
                <a:lnTo>
                  <a:pt x="2861576" y="2759368"/>
                </a:lnTo>
                <a:lnTo>
                  <a:pt x="2876537" y="2736940"/>
                </a:lnTo>
                <a:lnTo>
                  <a:pt x="2891472" y="2729472"/>
                </a:lnTo>
                <a:lnTo>
                  <a:pt x="2898940" y="2729472"/>
                </a:lnTo>
                <a:lnTo>
                  <a:pt x="2898940" y="2722004"/>
                </a:lnTo>
                <a:lnTo>
                  <a:pt x="2898940" y="2714524"/>
                </a:lnTo>
                <a:lnTo>
                  <a:pt x="2898940" y="2699589"/>
                </a:lnTo>
                <a:lnTo>
                  <a:pt x="2898940" y="2692109"/>
                </a:lnTo>
                <a:lnTo>
                  <a:pt x="2898940" y="2684641"/>
                </a:lnTo>
                <a:lnTo>
                  <a:pt x="2906420" y="2684641"/>
                </a:lnTo>
                <a:lnTo>
                  <a:pt x="2913888" y="2684641"/>
                </a:lnTo>
                <a:lnTo>
                  <a:pt x="2921355" y="2684641"/>
                </a:lnTo>
                <a:lnTo>
                  <a:pt x="2928823" y="2684641"/>
                </a:lnTo>
                <a:lnTo>
                  <a:pt x="2951251" y="2707057"/>
                </a:lnTo>
                <a:lnTo>
                  <a:pt x="2981121" y="2722004"/>
                </a:lnTo>
                <a:lnTo>
                  <a:pt x="3011017" y="2736940"/>
                </a:lnTo>
                <a:lnTo>
                  <a:pt x="3025952" y="2751888"/>
                </a:lnTo>
                <a:lnTo>
                  <a:pt x="3033433" y="2774303"/>
                </a:lnTo>
                <a:lnTo>
                  <a:pt x="3040900" y="2796719"/>
                </a:lnTo>
                <a:lnTo>
                  <a:pt x="3033433" y="2819134"/>
                </a:lnTo>
                <a:lnTo>
                  <a:pt x="3040900" y="2826602"/>
                </a:lnTo>
                <a:lnTo>
                  <a:pt x="3040900" y="2849017"/>
                </a:lnTo>
                <a:lnTo>
                  <a:pt x="3048368" y="2863952"/>
                </a:lnTo>
                <a:lnTo>
                  <a:pt x="3063316" y="2871433"/>
                </a:lnTo>
                <a:lnTo>
                  <a:pt x="3063316" y="2878900"/>
                </a:lnTo>
                <a:lnTo>
                  <a:pt x="3078264" y="2886381"/>
                </a:lnTo>
                <a:lnTo>
                  <a:pt x="3085719" y="2886381"/>
                </a:lnTo>
                <a:lnTo>
                  <a:pt x="3093199" y="2886381"/>
                </a:lnTo>
                <a:lnTo>
                  <a:pt x="3108147" y="2886381"/>
                </a:lnTo>
                <a:lnTo>
                  <a:pt x="3115602" y="2878900"/>
                </a:lnTo>
                <a:lnTo>
                  <a:pt x="3123082" y="2871433"/>
                </a:lnTo>
                <a:lnTo>
                  <a:pt x="3130562" y="2871433"/>
                </a:lnTo>
                <a:lnTo>
                  <a:pt x="3138030" y="2863952"/>
                </a:lnTo>
                <a:lnTo>
                  <a:pt x="3138030" y="2849017"/>
                </a:lnTo>
                <a:lnTo>
                  <a:pt x="3145510" y="2811654"/>
                </a:lnTo>
                <a:lnTo>
                  <a:pt x="3152965" y="2796719"/>
                </a:lnTo>
                <a:lnTo>
                  <a:pt x="3145510" y="2789251"/>
                </a:lnTo>
                <a:lnTo>
                  <a:pt x="3152965" y="2774303"/>
                </a:lnTo>
                <a:lnTo>
                  <a:pt x="3152965" y="2736940"/>
                </a:lnTo>
                <a:lnTo>
                  <a:pt x="3145510" y="2707057"/>
                </a:lnTo>
                <a:lnTo>
                  <a:pt x="3145510" y="2669706"/>
                </a:lnTo>
                <a:lnTo>
                  <a:pt x="3152965" y="2647290"/>
                </a:lnTo>
                <a:lnTo>
                  <a:pt x="3160445" y="2632342"/>
                </a:lnTo>
                <a:lnTo>
                  <a:pt x="3205276" y="2617395"/>
                </a:lnTo>
                <a:lnTo>
                  <a:pt x="3242614" y="2624862"/>
                </a:lnTo>
                <a:lnTo>
                  <a:pt x="3287458" y="2647290"/>
                </a:lnTo>
                <a:lnTo>
                  <a:pt x="3309874" y="2677173"/>
                </a:lnTo>
                <a:lnTo>
                  <a:pt x="3317354" y="2722004"/>
                </a:lnTo>
                <a:lnTo>
                  <a:pt x="3324809" y="2751888"/>
                </a:lnTo>
                <a:lnTo>
                  <a:pt x="3339757" y="2759368"/>
                </a:lnTo>
                <a:lnTo>
                  <a:pt x="3347237" y="2759368"/>
                </a:lnTo>
                <a:lnTo>
                  <a:pt x="3347237" y="2751888"/>
                </a:lnTo>
                <a:lnTo>
                  <a:pt x="3377120" y="2714524"/>
                </a:lnTo>
                <a:lnTo>
                  <a:pt x="3399536" y="2692109"/>
                </a:lnTo>
                <a:lnTo>
                  <a:pt x="3399536" y="2684641"/>
                </a:lnTo>
                <a:lnTo>
                  <a:pt x="3407003" y="2662238"/>
                </a:lnTo>
                <a:lnTo>
                  <a:pt x="3407003" y="2617395"/>
                </a:lnTo>
                <a:lnTo>
                  <a:pt x="3407003" y="2587511"/>
                </a:lnTo>
                <a:lnTo>
                  <a:pt x="3421938" y="2527733"/>
                </a:lnTo>
                <a:lnTo>
                  <a:pt x="3436886" y="2497849"/>
                </a:lnTo>
                <a:lnTo>
                  <a:pt x="3459302" y="2482914"/>
                </a:lnTo>
                <a:lnTo>
                  <a:pt x="3459302" y="2490382"/>
                </a:lnTo>
                <a:lnTo>
                  <a:pt x="3466769" y="2512797"/>
                </a:lnTo>
                <a:lnTo>
                  <a:pt x="3474250" y="2512797"/>
                </a:lnTo>
                <a:lnTo>
                  <a:pt x="3489185" y="2512797"/>
                </a:lnTo>
                <a:lnTo>
                  <a:pt x="3563899" y="2482914"/>
                </a:lnTo>
                <a:lnTo>
                  <a:pt x="3578847" y="2467966"/>
                </a:lnTo>
                <a:lnTo>
                  <a:pt x="3601262" y="2460499"/>
                </a:lnTo>
                <a:lnTo>
                  <a:pt x="3661029" y="2400720"/>
                </a:lnTo>
                <a:lnTo>
                  <a:pt x="3690912" y="2340954"/>
                </a:lnTo>
                <a:lnTo>
                  <a:pt x="3690912" y="2311058"/>
                </a:lnTo>
                <a:lnTo>
                  <a:pt x="3690912" y="2296123"/>
                </a:lnTo>
                <a:lnTo>
                  <a:pt x="3668509" y="2273707"/>
                </a:lnTo>
                <a:lnTo>
                  <a:pt x="3653561" y="2281175"/>
                </a:lnTo>
                <a:lnTo>
                  <a:pt x="3631145" y="2296123"/>
                </a:lnTo>
                <a:lnTo>
                  <a:pt x="3601262" y="2311058"/>
                </a:lnTo>
                <a:lnTo>
                  <a:pt x="3578847" y="2296123"/>
                </a:lnTo>
                <a:lnTo>
                  <a:pt x="3534016" y="2266240"/>
                </a:lnTo>
                <a:lnTo>
                  <a:pt x="3489185" y="2228876"/>
                </a:lnTo>
                <a:lnTo>
                  <a:pt x="3362172" y="2116811"/>
                </a:lnTo>
                <a:lnTo>
                  <a:pt x="3339757" y="2109344"/>
                </a:lnTo>
                <a:lnTo>
                  <a:pt x="3317354" y="2109344"/>
                </a:lnTo>
                <a:lnTo>
                  <a:pt x="3279990" y="2139214"/>
                </a:lnTo>
                <a:lnTo>
                  <a:pt x="3265043" y="2169110"/>
                </a:lnTo>
                <a:lnTo>
                  <a:pt x="3250095" y="2213941"/>
                </a:lnTo>
                <a:lnTo>
                  <a:pt x="3212744" y="2251292"/>
                </a:lnTo>
                <a:lnTo>
                  <a:pt x="3205276" y="2258759"/>
                </a:lnTo>
                <a:lnTo>
                  <a:pt x="3175393" y="2243824"/>
                </a:lnTo>
                <a:lnTo>
                  <a:pt x="3138030" y="2228876"/>
                </a:lnTo>
                <a:lnTo>
                  <a:pt x="3130562" y="2206461"/>
                </a:lnTo>
                <a:lnTo>
                  <a:pt x="3130562" y="2191513"/>
                </a:lnTo>
                <a:lnTo>
                  <a:pt x="3100666" y="2169110"/>
                </a:lnTo>
                <a:lnTo>
                  <a:pt x="3048368" y="2154162"/>
                </a:lnTo>
                <a:lnTo>
                  <a:pt x="2996069" y="2146694"/>
                </a:lnTo>
                <a:lnTo>
                  <a:pt x="2988589" y="2146694"/>
                </a:lnTo>
                <a:lnTo>
                  <a:pt x="2906420" y="2146694"/>
                </a:lnTo>
                <a:lnTo>
                  <a:pt x="2846641" y="2154162"/>
                </a:lnTo>
                <a:lnTo>
                  <a:pt x="2824226" y="2154162"/>
                </a:lnTo>
                <a:lnTo>
                  <a:pt x="2801810" y="2146694"/>
                </a:lnTo>
                <a:lnTo>
                  <a:pt x="2786862" y="2131747"/>
                </a:lnTo>
                <a:lnTo>
                  <a:pt x="2779407" y="2101863"/>
                </a:lnTo>
                <a:lnTo>
                  <a:pt x="2779407" y="2086916"/>
                </a:lnTo>
                <a:lnTo>
                  <a:pt x="2779407" y="2079448"/>
                </a:lnTo>
                <a:lnTo>
                  <a:pt x="2779407" y="2042085"/>
                </a:lnTo>
                <a:lnTo>
                  <a:pt x="2794342" y="2004734"/>
                </a:lnTo>
                <a:lnTo>
                  <a:pt x="2794342" y="1997266"/>
                </a:lnTo>
                <a:lnTo>
                  <a:pt x="2786862" y="1952423"/>
                </a:lnTo>
                <a:lnTo>
                  <a:pt x="2764447" y="1922552"/>
                </a:lnTo>
                <a:lnTo>
                  <a:pt x="2756979" y="1892656"/>
                </a:lnTo>
                <a:lnTo>
                  <a:pt x="2742044" y="1877721"/>
                </a:lnTo>
                <a:lnTo>
                  <a:pt x="2742044" y="1885189"/>
                </a:lnTo>
                <a:lnTo>
                  <a:pt x="2719616" y="1870241"/>
                </a:lnTo>
                <a:lnTo>
                  <a:pt x="2704680" y="1847825"/>
                </a:lnTo>
                <a:lnTo>
                  <a:pt x="2689733" y="1832890"/>
                </a:lnTo>
                <a:lnTo>
                  <a:pt x="2689733" y="1825410"/>
                </a:lnTo>
                <a:lnTo>
                  <a:pt x="2689733" y="1817942"/>
                </a:lnTo>
                <a:lnTo>
                  <a:pt x="2674797" y="1803007"/>
                </a:lnTo>
                <a:lnTo>
                  <a:pt x="2667317" y="1795527"/>
                </a:lnTo>
                <a:lnTo>
                  <a:pt x="2667317" y="1788059"/>
                </a:lnTo>
                <a:lnTo>
                  <a:pt x="2659849" y="1780592"/>
                </a:lnTo>
                <a:lnTo>
                  <a:pt x="2652369" y="1773111"/>
                </a:lnTo>
                <a:lnTo>
                  <a:pt x="2644914" y="1765644"/>
                </a:lnTo>
                <a:lnTo>
                  <a:pt x="2637434" y="1750696"/>
                </a:lnTo>
                <a:lnTo>
                  <a:pt x="2629966" y="1743228"/>
                </a:lnTo>
                <a:lnTo>
                  <a:pt x="2600083" y="1705865"/>
                </a:lnTo>
                <a:lnTo>
                  <a:pt x="2592603" y="1690930"/>
                </a:lnTo>
                <a:lnTo>
                  <a:pt x="2585135" y="1661034"/>
                </a:lnTo>
                <a:lnTo>
                  <a:pt x="2585135" y="1631151"/>
                </a:lnTo>
                <a:lnTo>
                  <a:pt x="2592603" y="1616215"/>
                </a:lnTo>
                <a:lnTo>
                  <a:pt x="2600083" y="1608735"/>
                </a:lnTo>
                <a:lnTo>
                  <a:pt x="2607551" y="1608735"/>
                </a:lnTo>
                <a:lnTo>
                  <a:pt x="2622486" y="1593800"/>
                </a:lnTo>
                <a:lnTo>
                  <a:pt x="2644914" y="1586320"/>
                </a:lnTo>
                <a:lnTo>
                  <a:pt x="2704680" y="1586320"/>
                </a:lnTo>
                <a:lnTo>
                  <a:pt x="2734564" y="1593800"/>
                </a:lnTo>
                <a:lnTo>
                  <a:pt x="2756979" y="1593800"/>
                </a:lnTo>
                <a:lnTo>
                  <a:pt x="2779407" y="1593800"/>
                </a:lnTo>
                <a:lnTo>
                  <a:pt x="2794342" y="1586320"/>
                </a:lnTo>
                <a:lnTo>
                  <a:pt x="2801810" y="1578852"/>
                </a:lnTo>
                <a:lnTo>
                  <a:pt x="2809290" y="1571384"/>
                </a:lnTo>
                <a:lnTo>
                  <a:pt x="2801810" y="1556449"/>
                </a:lnTo>
                <a:lnTo>
                  <a:pt x="2801810" y="1541489"/>
                </a:lnTo>
                <a:lnTo>
                  <a:pt x="2794342" y="1534021"/>
                </a:lnTo>
                <a:lnTo>
                  <a:pt x="2786862" y="1526553"/>
                </a:lnTo>
                <a:lnTo>
                  <a:pt x="2779407" y="1519086"/>
                </a:lnTo>
                <a:lnTo>
                  <a:pt x="2764447" y="1504138"/>
                </a:lnTo>
                <a:lnTo>
                  <a:pt x="2756979" y="1489190"/>
                </a:lnTo>
                <a:lnTo>
                  <a:pt x="2749499" y="1474255"/>
                </a:lnTo>
                <a:lnTo>
                  <a:pt x="2734564" y="1429424"/>
                </a:lnTo>
                <a:lnTo>
                  <a:pt x="2742044" y="1421944"/>
                </a:lnTo>
                <a:lnTo>
                  <a:pt x="2749499" y="1414476"/>
                </a:lnTo>
                <a:lnTo>
                  <a:pt x="2779407" y="1362177"/>
                </a:lnTo>
                <a:lnTo>
                  <a:pt x="2786862" y="1354710"/>
                </a:lnTo>
                <a:lnTo>
                  <a:pt x="2786862" y="1339762"/>
                </a:lnTo>
                <a:lnTo>
                  <a:pt x="2786862" y="1332294"/>
                </a:lnTo>
                <a:lnTo>
                  <a:pt x="2794342" y="1332294"/>
                </a:lnTo>
                <a:lnTo>
                  <a:pt x="2801810" y="1317346"/>
                </a:lnTo>
                <a:lnTo>
                  <a:pt x="2831693" y="1250113"/>
                </a:lnTo>
                <a:lnTo>
                  <a:pt x="2831693" y="1235165"/>
                </a:lnTo>
                <a:lnTo>
                  <a:pt x="2824226" y="1227684"/>
                </a:lnTo>
                <a:lnTo>
                  <a:pt x="2824226" y="1220217"/>
                </a:lnTo>
                <a:lnTo>
                  <a:pt x="2809290" y="1205269"/>
                </a:lnTo>
                <a:lnTo>
                  <a:pt x="2786862" y="1190334"/>
                </a:lnTo>
                <a:lnTo>
                  <a:pt x="2779407" y="1190334"/>
                </a:lnTo>
                <a:lnTo>
                  <a:pt x="2764447" y="1182866"/>
                </a:lnTo>
                <a:lnTo>
                  <a:pt x="2712161" y="1152983"/>
                </a:lnTo>
                <a:lnTo>
                  <a:pt x="2674797" y="1130567"/>
                </a:lnTo>
                <a:lnTo>
                  <a:pt x="2629966" y="1108152"/>
                </a:lnTo>
                <a:lnTo>
                  <a:pt x="2592603" y="1085736"/>
                </a:lnTo>
                <a:lnTo>
                  <a:pt x="2577668" y="1070789"/>
                </a:lnTo>
                <a:lnTo>
                  <a:pt x="2570187" y="1063321"/>
                </a:lnTo>
                <a:lnTo>
                  <a:pt x="2570187" y="1055841"/>
                </a:lnTo>
                <a:lnTo>
                  <a:pt x="2562720" y="1040905"/>
                </a:lnTo>
                <a:lnTo>
                  <a:pt x="2562720" y="1033425"/>
                </a:lnTo>
                <a:lnTo>
                  <a:pt x="2570187" y="1011022"/>
                </a:lnTo>
                <a:lnTo>
                  <a:pt x="2570187" y="996074"/>
                </a:lnTo>
                <a:lnTo>
                  <a:pt x="2577668" y="988594"/>
                </a:lnTo>
                <a:lnTo>
                  <a:pt x="2592603" y="981127"/>
                </a:lnTo>
                <a:lnTo>
                  <a:pt x="2600083" y="973659"/>
                </a:lnTo>
                <a:lnTo>
                  <a:pt x="2607551" y="973659"/>
                </a:lnTo>
                <a:lnTo>
                  <a:pt x="2622486" y="966191"/>
                </a:lnTo>
                <a:lnTo>
                  <a:pt x="2629966" y="958711"/>
                </a:lnTo>
                <a:lnTo>
                  <a:pt x="2644914" y="958711"/>
                </a:lnTo>
                <a:lnTo>
                  <a:pt x="2659849" y="966191"/>
                </a:lnTo>
                <a:lnTo>
                  <a:pt x="2697200" y="973659"/>
                </a:lnTo>
                <a:lnTo>
                  <a:pt x="2719616" y="973659"/>
                </a:lnTo>
                <a:lnTo>
                  <a:pt x="2764447" y="951243"/>
                </a:lnTo>
                <a:lnTo>
                  <a:pt x="2771927" y="951243"/>
                </a:lnTo>
                <a:lnTo>
                  <a:pt x="2786862" y="936296"/>
                </a:lnTo>
                <a:lnTo>
                  <a:pt x="2786862" y="928828"/>
                </a:lnTo>
                <a:lnTo>
                  <a:pt x="2794342" y="928828"/>
                </a:lnTo>
                <a:lnTo>
                  <a:pt x="2794342" y="876529"/>
                </a:lnTo>
                <a:lnTo>
                  <a:pt x="2779407" y="854114"/>
                </a:lnTo>
                <a:lnTo>
                  <a:pt x="2734564" y="801815"/>
                </a:lnTo>
                <a:lnTo>
                  <a:pt x="2697200" y="771919"/>
                </a:lnTo>
                <a:lnTo>
                  <a:pt x="2667317" y="756984"/>
                </a:lnTo>
                <a:lnTo>
                  <a:pt x="2659849" y="756984"/>
                </a:lnTo>
                <a:lnTo>
                  <a:pt x="2652369" y="749504"/>
                </a:lnTo>
                <a:lnTo>
                  <a:pt x="2637434" y="756984"/>
                </a:lnTo>
                <a:lnTo>
                  <a:pt x="2629966" y="756984"/>
                </a:lnTo>
                <a:lnTo>
                  <a:pt x="2622486" y="764452"/>
                </a:lnTo>
                <a:lnTo>
                  <a:pt x="2607551" y="801815"/>
                </a:lnTo>
                <a:lnTo>
                  <a:pt x="2570187" y="831698"/>
                </a:lnTo>
                <a:lnTo>
                  <a:pt x="2562720" y="839166"/>
                </a:lnTo>
                <a:lnTo>
                  <a:pt x="2540304" y="839166"/>
                </a:lnTo>
                <a:lnTo>
                  <a:pt x="2532837" y="839166"/>
                </a:lnTo>
                <a:lnTo>
                  <a:pt x="2517889" y="824231"/>
                </a:lnTo>
                <a:lnTo>
                  <a:pt x="2510409" y="824231"/>
                </a:lnTo>
                <a:lnTo>
                  <a:pt x="2495473" y="816763"/>
                </a:lnTo>
                <a:lnTo>
                  <a:pt x="2480538" y="816763"/>
                </a:lnTo>
                <a:lnTo>
                  <a:pt x="2450642" y="824231"/>
                </a:lnTo>
                <a:lnTo>
                  <a:pt x="2443162" y="824231"/>
                </a:lnTo>
                <a:lnTo>
                  <a:pt x="2428227" y="824231"/>
                </a:lnTo>
                <a:lnTo>
                  <a:pt x="2390876" y="824231"/>
                </a:lnTo>
                <a:lnTo>
                  <a:pt x="2368461" y="816763"/>
                </a:lnTo>
                <a:lnTo>
                  <a:pt x="2353513" y="801815"/>
                </a:lnTo>
                <a:lnTo>
                  <a:pt x="2338578" y="794348"/>
                </a:lnTo>
                <a:lnTo>
                  <a:pt x="2338578" y="786880"/>
                </a:lnTo>
                <a:lnTo>
                  <a:pt x="2331097" y="764452"/>
                </a:lnTo>
                <a:lnTo>
                  <a:pt x="2331097" y="742036"/>
                </a:lnTo>
                <a:lnTo>
                  <a:pt x="2331097" y="719634"/>
                </a:lnTo>
                <a:lnTo>
                  <a:pt x="2338578" y="712153"/>
                </a:lnTo>
                <a:lnTo>
                  <a:pt x="2346032" y="704686"/>
                </a:lnTo>
                <a:lnTo>
                  <a:pt x="2360993" y="697218"/>
                </a:lnTo>
                <a:lnTo>
                  <a:pt x="2375941" y="689738"/>
                </a:lnTo>
                <a:lnTo>
                  <a:pt x="2383396" y="689738"/>
                </a:lnTo>
                <a:lnTo>
                  <a:pt x="2398344" y="689738"/>
                </a:lnTo>
                <a:lnTo>
                  <a:pt x="2420759" y="697218"/>
                </a:lnTo>
                <a:lnTo>
                  <a:pt x="2443162" y="704686"/>
                </a:lnTo>
                <a:lnTo>
                  <a:pt x="2480538" y="727101"/>
                </a:lnTo>
                <a:lnTo>
                  <a:pt x="2495473" y="734569"/>
                </a:lnTo>
                <a:lnTo>
                  <a:pt x="2517889" y="734569"/>
                </a:lnTo>
                <a:lnTo>
                  <a:pt x="2525356" y="727101"/>
                </a:lnTo>
                <a:lnTo>
                  <a:pt x="2532837" y="719634"/>
                </a:lnTo>
                <a:lnTo>
                  <a:pt x="2532837" y="712153"/>
                </a:lnTo>
                <a:lnTo>
                  <a:pt x="2540304" y="682270"/>
                </a:lnTo>
                <a:lnTo>
                  <a:pt x="2540304" y="667322"/>
                </a:lnTo>
                <a:lnTo>
                  <a:pt x="2540304" y="615024"/>
                </a:lnTo>
                <a:lnTo>
                  <a:pt x="2540304" y="585141"/>
                </a:lnTo>
                <a:lnTo>
                  <a:pt x="2532837" y="577673"/>
                </a:lnTo>
                <a:lnTo>
                  <a:pt x="2525356" y="570193"/>
                </a:lnTo>
                <a:lnTo>
                  <a:pt x="2517889" y="562725"/>
                </a:lnTo>
                <a:lnTo>
                  <a:pt x="2510409" y="562725"/>
                </a:lnTo>
                <a:lnTo>
                  <a:pt x="2495473" y="562725"/>
                </a:lnTo>
                <a:lnTo>
                  <a:pt x="2473071" y="555257"/>
                </a:lnTo>
                <a:lnTo>
                  <a:pt x="2465590" y="555257"/>
                </a:lnTo>
                <a:lnTo>
                  <a:pt x="2458110" y="555257"/>
                </a:lnTo>
                <a:lnTo>
                  <a:pt x="2443162" y="555257"/>
                </a:lnTo>
                <a:lnTo>
                  <a:pt x="2428227" y="555257"/>
                </a:lnTo>
                <a:lnTo>
                  <a:pt x="2420759" y="532842"/>
                </a:lnTo>
                <a:lnTo>
                  <a:pt x="2413279" y="525362"/>
                </a:lnTo>
                <a:lnTo>
                  <a:pt x="2398344" y="517894"/>
                </a:lnTo>
                <a:lnTo>
                  <a:pt x="2286266" y="473063"/>
                </a:lnTo>
                <a:lnTo>
                  <a:pt x="2181682" y="443180"/>
                </a:lnTo>
                <a:lnTo>
                  <a:pt x="2159254" y="435700"/>
                </a:lnTo>
                <a:lnTo>
                  <a:pt x="2151786" y="428232"/>
                </a:lnTo>
                <a:lnTo>
                  <a:pt x="2144318" y="398349"/>
                </a:lnTo>
                <a:lnTo>
                  <a:pt x="2144318" y="368466"/>
                </a:lnTo>
                <a:lnTo>
                  <a:pt x="2151786" y="360998"/>
                </a:lnTo>
                <a:lnTo>
                  <a:pt x="2151786" y="353531"/>
                </a:lnTo>
                <a:lnTo>
                  <a:pt x="2159254" y="346050"/>
                </a:lnTo>
                <a:lnTo>
                  <a:pt x="2174201" y="323635"/>
                </a:lnTo>
                <a:lnTo>
                  <a:pt x="2181682" y="316167"/>
                </a:lnTo>
                <a:lnTo>
                  <a:pt x="2181682" y="308687"/>
                </a:lnTo>
                <a:lnTo>
                  <a:pt x="2189137" y="293752"/>
                </a:lnTo>
                <a:lnTo>
                  <a:pt x="2196617" y="293752"/>
                </a:lnTo>
                <a:lnTo>
                  <a:pt x="2204085" y="286271"/>
                </a:lnTo>
                <a:lnTo>
                  <a:pt x="2211565" y="286271"/>
                </a:lnTo>
                <a:lnTo>
                  <a:pt x="2211565" y="278804"/>
                </a:lnTo>
                <a:lnTo>
                  <a:pt x="2233980" y="263869"/>
                </a:lnTo>
                <a:lnTo>
                  <a:pt x="2263863" y="248921"/>
                </a:lnTo>
                <a:lnTo>
                  <a:pt x="2271331" y="256388"/>
                </a:lnTo>
                <a:lnTo>
                  <a:pt x="2278811" y="271336"/>
                </a:lnTo>
                <a:lnTo>
                  <a:pt x="2286266" y="271336"/>
                </a:lnTo>
                <a:lnTo>
                  <a:pt x="2293747" y="263869"/>
                </a:lnTo>
                <a:lnTo>
                  <a:pt x="2293747" y="256388"/>
                </a:lnTo>
                <a:lnTo>
                  <a:pt x="2293747" y="233973"/>
                </a:lnTo>
                <a:lnTo>
                  <a:pt x="2293747" y="226505"/>
                </a:lnTo>
                <a:lnTo>
                  <a:pt x="2286266" y="226505"/>
                </a:lnTo>
                <a:lnTo>
                  <a:pt x="2286266" y="219025"/>
                </a:lnTo>
                <a:lnTo>
                  <a:pt x="2278811" y="211557"/>
                </a:lnTo>
                <a:lnTo>
                  <a:pt x="2263863" y="204090"/>
                </a:lnTo>
                <a:lnTo>
                  <a:pt x="2248916" y="189142"/>
                </a:lnTo>
                <a:lnTo>
                  <a:pt x="2241448" y="181674"/>
                </a:lnTo>
                <a:lnTo>
                  <a:pt x="2226500" y="181674"/>
                </a:lnTo>
                <a:lnTo>
                  <a:pt x="2211565" y="174207"/>
                </a:lnTo>
                <a:lnTo>
                  <a:pt x="2166734" y="159259"/>
                </a:lnTo>
                <a:lnTo>
                  <a:pt x="2136851" y="151791"/>
                </a:lnTo>
                <a:lnTo>
                  <a:pt x="2121916" y="136843"/>
                </a:lnTo>
                <a:lnTo>
                  <a:pt x="2106955" y="121895"/>
                </a:lnTo>
                <a:lnTo>
                  <a:pt x="2106955" y="114428"/>
                </a:lnTo>
                <a:lnTo>
                  <a:pt x="2106955" y="92012"/>
                </a:lnTo>
                <a:lnTo>
                  <a:pt x="2106955" y="84545"/>
                </a:lnTo>
                <a:lnTo>
                  <a:pt x="2114435" y="77077"/>
                </a:lnTo>
                <a:lnTo>
                  <a:pt x="2114435" y="69597"/>
                </a:lnTo>
                <a:lnTo>
                  <a:pt x="2121916" y="54662"/>
                </a:lnTo>
                <a:lnTo>
                  <a:pt x="2136851" y="47194"/>
                </a:lnTo>
                <a:lnTo>
                  <a:pt x="2144318" y="47194"/>
                </a:lnTo>
                <a:lnTo>
                  <a:pt x="2151786" y="47194"/>
                </a:lnTo>
                <a:lnTo>
                  <a:pt x="2159254" y="47194"/>
                </a:lnTo>
                <a:lnTo>
                  <a:pt x="2174201" y="62129"/>
                </a:lnTo>
                <a:lnTo>
                  <a:pt x="2181682" y="69597"/>
                </a:lnTo>
                <a:lnTo>
                  <a:pt x="2181682" y="77077"/>
                </a:lnTo>
                <a:lnTo>
                  <a:pt x="2181682" y="84545"/>
                </a:lnTo>
                <a:lnTo>
                  <a:pt x="2189137" y="84545"/>
                </a:lnTo>
                <a:lnTo>
                  <a:pt x="2196617" y="84545"/>
                </a:lnTo>
                <a:lnTo>
                  <a:pt x="2204085" y="69597"/>
                </a:lnTo>
                <a:lnTo>
                  <a:pt x="2211565" y="62129"/>
                </a:lnTo>
                <a:lnTo>
                  <a:pt x="2211565" y="32246"/>
                </a:lnTo>
                <a:lnTo>
                  <a:pt x="2211565" y="9831"/>
                </a:lnTo>
                <a:lnTo>
                  <a:pt x="2211565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294614" y="2014854"/>
            <a:ext cx="1210373" cy="1519073"/>
          </a:xfrm>
          <a:custGeom>
            <a:avLst/>
            <a:gdLst/>
            <a:ahLst/>
            <a:cxnLst/>
            <a:rect l="l" t="t" r="r" b="b"/>
            <a:pathLst>
              <a:path w="1210373" h="1519073">
                <a:moveTo>
                  <a:pt x="109612" y="0"/>
                </a:moveTo>
                <a:lnTo>
                  <a:pt x="112064" y="9831"/>
                </a:lnTo>
                <a:lnTo>
                  <a:pt x="119545" y="39714"/>
                </a:lnTo>
                <a:lnTo>
                  <a:pt x="119545" y="47194"/>
                </a:lnTo>
                <a:lnTo>
                  <a:pt x="104609" y="77077"/>
                </a:lnTo>
                <a:lnTo>
                  <a:pt x="89649" y="99493"/>
                </a:lnTo>
                <a:lnTo>
                  <a:pt x="82181" y="106960"/>
                </a:lnTo>
                <a:lnTo>
                  <a:pt x="74701" y="106960"/>
                </a:lnTo>
                <a:lnTo>
                  <a:pt x="59766" y="106960"/>
                </a:lnTo>
                <a:lnTo>
                  <a:pt x="52298" y="106960"/>
                </a:lnTo>
                <a:lnTo>
                  <a:pt x="44818" y="106960"/>
                </a:lnTo>
                <a:lnTo>
                  <a:pt x="37363" y="99493"/>
                </a:lnTo>
                <a:lnTo>
                  <a:pt x="22415" y="92013"/>
                </a:lnTo>
                <a:lnTo>
                  <a:pt x="7480" y="92013"/>
                </a:lnTo>
                <a:lnTo>
                  <a:pt x="0" y="99493"/>
                </a:lnTo>
                <a:lnTo>
                  <a:pt x="0" y="106960"/>
                </a:lnTo>
                <a:lnTo>
                  <a:pt x="0" y="114428"/>
                </a:lnTo>
                <a:lnTo>
                  <a:pt x="7480" y="114428"/>
                </a:lnTo>
                <a:lnTo>
                  <a:pt x="44818" y="136844"/>
                </a:lnTo>
                <a:lnTo>
                  <a:pt x="67246" y="144324"/>
                </a:lnTo>
                <a:lnTo>
                  <a:pt x="74701" y="144324"/>
                </a:lnTo>
                <a:lnTo>
                  <a:pt x="82181" y="136844"/>
                </a:lnTo>
                <a:lnTo>
                  <a:pt x="82181" y="129376"/>
                </a:lnTo>
                <a:lnTo>
                  <a:pt x="89649" y="129376"/>
                </a:lnTo>
                <a:lnTo>
                  <a:pt x="97129" y="121896"/>
                </a:lnTo>
                <a:lnTo>
                  <a:pt x="104609" y="121896"/>
                </a:lnTo>
                <a:lnTo>
                  <a:pt x="112064" y="129376"/>
                </a:lnTo>
                <a:lnTo>
                  <a:pt x="119545" y="129376"/>
                </a:lnTo>
                <a:lnTo>
                  <a:pt x="127012" y="136844"/>
                </a:lnTo>
                <a:lnTo>
                  <a:pt x="141947" y="151791"/>
                </a:lnTo>
                <a:lnTo>
                  <a:pt x="149428" y="166739"/>
                </a:lnTo>
                <a:lnTo>
                  <a:pt x="171831" y="189142"/>
                </a:lnTo>
                <a:lnTo>
                  <a:pt x="171831" y="196622"/>
                </a:lnTo>
                <a:lnTo>
                  <a:pt x="179311" y="211558"/>
                </a:lnTo>
                <a:lnTo>
                  <a:pt x="179311" y="219038"/>
                </a:lnTo>
                <a:lnTo>
                  <a:pt x="186778" y="241453"/>
                </a:lnTo>
                <a:lnTo>
                  <a:pt x="186778" y="248921"/>
                </a:lnTo>
                <a:lnTo>
                  <a:pt x="179311" y="263869"/>
                </a:lnTo>
                <a:lnTo>
                  <a:pt x="179311" y="271337"/>
                </a:lnTo>
                <a:lnTo>
                  <a:pt x="164376" y="286284"/>
                </a:lnTo>
                <a:lnTo>
                  <a:pt x="134493" y="301220"/>
                </a:lnTo>
                <a:lnTo>
                  <a:pt x="112064" y="316155"/>
                </a:lnTo>
                <a:lnTo>
                  <a:pt x="59766" y="353518"/>
                </a:lnTo>
                <a:lnTo>
                  <a:pt x="44818" y="368466"/>
                </a:lnTo>
                <a:lnTo>
                  <a:pt x="37363" y="383414"/>
                </a:lnTo>
                <a:lnTo>
                  <a:pt x="37363" y="398349"/>
                </a:lnTo>
                <a:lnTo>
                  <a:pt x="44818" y="413297"/>
                </a:lnTo>
                <a:lnTo>
                  <a:pt x="52298" y="413297"/>
                </a:lnTo>
                <a:lnTo>
                  <a:pt x="59766" y="413297"/>
                </a:lnTo>
                <a:lnTo>
                  <a:pt x="89649" y="420765"/>
                </a:lnTo>
                <a:lnTo>
                  <a:pt x="104609" y="413297"/>
                </a:lnTo>
                <a:lnTo>
                  <a:pt x="112064" y="413297"/>
                </a:lnTo>
                <a:lnTo>
                  <a:pt x="127012" y="428232"/>
                </a:lnTo>
                <a:lnTo>
                  <a:pt x="134493" y="435700"/>
                </a:lnTo>
                <a:lnTo>
                  <a:pt x="179311" y="458115"/>
                </a:lnTo>
                <a:lnTo>
                  <a:pt x="254025" y="495479"/>
                </a:lnTo>
                <a:lnTo>
                  <a:pt x="261505" y="495479"/>
                </a:lnTo>
                <a:lnTo>
                  <a:pt x="268973" y="495479"/>
                </a:lnTo>
                <a:lnTo>
                  <a:pt x="268973" y="480544"/>
                </a:lnTo>
                <a:lnTo>
                  <a:pt x="276440" y="480544"/>
                </a:lnTo>
                <a:lnTo>
                  <a:pt x="283908" y="488011"/>
                </a:lnTo>
                <a:lnTo>
                  <a:pt x="291388" y="502946"/>
                </a:lnTo>
                <a:lnTo>
                  <a:pt x="298856" y="517894"/>
                </a:lnTo>
                <a:lnTo>
                  <a:pt x="321271" y="525362"/>
                </a:lnTo>
                <a:lnTo>
                  <a:pt x="336219" y="532842"/>
                </a:lnTo>
                <a:lnTo>
                  <a:pt x="343687" y="532842"/>
                </a:lnTo>
                <a:lnTo>
                  <a:pt x="351155" y="540310"/>
                </a:lnTo>
                <a:lnTo>
                  <a:pt x="358635" y="540310"/>
                </a:lnTo>
                <a:lnTo>
                  <a:pt x="366102" y="540310"/>
                </a:lnTo>
                <a:lnTo>
                  <a:pt x="366102" y="532842"/>
                </a:lnTo>
                <a:lnTo>
                  <a:pt x="373583" y="525362"/>
                </a:lnTo>
                <a:lnTo>
                  <a:pt x="381038" y="525362"/>
                </a:lnTo>
                <a:lnTo>
                  <a:pt x="403466" y="540310"/>
                </a:lnTo>
                <a:lnTo>
                  <a:pt x="410921" y="540310"/>
                </a:lnTo>
                <a:lnTo>
                  <a:pt x="418401" y="555245"/>
                </a:lnTo>
                <a:lnTo>
                  <a:pt x="425869" y="570193"/>
                </a:lnTo>
                <a:lnTo>
                  <a:pt x="433349" y="592608"/>
                </a:lnTo>
                <a:lnTo>
                  <a:pt x="433349" y="659855"/>
                </a:lnTo>
                <a:lnTo>
                  <a:pt x="433349" y="689738"/>
                </a:lnTo>
                <a:lnTo>
                  <a:pt x="425869" y="704686"/>
                </a:lnTo>
                <a:lnTo>
                  <a:pt x="425869" y="712154"/>
                </a:lnTo>
                <a:lnTo>
                  <a:pt x="425869" y="719621"/>
                </a:lnTo>
                <a:lnTo>
                  <a:pt x="425869" y="727101"/>
                </a:lnTo>
                <a:lnTo>
                  <a:pt x="418401" y="734569"/>
                </a:lnTo>
                <a:lnTo>
                  <a:pt x="410921" y="742037"/>
                </a:lnTo>
                <a:lnTo>
                  <a:pt x="395986" y="749517"/>
                </a:lnTo>
                <a:lnTo>
                  <a:pt x="381038" y="749517"/>
                </a:lnTo>
                <a:lnTo>
                  <a:pt x="366102" y="749517"/>
                </a:lnTo>
                <a:lnTo>
                  <a:pt x="358635" y="742037"/>
                </a:lnTo>
                <a:lnTo>
                  <a:pt x="343687" y="742037"/>
                </a:lnTo>
                <a:lnTo>
                  <a:pt x="313791" y="727101"/>
                </a:lnTo>
                <a:lnTo>
                  <a:pt x="276440" y="712154"/>
                </a:lnTo>
                <a:lnTo>
                  <a:pt x="261505" y="712154"/>
                </a:lnTo>
                <a:lnTo>
                  <a:pt x="246557" y="712154"/>
                </a:lnTo>
                <a:lnTo>
                  <a:pt x="239077" y="712154"/>
                </a:lnTo>
                <a:lnTo>
                  <a:pt x="231622" y="719621"/>
                </a:lnTo>
                <a:lnTo>
                  <a:pt x="224142" y="727101"/>
                </a:lnTo>
                <a:lnTo>
                  <a:pt x="224142" y="734569"/>
                </a:lnTo>
                <a:lnTo>
                  <a:pt x="216662" y="742037"/>
                </a:lnTo>
                <a:lnTo>
                  <a:pt x="216662" y="756985"/>
                </a:lnTo>
                <a:lnTo>
                  <a:pt x="224142" y="771920"/>
                </a:lnTo>
                <a:lnTo>
                  <a:pt x="231622" y="786868"/>
                </a:lnTo>
                <a:lnTo>
                  <a:pt x="246557" y="794348"/>
                </a:lnTo>
                <a:lnTo>
                  <a:pt x="268973" y="801816"/>
                </a:lnTo>
                <a:lnTo>
                  <a:pt x="276440" y="801816"/>
                </a:lnTo>
                <a:lnTo>
                  <a:pt x="283908" y="809283"/>
                </a:lnTo>
                <a:lnTo>
                  <a:pt x="298856" y="801816"/>
                </a:lnTo>
                <a:lnTo>
                  <a:pt x="306336" y="794348"/>
                </a:lnTo>
                <a:lnTo>
                  <a:pt x="313791" y="794348"/>
                </a:lnTo>
                <a:lnTo>
                  <a:pt x="336219" y="794348"/>
                </a:lnTo>
                <a:lnTo>
                  <a:pt x="358635" y="794348"/>
                </a:lnTo>
                <a:lnTo>
                  <a:pt x="388518" y="801816"/>
                </a:lnTo>
                <a:lnTo>
                  <a:pt x="418401" y="809283"/>
                </a:lnTo>
                <a:lnTo>
                  <a:pt x="433349" y="809283"/>
                </a:lnTo>
                <a:lnTo>
                  <a:pt x="440804" y="809283"/>
                </a:lnTo>
                <a:lnTo>
                  <a:pt x="448284" y="801816"/>
                </a:lnTo>
                <a:lnTo>
                  <a:pt x="455764" y="801816"/>
                </a:lnTo>
                <a:lnTo>
                  <a:pt x="455764" y="794348"/>
                </a:lnTo>
                <a:lnTo>
                  <a:pt x="455764" y="786868"/>
                </a:lnTo>
                <a:lnTo>
                  <a:pt x="455764" y="779400"/>
                </a:lnTo>
                <a:lnTo>
                  <a:pt x="440804" y="771920"/>
                </a:lnTo>
                <a:lnTo>
                  <a:pt x="440804" y="764452"/>
                </a:lnTo>
                <a:lnTo>
                  <a:pt x="440804" y="756985"/>
                </a:lnTo>
                <a:lnTo>
                  <a:pt x="440804" y="749517"/>
                </a:lnTo>
                <a:lnTo>
                  <a:pt x="455764" y="742037"/>
                </a:lnTo>
                <a:lnTo>
                  <a:pt x="463232" y="727101"/>
                </a:lnTo>
                <a:lnTo>
                  <a:pt x="485648" y="727101"/>
                </a:lnTo>
                <a:lnTo>
                  <a:pt x="493115" y="719621"/>
                </a:lnTo>
                <a:lnTo>
                  <a:pt x="508050" y="719621"/>
                </a:lnTo>
                <a:lnTo>
                  <a:pt x="522998" y="727101"/>
                </a:lnTo>
                <a:lnTo>
                  <a:pt x="530479" y="727101"/>
                </a:lnTo>
                <a:lnTo>
                  <a:pt x="545414" y="727101"/>
                </a:lnTo>
                <a:lnTo>
                  <a:pt x="575310" y="742037"/>
                </a:lnTo>
                <a:lnTo>
                  <a:pt x="627608" y="779400"/>
                </a:lnTo>
                <a:lnTo>
                  <a:pt x="657491" y="809283"/>
                </a:lnTo>
                <a:lnTo>
                  <a:pt x="672439" y="839179"/>
                </a:lnTo>
                <a:lnTo>
                  <a:pt x="687374" y="854114"/>
                </a:lnTo>
                <a:lnTo>
                  <a:pt x="694855" y="876530"/>
                </a:lnTo>
                <a:lnTo>
                  <a:pt x="694855" y="898945"/>
                </a:lnTo>
                <a:lnTo>
                  <a:pt x="687374" y="913893"/>
                </a:lnTo>
                <a:lnTo>
                  <a:pt x="679919" y="936309"/>
                </a:lnTo>
                <a:lnTo>
                  <a:pt x="664972" y="951244"/>
                </a:lnTo>
                <a:lnTo>
                  <a:pt x="642543" y="973659"/>
                </a:lnTo>
                <a:lnTo>
                  <a:pt x="620128" y="988594"/>
                </a:lnTo>
                <a:lnTo>
                  <a:pt x="605180" y="996075"/>
                </a:lnTo>
                <a:lnTo>
                  <a:pt x="590245" y="996075"/>
                </a:lnTo>
                <a:lnTo>
                  <a:pt x="567829" y="996075"/>
                </a:lnTo>
                <a:lnTo>
                  <a:pt x="560362" y="996075"/>
                </a:lnTo>
                <a:lnTo>
                  <a:pt x="530479" y="988594"/>
                </a:lnTo>
                <a:lnTo>
                  <a:pt x="508050" y="981127"/>
                </a:lnTo>
                <a:lnTo>
                  <a:pt x="500595" y="988594"/>
                </a:lnTo>
                <a:lnTo>
                  <a:pt x="493115" y="988594"/>
                </a:lnTo>
                <a:lnTo>
                  <a:pt x="478167" y="1003542"/>
                </a:lnTo>
                <a:lnTo>
                  <a:pt x="470712" y="1011023"/>
                </a:lnTo>
                <a:lnTo>
                  <a:pt x="463232" y="1025958"/>
                </a:lnTo>
                <a:lnTo>
                  <a:pt x="463232" y="1033438"/>
                </a:lnTo>
                <a:lnTo>
                  <a:pt x="463232" y="1048373"/>
                </a:lnTo>
                <a:lnTo>
                  <a:pt x="463232" y="1055841"/>
                </a:lnTo>
                <a:lnTo>
                  <a:pt x="478167" y="1070789"/>
                </a:lnTo>
                <a:lnTo>
                  <a:pt x="493115" y="1078256"/>
                </a:lnTo>
                <a:lnTo>
                  <a:pt x="590245" y="1115620"/>
                </a:lnTo>
                <a:lnTo>
                  <a:pt x="612660" y="1130568"/>
                </a:lnTo>
                <a:lnTo>
                  <a:pt x="657491" y="1160451"/>
                </a:lnTo>
                <a:lnTo>
                  <a:pt x="672439" y="1167918"/>
                </a:lnTo>
                <a:lnTo>
                  <a:pt x="694855" y="1175386"/>
                </a:lnTo>
                <a:lnTo>
                  <a:pt x="709790" y="1182866"/>
                </a:lnTo>
                <a:lnTo>
                  <a:pt x="717257" y="1190334"/>
                </a:lnTo>
                <a:lnTo>
                  <a:pt x="717257" y="1205269"/>
                </a:lnTo>
                <a:lnTo>
                  <a:pt x="717257" y="1220230"/>
                </a:lnTo>
                <a:lnTo>
                  <a:pt x="717257" y="1265048"/>
                </a:lnTo>
                <a:lnTo>
                  <a:pt x="687374" y="1339762"/>
                </a:lnTo>
                <a:lnTo>
                  <a:pt x="672439" y="1377126"/>
                </a:lnTo>
                <a:lnTo>
                  <a:pt x="657491" y="1414476"/>
                </a:lnTo>
                <a:lnTo>
                  <a:pt x="650024" y="1421944"/>
                </a:lnTo>
                <a:lnTo>
                  <a:pt x="650024" y="1451840"/>
                </a:lnTo>
                <a:lnTo>
                  <a:pt x="642543" y="1466788"/>
                </a:lnTo>
                <a:lnTo>
                  <a:pt x="650024" y="1474255"/>
                </a:lnTo>
                <a:lnTo>
                  <a:pt x="657491" y="1481723"/>
                </a:lnTo>
                <a:lnTo>
                  <a:pt x="687374" y="1504138"/>
                </a:lnTo>
                <a:lnTo>
                  <a:pt x="702322" y="1519073"/>
                </a:lnTo>
                <a:lnTo>
                  <a:pt x="709790" y="1504138"/>
                </a:lnTo>
                <a:lnTo>
                  <a:pt x="724738" y="1466788"/>
                </a:lnTo>
                <a:lnTo>
                  <a:pt x="747153" y="1429424"/>
                </a:lnTo>
                <a:lnTo>
                  <a:pt x="762101" y="1384593"/>
                </a:lnTo>
                <a:lnTo>
                  <a:pt x="784504" y="1339762"/>
                </a:lnTo>
                <a:lnTo>
                  <a:pt x="806932" y="1302411"/>
                </a:lnTo>
                <a:lnTo>
                  <a:pt x="829335" y="1279996"/>
                </a:lnTo>
                <a:lnTo>
                  <a:pt x="866698" y="1235165"/>
                </a:lnTo>
                <a:lnTo>
                  <a:pt x="896581" y="1197802"/>
                </a:lnTo>
                <a:lnTo>
                  <a:pt x="926465" y="1160451"/>
                </a:lnTo>
                <a:lnTo>
                  <a:pt x="948880" y="1123100"/>
                </a:lnTo>
                <a:lnTo>
                  <a:pt x="978763" y="1055841"/>
                </a:lnTo>
                <a:lnTo>
                  <a:pt x="1016127" y="958711"/>
                </a:lnTo>
                <a:lnTo>
                  <a:pt x="1023594" y="928828"/>
                </a:lnTo>
                <a:lnTo>
                  <a:pt x="1031074" y="898945"/>
                </a:lnTo>
                <a:lnTo>
                  <a:pt x="1031074" y="861582"/>
                </a:lnTo>
                <a:lnTo>
                  <a:pt x="1038542" y="794348"/>
                </a:lnTo>
                <a:lnTo>
                  <a:pt x="1038542" y="764452"/>
                </a:lnTo>
                <a:lnTo>
                  <a:pt x="1046022" y="689738"/>
                </a:lnTo>
                <a:lnTo>
                  <a:pt x="1046022" y="659855"/>
                </a:lnTo>
                <a:lnTo>
                  <a:pt x="1060958" y="622492"/>
                </a:lnTo>
                <a:lnTo>
                  <a:pt x="1075893" y="592608"/>
                </a:lnTo>
                <a:lnTo>
                  <a:pt x="1105789" y="547777"/>
                </a:lnTo>
                <a:lnTo>
                  <a:pt x="1135672" y="495479"/>
                </a:lnTo>
                <a:lnTo>
                  <a:pt x="1143152" y="488011"/>
                </a:lnTo>
                <a:lnTo>
                  <a:pt x="1143152" y="480544"/>
                </a:lnTo>
                <a:lnTo>
                  <a:pt x="1150607" y="458115"/>
                </a:lnTo>
                <a:lnTo>
                  <a:pt x="1158087" y="405817"/>
                </a:lnTo>
                <a:lnTo>
                  <a:pt x="1158087" y="398349"/>
                </a:lnTo>
                <a:lnTo>
                  <a:pt x="1165555" y="316155"/>
                </a:lnTo>
                <a:lnTo>
                  <a:pt x="1165555" y="271337"/>
                </a:lnTo>
                <a:lnTo>
                  <a:pt x="1173035" y="219038"/>
                </a:lnTo>
                <a:lnTo>
                  <a:pt x="1173035" y="204090"/>
                </a:lnTo>
                <a:lnTo>
                  <a:pt x="1180490" y="189142"/>
                </a:lnTo>
                <a:lnTo>
                  <a:pt x="1180490" y="181675"/>
                </a:lnTo>
                <a:lnTo>
                  <a:pt x="1187970" y="174207"/>
                </a:lnTo>
                <a:lnTo>
                  <a:pt x="1195438" y="144324"/>
                </a:lnTo>
                <a:lnTo>
                  <a:pt x="1195438" y="136844"/>
                </a:lnTo>
                <a:lnTo>
                  <a:pt x="1202918" y="129376"/>
                </a:lnTo>
                <a:lnTo>
                  <a:pt x="1210373" y="106960"/>
                </a:lnTo>
                <a:lnTo>
                  <a:pt x="1210373" y="84545"/>
                </a:lnTo>
                <a:lnTo>
                  <a:pt x="1210373" y="62129"/>
                </a:lnTo>
                <a:lnTo>
                  <a:pt x="1210373" y="24779"/>
                </a:lnTo>
                <a:lnTo>
                  <a:pt x="1206253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780262" y="2014854"/>
            <a:ext cx="2121916" cy="5105426"/>
          </a:xfrm>
          <a:custGeom>
            <a:avLst/>
            <a:gdLst/>
            <a:ahLst/>
            <a:cxnLst/>
            <a:rect l="l" t="t" r="r" b="b"/>
            <a:pathLst>
              <a:path w="2121916" h="5105426">
                <a:moveTo>
                  <a:pt x="743784" y="0"/>
                </a:moveTo>
                <a:lnTo>
                  <a:pt x="747153" y="47194"/>
                </a:lnTo>
                <a:lnTo>
                  <a:pt x="747153" y="84545"/>
                </a:lnTo>
                <a:lnTo>
                  <a:pt x="747153" y="106960"/>
                </a:lnTo>
                <a:lnTo>
                  <a:pt x="732205" y="144324"/>
                </a:lnTo>
                <a:lnTo>
                  <a:pt x="732205" y="159259"/>
                </a:lnTo>
                <a:lnTo>
                  <a:pt x="717270" y="196622"/>
                </a:lnTo>
                <a:lnTo>
                  <a:pt x="717270" y="211558"/>
                </a:lnTo>
                <a:lnTo>
                  <a:pt x="709790" y="226506"/>
                </a:lnTo>
                <a:lnTo>
                  <a:pt x="709790" y="233973"/>
                </a:lnTo>
                <a:lnTo>
                  <a:pt x="702322" y="293752"/>
                </a:lnTo>
                <a:lnTo>
                  <a:pt x="702322" y="353518"/>
                </a:lnTo>
                <a:lnTo>
                  <a:pt x="694842" y="383414"/>
                </a:lnTo>
                <a:lnTo>
                  <a:pt x="694842" y="420765"/>
                </a:lnTo>
                <a:lnTo>
                  <a:pt x="687387" y="458115"/>
                </a:lnTo>
                <a:lnTo>
                  <a:pt x="687387" y="473063"/>
                </a:lnTo>
                <a:lnTo>
                  <a:pt x="679907" y="480544"/>
                </a:lnTo>
                <a:lnTo>
                  <a:pt x="664959" y="517894"/>
                </a:lnTo>
                <a:lnTo>
                  <a:pt x="650024" y="540310"/>
                </a:lnTo>
                <a:lnTo>
                  <a:pt x="642556" y="562725"/>
                </a:lnTo>
                <a:lnTo>
                  <a:pt x="612660" y="600089"/>
                </a:lnTo>
                <a:lnTo>
                  <a:pt x="597712" y="622492"/>
                </a:lnTo>
                <a:lnTo>
                  <a:pt x="590245" y="637439"/>
                </a:lnTo>
                <a:lnTo>
                  <a:pt x="590245" y="659855"/>
                </a:lnTo>
                <a:lnTo>
                  <a:pt x="582777" y="712154"/>
                </a:lnTo>
                <a:lnTo>
                  <a:pt x="582777" y="771920"/>
                </a:lnTo>
                <a:lnTo>
                  <a:pt x="575310" y="824231"/>
                </a:lnTo>
                <a:lnTo>
                  <a:pt x="567829" y="913893"/>
                </a:lnTo>
                <a:lnTo>
                  <a:pt x="552894" y="958711"/>
                </a:lnTo>
                <a:lnTo>
                  <a:pt x="537946" y="1025958"/>
                </a:lnTo>
                <a:lnTo>
                  <a:pt x="493115" y="1108152"/>
                </a:lnTo>
                <a:lnTo>
                  <a:pt x="470700" y="1152971"/>
                </a:lnTo>
                <a:lnTo>
                  <a:pt x="440817" y="1197802"/>
                </a:lnTo>
                <a:lnTo>
                  <a:pt x="366102" y="1287464"/>
                </a:lnTo>
                <a:lnTo>
                  <a:pt x="336219" y="1339762"/>
                </a:lnTo>
                <a:lnTo>
                  <a:pt x="313804" y="1369658"/>
                </a:lnTo>
                <a:lnTo>
                  <a:pt x="298856" y="1407009"/>
                </a:lnTo>
                <a:lnTo>
                  <a:pt x="268973" y="1466788"/>
                </a:lnTo>
                <a:lnTo>
                  <a:pt x="261505" y="1496671"/>
                </a:lnTo>
                <a:lnTo>
                  <a:pt x="246557" y="1534021"/>
                </a:lnTo>
                <a:lnTo>
                  <a:pt x="231609" y="1563917"/>
                </a:lnTo>
                <a:lnTo>
                  <a:pt x="224142" y="1578852"/>
                </a:lnTo>
                <a:lnTo>
                  <a:pt x="209207" y="1601268"/>
                </a:lnTo>
                <a:lnTo>
                  <a:pt x="201726" y="1601268"/>
                </a:lnTo>
                <a:lnTo>
                  <a:pt x="194271" y="1608735"/>
                </a:lnTo>
                <a:lnTo>
                  <a:pt x="156895" y="1608735"/>
                </a:lnTo>
                <a:lnTo>
                  <a:pt x="112077" y="1616216"/>
                </a:lnTo>
                <a:lnTo>
                  <a:pt x="89662" y="1616216"/>
                </a:lnTo>
                <a:lnTo>
                  <a:pt x="67233" y="1616216"/>
                </a:lnTo>
                <a:lnTo>
                  <a:pt x="29883" y="1616216"/>
                </a:lnTo>
                <a:lnTo>
                  <a:pt x="14947" y="1623683"/>
                </a:lnTo>
                <a:lnTo>
                  <a:pt x="7467" y="1631151"/>
                </a:lnTo>
                <a:lnTo>
                  <a:pt x="0" y="1638619"/>
                </a:lnTo>
                <a:lnTo>
                  <a:pt x="0" y="1653566"/>
                </a:lnTo>
                <a:lnTo>
                  <a:pt x="0" y="1661034"/>
                </a:lnTo>
                <a:lnTo>
                  <a:pt x="0" y="1668514"/>
                </a:lnTo>
                <a:lnTo>
                  <a:pt x="7467" y="1683462"/>
                </a:lnTo>
                <a:lnTo>
                  <a:pt x="14947" y="1698397"/>
                </a:lnTo>
                <a:lnTo>
                  <a:pt x="29883" y="1713345"/>
                </a:lnTo>
                <a:lnTo>
                  <a:pt x="52285" y="1750696"/>
                </a:lnTo>
                <a:lnTo>
                  <a:pt x="67233" y="1765644"/>
                </a:lnTo>
                <a:lnTo>
                  <a:pt x="74714" y="1765644"/>
                </a:lnTo>
                <a:lnTo>
                  <a:pt x="82181" y="1780592"/>
                </a:lnTo>
                <a:lnTo>
                  <a:pt x="89662" y="1788059"/>
                </a:lnTo>
                <a:lnTo>
                  <a:pt x="97129" y="1795527"/>
                </a:lnTo>
                <a:lnTo>
                  <a:pt x="104597" y="1817943"/>
                </a:lnTo>
                <a:lnTo>
                  <a:pt x="112077" y="1817943"/>
                </a:lnTo>
                <a:lnTo>
                  <a:pt x="127012" y="1840358"/>
                </a:lnTo>
                <a:lnTo>
                  <a:pt x="171843" y="1922552"/>
                </a:lnTo>
                <a:lnTo>
                  <a:pt x="201726" y="1959903"/>
                </a:lnTo>
                <a:lnTo>
                  <a:pt x="201726" y="1967371"/>
                </a:lnTo>
                <a:lnTo>
                  <a:pt x="201726" y="2012202"/>
                </a:lnTo>
                <a:lnTo>
                  <a:pt x="201726" y="2019682"/>
                </a:lnTo>
                <a:lnTo>
                  <a:pt x="194271" y="2079448"/>
                </a:lnTo>
                <a:lnTo>
                  <a:pt x="194271" y="2101864"/>
                </a:lnTo>
                <a:lnTo>
                  <a:pt x="201726" y="2131747"/>
                </a:lnTo>
                <a:lnTo>
                  <a:pt x="209207" y="2139227"/>
                </a:lnTo>
                <a:lnTo>
                  <a:pt x="239090" y="2131747"/>
                </a:lnTo>
                <a:lnTo>
                  <a:pt x="268973" y="2124279"/>
                </a:lnTo>
                <a:lnTo>
                  <a:pt x="336219" y="2116812"/>
                </a:lnTo>
                <a:lnTo>
                  <a:pt x="395986" y="2124279"/>
                </a:lnTo>
                <a:lnTo>
                  <a:pt x="448297" y="2131747"/>
                </a:lnTo>
                <a:lnTo>
                  <a:pt x="485635" y="2139227"/>
                </a:lnTo>
                <a:lnTo>
                  <a:pt x="500583" y="2154162"/>
                </a:lnTo>
                <a:lnTo>
                  <a:pt x="508063" y="2161630"/>
                </a:lnTo>
                <a:lnTo>
                  <a:pt x="515543" y="2169098"/>
                </a:lnTo>
                <a:lnTo>
                  <a:pt x="530479" y="2169098"/>
                </a:lnTo>
                <a:lnTo>
                  <a:pt x="537946" y="2184045"/>
                </a:lnTo>
                <a:lnTo>
                  <a:pt x="552894" y="2206461"/>
                </a:lnTo>
                <a:lnTo>
                  <a:pt x="575310" y="2228876"/>
                </a:lnTo>
                <a:lnTo>
                  <a:pt x="597712" y="2221409"/>
                </a:lnTo>
                <a:lnTo>
                  <a:pt x="620141" y="2191513"/>
                </a:lnTo>
                <a:lnTo>
                  <a:pt x="657504" y="2109331"/>
                </a:lnTo>
                <a:lnTo>
                  <a:pt x="679907" y="2071968"/>
                </a:lnTo>
                <a:lnTo>
                  <a:pt x="694842" y="2079448"/>
                </a:lnTo>
                <a:lnTo>
                  <a:pt x="709790" y="2079448"/>
                </a:lnTo>
                <a:lnTo>
                  <a:pt x="732205" y="2094383"/>
                </a:lnTo>
                <a:lnTo>
                  <a:pt x="762088" y="2109331"/>
                </a:lnTo>
                <a:lnTo>
                  <a:pt x="777036" y="2116812"/>
                </a:lnTo>
                <a:lnTo>
                  <a:pt x="784517" y="2124279"/>
                </a:lnTo>
                <a:lnTo>
                  <a:pt x="784517" y="2131747"/>
                </a:lnTo>
                <a:lnTo>
                  <a:pt x="806919" y="2139227"/>
                </a:lnTo>
                <a:lnTo>
                  <a:pt x="836803" y="2154162"/>
                </a:lnTo>
                <a:lnTo>
                  <a:pt x="889101" y="2213941"/>
                </a:lnTo>
                <a:lnTo>
                  <a:pt x="911529" y="2236357"/>
                </a:lnTo>
                <a:lnTo>
                  <a:pt x="963815" y="2273707"/>
                </a:lnTo>
                <a:lnTo>
                  <a:pt x="993711" y="2273707"/>
                </a:lnTo>
                <a:lnTo>
                  <a:pt x="1008659" y="2266240"/>
                </a:lnTo>
                <a:lnTo>
                  <a:pt x="1031062" y="2236357"/>
                </a:lnTo>
                <a:lnTo>
                  <a:pt x="1038542" y="2236357"/>
                </a:lnTo>
                <a:lnTo>
                  <a:pt x="1046010" y="2236357"/>
                </a:lnTo>
                <a:lnTo>
                  <a:pt x="1060945" y="2243824"/>
                </a:lnTo>
                <a:lnTo>
                  <a:pt x="1075893" y="2266240"/>
                </a:lnTo>
                <a:lnTo>
                  <a:pt x="1090853" y="2281175"/>
                </a:lnTo>
                <a:lnTo>
                  <a:pt x="1090853" y="2318538"/>
                </a:lnTo>
                <a:lnTo>
                  <a:pt x="1090853" y="2326019"/>
                </a:lnTo>
                <a:lnTo>
                  <a:pt x="1090853" y="2363369"/>
                </a:lnTo>
                <a:lnTo>
                  <a:pt x="1083373" y="2378305"/>
                </a:lnTo>
                <a:lnTo>
                  <a:pt x="1083373" y="2385785"/>
                </a:lnTo>
                <a:lnTo>
                  <a:pt x="1068425" y="2400720"/>
                </a:lnTo>
                <a:lnTo>
                  <a:pt x="1060945" y="2408200"/>
                </a:lnTo>
                <a:lnTo>
                  <a:pt x="1053490" y="2415668"/>
                </a:lnTo>
                <a:lnTo>
                  <a:pt x="1031062" y="2445551"/>
                </a:lnTo>
                <a:lnTo>
                  <a:pt x="986243" y="2490382"/>
                </a:lnTo>
                <a:lnTo>
                  <a:pt x="986243" y="2497850"/>
                </a:lnTo>
                <a:lnTo>
                  <a:pt x="956348" y="2512798"/>
                </a:lnTo>
                <a:lnTo>
                  <a:pt x="926477" y="2527733"/>
                </a:lnTo>
                <a:lnTo>
                  <a:pt x="918997" y="2527733"/>
                </a:lnTo>
                <a:lnTo>
                  <a:pt x="918997" y="2535213"/>
                </a:lnTo>
                <a:lnTo>
                  <a:pt x="889101" y="2542681"/>
                </a:lnTo>
                <a:lnTo>
                  <a:pt x="866698" y="2542681"/>
                </a:lnTo>
                <a:lnTo>
                  <a:pt x="836803" y="2557629"/>
                </a:lnTo>
                <a:lnTo>
                  <a:pt x="821867" y="2572577"/>
                </a:lnTo>
                <a:lnTo>
                  <a:pt x="814400" y="2580044"/>
                </a:lnTo>
                <a:lnTo>
                  <a:pt x="814400" y="2587512"/>
                </a:lnTo>
                <a:lnTo>
                  <a:pt x="806919" y="2609927"/>
                </a:lnTo>
                <a:lnTo>
                  <a:pt x="806919" y="2617395"/>
                </a:lnTo>
                <a:lnTo>
                  <a:pt x="814400" y="2632343"/>
                </a:lnTo>
                <a:lnTo>
                  <a:pt x="821867" y="2662226"/>
                </a:lnTo>
                <a:lnTo>
                  <a:pt x="829335" y="2684641"/>
                </a:lnTo>
                <a:lnTo>
                  <a:pt x="851738" y="2699589"/>
                </a:lnTo>
                <a:lnTo>
                  <a:pt x="866698" y="2707057"/>
                </a:lnTo>
                <a:lnTo>
                  <a:pt x="889101" y="2714524"/>
                </a:lnTo>
                <a:lnTo>
                  <a:pt x="904049" y="2721992"/>
                </a:lnTo>
                <a:lnTo>
                  <a:pt x="911529" y="2714524"/>
                </a:lnTo>
                <a:lnTo>
                  <a:pt x="918997" y="2707057"/>
                </a:lnTo>
                <a:lnTo>
                  <a:pt x="911529" y="2692122"/>
                </a:lnTo>
                <a:lnTo>
                  <a:pt x="904049" y="2684641"/>
                </a:lnTo>
                <a:lnTo>
                  <a:pt x="904049" y="2669706"/>
                </a:lnTo>
                <a:lnTo>
                  <a:pt x="918997" y="2662226"/>
                </a:lnTo>
                <a:lnTo>
                  <a:pt x="933932" y="2654758"/>
                </a:lnTo>
                <a:lnTo>
                  <a:pt x="978763" y="2677174"/>
                </a:lnTo>
                <a:lnTo>
                  <a:pt x="1068425" y="2759368"/>
                </a:lnTo>
                <a:lnTo>
                  <a:pt x="1113256" y="2819134"/>
                </a:lnTo>
                <a:lnTo>
                  <a:pt x="1135672" y="2849017"/>
                </a:lnTo>
                <a:lnTo>
                  <a:pt x="1180503" y="2863953"/>
                </a:lnTo>
                <a:lnTo>
                  <a:pt x="1240269" y="2871433"/>
                </a:lnTo>
                <a:lnTo>
                  <a:pt x="1262684" y="2871433"/>
                </a:lnTo>
                <a:lnTo>
                  <a:pt x="1285100" y="2871433"/>
                </a:lnTo>
                <a:lnTo>
                  <a:pt x="1307515" y="2856485"/>
                </a:lnTo>
                <a:lnTo>
                  <a:pt x="1292580" y="2819134"/>
                </a:lnTo>
                <a:lnTo>
                  <a:pt x="1285100" y="2774303"/>
                </a:lnTo>
                <a:lnTo>
                  <a:pt x="1277632" y="2766836"/>
                </a:lnTo>
                <a:lnTo>
                  <a:pt x="1255204" y="2759368"/>
                </a:lnTo>
                <a:lnTo>
                  <a:pt x="1240269" y="2751888"/>
                </a:lnTo>
                <a:lnTo>
                  <a:pt x="1165555" y="2751888"/>
                </a:lnTo>
                <a:lnTo>
                  <a:pt x="1128191" y="2751888"/>
                </a:lnTo>
                <a:lnTo>
                  <a:pt x="1098308" y="2721992"/>
                </a:lnTo>
                <a:lnTo>
                  <a:pt x="1090853" y="2684641"/>
                </a:lnTo>
                <a:lnTo>
                  <a:pt x="1113256" y="2632343"/>
                </a:lnTo>
                <a:lnTo>
                  <a:pt x="1143139" y="2624862"/>
                </a:lnTo>
                <a:lnTo>
                  <a:pt x="1210386" y="2602460"/>
                </a:lnTo>
                <a:lnTo>
                  <a:pt x="1232801" y="2602460"/>
                </a:lnTo>
                <a:lnTo>
                  <a:pt x="1255204" y="2609927"/>
                </a:lnTo>
                <a:lnTo>
                  <a:pt x="1285100" y="2624862"/>
                </a:lnTo>
                <a:lnTo>
                  <a:pt x="1300035" y="2639810"/>
                </a:lnTo>
                <a:lnTo>
                  <a:pt x="1307515" y="2684641"/>
                </a:lnTo>
                <a:lnTo>
                  <a:pt x="1307515" y="2707057"/>
                </a:lnTo>
                <a:lnTo>
                  <a:pt x="1389710" y="2766836"/>
                </a:lnTo>
                <a:lnTo>
                  <a:pt x="1412113" y="2774303"/>
                </a:lnTo>
                <a:lnTo>
                  <a:pt x="1419593" y="2774303"/>
                </a:lnTo>
                <a:lnTo>
                  <a:pt x="1434528" y="2781771"/>
                </a:lnTo>
                <a:lnTo>
                  <a:pt x="1442008" y="2796719"/>
                </a:lnTo>
                <a:lnTo>
                  <a:pt x="1442008" y="2804186"/>
                </a:lnTo>
                <a:lnTo>
                  <a:pt x="1479359" y="2841537"/>
                </a:lnTo>
                <a:lnTo>
                  <a:pt x="1501775" y="2908784"/>
                </a:lnTo>
                <a:lnTo>
                  <a:pt x="1531658" y="2923732"/>
                </a:lnTo>
                <a:lnTo>
                  <a:pt x="1613852" y="2923732"/>
                </a:lnTo>
                <a:lnTo>
                  <a:pt x="1696034" y="3013394"/>
                </a:lnTo>
                <a:lnTo>
                  <a:pt x="1710982" y="3028329"/>
                </a:lnTo>
                <a:lnTo>
                  <a:pt x="1718449" y="3065692"/>
                </a:lnTo>
                <a:lnTo>
                  <a:pt x="1718449" y="3088095"/>
                </a:lnTo>
                <a:lnTo>
                  <a:pt x="1725917" y="3095575"/>
                </a:lnTo>
                <a:lnTo>
                  <a:pt x="1755813" y="3110523"/>
                </a:lnTo>
                <a:lnTo>
                  <a:pt x="1770748" y="3125471"/>
                </a:lnTo>
                <a:lnTo>
                  <a:pt x="1778215" y="3162822"/>
                </a:lnTo>
                <a:lnTo>
                  <a:pt x="1778215" y="3192705"/>
                </a:lnTo>
                <a:lnTo>
                  <a:pt x="1778215" y="3215120"/>
                </a:lnTo>
                <a:lnTo>
                  <a:pt x="1778215" y="3222601"/>
                </a:lnTo>
                <a:lnTo>
                  <a:pt x="1793163" y="3259951"/>
                </a:lnTo>
                <a:lnTo>
                  <a:pt x="1823059" y="3282367"/>
                </a:lnTo>
                <a:lnTo>
                  <a:pt x="1837994" y="3289847"/>
                </a:lnTo>
                <a:lnTo>
                  <a:pt x="1860397" y="3282367"/>
                </a:lnTo>
                <a:lnTo>
                  <a:pt x="1882825" y="3267419"/>
                </a:lnTo>
                <a:lnTo>
                  <a:pt x="1882825" y="3237536"/>
                </a:lnTo>
                <a:lnTo>
                  <a:pt x="1867877" y="3215120"/>
                </a:lnTo>
                <a:lnTo>
                  <a:pt x="1852942" y="3200172"/>
                </a:lnTo>
                <a:lnTo>
                  <a:pt x="1845462" y="3162822"/>
                </a:lnTo>
                <a:lnTo>
                  <a:pt x="1852942" y="3125471"/>
                </a:lnTo>
                <a:lnTo>
                  <a:pt x="1845462" y="3103056"/>
                </a:lnTo>
                <a:lnTo>
                  <a:pt x="1823059" y="3073160"/>
                </a:lnTo>
                <a:lnTo>
                  <a:pt x="1815579" y="3058225"/>
                </a:lnTo>
                <a:lnTo>
                  <a:pt x="1808111" y="3043277"/>
                </a:lnTo>
                <a:lnTo>
                  <a:pt x="1808111" y="3020861"/>
                </a:lnTo>
                <a:lnTo>
                  <a:pt x="1815579" y="3035809"/>
                </a:lnTo>
                <a:lnTo>
                  <a:pt x="1837994" y="3058225"/>
                </a:lnTo>
                <a:lnTo>
                  <a:pt x="1867877" y="3073160"/>
                </a:lnTo>
                <a:lnTo>
                  <a:pt x="1890280" y="3095575"/>
                </a:lnTo>
                <a:lnTo>
                  <a:pt x="1897761" y="3110523"/>
                </a:lnTo>
                <a:lnTo>
                  <a:pt x="1905228" y="3147874"/>
                </a:lnTo>
                <a:lnTo>
                  <a:pt x="1905228" y="3170289"/>
                </a:lnTo>
                <a:lnTo>
                  <a:pt x="1912708" y="3185237"/>
                </a:lnTo>
                <a:lnTo>
                  <a:pt x="1927644" y="3192705"/>
                </a:lnTo>
                <a:lnTo>
                  <a:pt x="1957527" y="3185237"/>
                </a:lnTo>
                <a:lnTo>
                  <a:pt x="1972475" y="3185237"/>
                </a:lnTo>
                <a:lnTo>
                  <a:pt x="2002358" y="3237536"/>
                </a:lnTo>
                <a:lnTo>
                  <a:pt x="2032241" y="3267419"/>
                </a:lnTo>
                <a:lnTo>
                  <a:pt x="2047201" y="3289847"/>
                </a:lnTo>
                <a:lnTo>
                  <a:pt x="2069604" y="3312250"/>
                </a:lnTo>
                <a:lnTo>
                  <a:pt x="2077085" y="3312250"/>
                </a:lnTo>
                <a:lnTo>
                  <a:pt x="2099487" y="3327185"/>
                </a:lnTo>
                <a:lnTo>
                  <a:pt x="2099487" y="3334665"/>
                </a:lnTo>
                <a:lnTo>
                  <a:pt x="2114435" y="3349613"/>
                </a:lnTo>
                <a:lnTo>
                  <a:pt x="2121916" y="3357068"/>
                </a:lnTo>
                <a:lnTo>
                  <a:pt x="2121916" y="3364549"/>
                </a:lnTo>
                <a:lnTo>
                  <a:pt x="2121916" y="3372029"/>
                </a:lnTo>
                <a:lnTo>
                  <a:pt x="2121916" y="3394432"/>
                </a:lnTo>
                <a:lnTo>
                  <a:pt x="2121916" y="3401912"/>
                </a:lnTo>
                <a:lnTo>
                  <a:pt x="2106968" y="3424327"/>
                </a:lnTo>
                <a:lnTo>
                  <a:pt x="2084552" y="3446743"/>
                </a:lnTo>
                <a:lnTo>
                  <a:pt x="2069604" y="3469146"/>
                </a:lnTo>
                <a:lnTo>
                  <a:pt x="2047201" y="3491561"/>
                </a:lnTo>
                <a:lnTo>
                  <a:pt x="2032241" y="3506509"/>
                </a:lnTo>
                <a:lnTo>
                  <a:pt x="2032241" y="3513989"/>
                </a:lnTo>
                <a:lnTo>
                  <a:pt x="2024786" y="3521444"/>
                </a:lnTo>
                <a:lnTo>
                  <a:pt x="2017306" y="3528925"/>
                </a:lnTo>
                <a:lnTo>
                  <a:pt x="2002358" y="3536392"/>
                </a:lnTo>
                <a:lnTo>
                  <a:pt x="2002358" y="3543873"/>
                </a:lnTo>
                <a:lnTo>
                  <a:pt x="1942592" y="3596171"/>
                </a:lnTo>
                <a:lnTo>
                  <a:pt x="1927644" y="3641002"/>
                </a:lnTo>
                <a:lnTo>
                  <a:pt x="1920189" y="3655937"/>
                </a:lnTo>
                <a:lnTo>
                  <a:pt x="1897761" y="3685820"/>
                </a:lnTo>
                <a:lnTo>
                  <a:pt x="1867877" y="3708249"/>
                </a:lnTo>
                <a:lnTo>
                  <a:pt x="1763268" y="3768015"/>
                </a:lnTo>
                <a:lnTo>
                  <a:pt x="1748332" y="3797898"/>
                </a:lnTo>
                <a:lnTo>
                  <a:pt x="1748332" y="3835261"/>
                </a:lnTo>
                <a:lnTo>
                  <a:pt x="1763268" y="3857664"/>
                </a:lnTo>
                <a:lnTo>
                  <a:pt x="1770748" y="3865144"/>
                </a:lnTo>
                <a:lnTo>
                  <a:pt x="1770748" y="3872612"/>
                </a:lnTo>
                <a:lnTo>
                  <a:pt x="1778215" y="3902482"/>
                </a:lnTo>
                <a:lnTo>
                  <a:pt x="1785683" y="3924911"/>
                </a:lnTo>
                <a:lnTo>
                  <a:pt x="1800631" y="4036988"/>
                </a:lnTo>
                <a:lnTo>
                  <a:pt x="1808111" y="4126637"/>
                </a:lnTo>
                <a:lnTo>
                  <a:pt x="1823059" y="4111702"/>
                </a:lnTo>
                <a:lnTo>
                  <a:pt x="1837994" y="4081806"/>
                </a:lnTo>
                <a:lnTo>
                  <a:pt x="1845462" y="4044468"/>
                </a:lnTo>
                <a:lnTo>
                  <a:pt x="1837994" y="3992157"/>
                </a:lnTo>
                <a:lnTo>
                  <a:pt x="1852942" y="3977222"/>
                </a:lnTo>
                <a:lnTo>
                  <a:pt x="1897761" y="3984690"/>
                </a:lnTo>
                <a:lnTo>
                  <a:pt x="1920189" y="3999625"/>
                </a:lnTo>
                <a:lnTo>
                  <a:pt x="1935124" y="4007105"/>
                </a:lnTo>
                <a:lnTo>
                  <a:pt x="1957527" y="4044468"/>
                </a:lnTo>
                <a:lnTo>
                  <a:pt x="1987410" y="4134118"/>
                </a:lnTo>
                <a:lnTo>
                  <a:pt x="1979955" y="4193884"/>
                </a:lnTo>
                <a:lnTo>
                  <a:pt x="1942592" y="4261143"/>
                </a:lnTo>
                <a:lnTo>
                  <a:pt x="1927644" y="4328377"/>
                </a:lnTo>
                <a:lnTo>
                  <a:pt x="1920189" y="4358260"/>
                </a:lnTo>
                <a:lnTo>
                  <a:pt x="1920189" y="4403091"/>
                </a:lnTo>
                <a:lnTo>
                  <a:pt x="1905228" y="4440454"/>
                </a:lnTo>
                <a:lnTo>
                  <a:pt x="1852942" y="4522636"/>
                </a:lnTo>
                <a:lnTo>
                  <a:pt x="1837994" y="4567467"/>
                </a:lnTo>
                <a:lnTo>
                  <a:pt x="1830514" y="4619778"/>
                </a:lnTo>
                <a:lnTo>
                  <a:pt x="1830514" y="4687038"/>
                </a:lnTo>
                <a:lnTo>
                  <a:pt x="1830514" y="4739324"/>
                </a:lnTo>
                <a:lnTo>
                  <a:pt x="1815579" y="4791635"/>
                </a:lnTo>
                <a:lnTo>
                  <a:pt x="1815579" y="4821505"/>
                </a:lnTo>
                <a:lnTo>
                  <a:pt x="1815579" y="4903700"/>
                </a:lnTo>
                <a:lnTo>
                  <a:pt x="1808111" y="4926115"/>
                </a:lnTo>
                <a:lnTo>
                  <a:pt x="1808111" y="4933583"/>
                </a:lnTo>
                <a:lnTo>
                  <a:pt x="1800631" y="4956011"/>
                </a:lnTo>
                <a:lnTo>
                  <a:pt x="1793163" y="4970946"/>
                </a:lnTo>
                <a:lnTo>
                  <a:pt x="1793163" y="4978414"/>
                </a:lnTo>
                <a:lnTo>
                  <a:pt x="1710982" y="5053141"/>
                </a:lnTo>
                <a:lnTo>
                  <a:pt x="1688553" y="5075543"/>
                </a:lnTo>
                <a:lnTo>
                  <a:pt x="1673618" y="5090479"/>
                </a:lnTo>
                <a:lnTo>
                  <a:pt x="1681086" y="510542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173504" y="2008507"/>
            <a:ext cx="9326980" cy="59988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838852" y="7919745"/>
            <a:ext cx="179311" cy="81254"/>
          </a:xfrm>
          <a:custGeom>
            <a:avLst/>
            <a:gdLst/>
            <a:ahLst/>
            <a:cxnLst/>
            <a:rect l="l" t="t" r="r" b="b"/>
            <a:pathLst>
              <a:path w="179311" h="81254">
                <a:moveTo>
                  <a:pt x="179311" y="67233"/>
                </a:moveTo>
                <a:lnTo>
                  <a:pt x="156895" y="67233"/>
                </a:lnTo>
                <a:lnTo>
                  <a:pt x="170914" y="81254"/>
                </a:lnTo>
                <a:lnTo>
                  <a:pt x="179311" y="81254"/>
                </a:lnTo>
                <a:lnTo>
                  <a:pt x="179311" y="67233"/>
                </a:lnTo>
                <a:close/>
              </a:path>
              <a:path w="179311" h="81254">
                <a:moveTo>
                  <a:pt x="149428" y="67233"/>
                </a:moveTo>
                <a:lnTo>
                  <a:pt x="141960" y="67233"/>
                </a:lnTo>
                <a:lnTo>
                  <a:pt x="149428" y="74714"/>
                </a:lnTo>
                <a:lnTo>
                  <a:pt x="149428" y="67233"/>
                </a:lnTo>
                <a:close/>
              </a:path>
              <a:path w="179311" h="81254">
                <a:moveTo>
                  <a:pt x="171843" y="59766"/>
                </a:moveTo>
                <a:lnTo>
                  <a:pt x="119545" y="59766"/>
                </a:lnTo>
                <a:lnTo>
                  <a:pt x="127025" y="67233"/>
                </a:lnTo>
                <a:lnTo>
                  <a:pt x="171843" y="67233"/>
                </a:lnTo>
                <a:lnTo>
                  <a:pt x="171843" y="59766"/>
                </a:lnTo>
                <a:close/>
              </a:path>
              <a:path w="179311" h="81254">
                <a:moveTo>
                  <a:pt x="156895" y="52298"/>
                </a:moveTo>
                <a:lnTo>
                  <a:pt x="104597" y="52298"/>
                </a:lnTo>
                <a:lnTo>
                  <a:pt x="112077" y="59766"/>
                </a:lnTo>
                <a:lnTo>
                  <a:pt x="164363" y="59766"/>
                </a:lnTo>
                <a:lnTo>
                  <a:pt x="156895" y="52298"/>
                </a:lnTo>
                <a:close/>
              </a:path>
              <a:path w="179311" h="81254">
                <a:moveTo>
                  <a:pt x="119545" y="37350"/>
                </a:moveTo>
                <a:lnTo>
                  <a:pt x="97129" y="37350"/>
                </a:lnTo>
                <a:lnTo>
                  <a:pt x="97129" y="52298"/>
                </a:lnTo>
                <a:lnTo>
                  <a:pt x="149428" y="52298"/>
                </a:lnTo>
                <a:lnTo>
                  <a:pt x="141960" y="44831"/>
                </a:lnTo>
                <a:lnTo>
                  <a:pt x="127025" y="44831"/>
                </a:lnTo>
                <a:lnTo>
                  <a:pt x="119545" y="37350"/>
                </a:lnTo>
                <a:close/>
              </a:path>
              <a:path w="179311" h="81254">
                <a:moveTo>
                  <a:pt x="104597" y="29883"/>
                </a:moveTo>
                <a:lnTo>
                  <a:pt x="59766" y="29883"/>
                </a:lnTo>
                <a:lnTo>
                  <a:pt x="67233" y="37350"/>
                </a:lnTo>
                <a:lnTo>
                  <a:pt x="112077" y="37350"/>
                </a:lnTo>
                <a:lnTo>
                  <a:pt x="104597" y="29883"/>
                </a:lnTo>
                <a:close/>
              </a:path>
              <a:path w="179311" h="81254">
                <a:moveTo>
                  <a:pt x="59766" y="14947"/>
                </a:moveTo>
                <a:lnTo>
                  <a:pt x="22415" y="14947"/>
                </a:lnTo>
                <a:lnTo>
                  <a:pt x="29895" y="22415"/>
                </a:lnTo>
                <a:lnTo>
                  <a:pt x="44830" y="22415"/>
                </a:lnTo>
                <a:lnTo>
                  <a:pt x="52298" y="29883"/>
                </a:lnTo>
                <a:lnTo>
                  <a:pt x="67233" y="29883"/>
                </a:lnTo>
                <a:lnTo>
                  <a:pt x="59766" y="22415"/>
                </a:lnTo>
                <a:lnTo>
                  <a:pt x="59766" y="14947"/>
                </a:lnTo>
                <a:close/>
              </a:path>
              <a:path w="179311" h="81254">
                <a:moveTo>
                  <a:pt x="82181" y="22415"/>
                </a:moveTo>
                <a:lnTo>
                  <a:pt x="74714" y="22415"/>
                </a:lnTo>
                <a:lnTo>
                  <a:pt x="67233" y="29883"/>
                </a:lnTo>
                <a:lnTo>
                  <a:pt x="89649" y="29883"/>
                </a:lnTo>
                <a:lnTo>
                  <a:pt x="82181" y="22415"/>
                </a:lnTo>
                <a:close/>
              </a:path>
              <a:path w="179311" h="81254">
                <a:moveTo>
                  <a:pt x="37350" y="0"/>
                </a:moveTo>
                <a:lnTo>
                  <a:pt x="0" y="0"/>
                </a:lnTo>
                <a:lnTo>
                  <a:pt x="0" y="7467"/>
                </a:lnTo>
                <a:lnTo>
                  <a:pt x="7467" y="7467"/>
                </a:lnTo>
                <a:lnTo>
                  <a:pt x="14947" y="14947"/>
                </a:lnTo>
                <a:lnTo>
                  <a:pt x="37350" y="14947"/>
                </a:lnTo>
                <a:lnTo>
                  <a:pt x="37350" y="0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726777" y="7867440"/>
            <a:ext cx="112077" cy="52311"/>
          </a:xfrm>
          <a:custGeom>
            <a:avLst/>
            <a:gdLst/>
            <a:ahLst/>
            <a:cxnLst/>
            <a:rect l="l" t="t" r="r" b="b"/>
            <a:pathLst>
              <a:path w="112077" h="52311">
                <a:moveTo>
                  <a:pt x="104597" y="37363"/>
                </a:moveTo>
                <a:lnTo>
                  <a:pt x="82194" y="37363"/>
                </a:lnTo>
                <a:lnTo>
                  <a:pt x="82194" y="44830"/>
                </a:lnTo>
                <a:lnTo>
                  <a:pt x="97142" y="44830"/>
                </a:lnTo>
                <a:lnTo>
                  <a:pt x="97142" y="52311"/>
                </a:lnTo>
                <a:lnTo>
                  <a:pt x="112077" y="52311"/>
                </a:lnTo>
                <a:lnTo>
                  <a:pt x="104597" y="44830"/>
                </a:lnTo>
                <a:lnTo>
                  <a:pt x="104597" y="37363"/>
                </a:lnTo>
                <a:close/>
              </a:path>
              <a:path w="112077" h="52311">
                <a:moveTo>
                  <a:pt x="97142" y="29895"/>
                </a:moveTo>
                <a:lnTo>
                  <a:pt x="67233" y="29895"/>
                </a:lnTo>
                <a:lnTo>
                  <a:pt x="67233" y="37363"/>
                </a:lnTo>
                <a:lnTo>
                  <a:pt x="97142" y="37363"/>
                </a:lnTo>
                <a:lnTo>
                  <a:pt x="97142" y="29895"/>
                </a:lnTo>
                <a:close/>
              </a:path>
              <a:path w="112077" h="52311">
                <a:moveTo>
                  <a:pt x="82194" y="22415"/>
                </a:moveTo>
                <a:lnTo>
                  <a:pt x="52298" y="22415"/>
                </a:lnTo>
                <a:lnTo>
                  <a:pt x="52298" y="29895"/>
                </a:lnTo>
                <a:lnTo>
                  <a:pt x="89662" y="29895"/>
                </a:lnTo>
                <a:lnTo>
                  <a:pt x="82194" y="22415"/>
                </a:lnTo>
                <a:close/>
              </a:path>
              <a:path w="112077" h="52311">
                <a:moveTo>
                  <a:pt x="67233" y="14947"/>
                </a:moveTo>
                <a:lnTo>
                  <a:pt x="37350" y="14947"/>
                </a:lnTo>
                <a:lnTo>
                  <a:pt x="37350" y="22415"/>
                </a:lnTo>
                <a:lnTo>
                  <a:pt x="74714" y="22415"/>
                </a:lnTo>
                <a:lnTo>
                  <a:pt x="67233" y="14947"/>
                </a:lnTo>
                <a:close/>
              </a:path>
              <a:path w="112077" h="52311">
                <a:moveTo>
                  <a:pt x="52298" y="7467"/>
                </a:moveTo>
                <a:lnTo>
                  <a:pt x="14947" y="7467"/>
                </a:lnTo>
                <a:lnTo>
                  <a:pt x="22415" y="14947"/>
                </a:lnTo>
                <a:lnTo>
                  <a:pt x="59778" y="14947"/>
                </a:lnTo>
                <a:lnTo>
                  <a:pt x="52298" y="7467"/>
                </a:lnTo>
                <a:close/>
              </a:path>
              <a:path w="112077" h="52311">
                <a:moveTo>
                  <a:pt x="29895" y="0"/>
                </a:moveTo>
                <a:lnTo>
                  <a:pt x="0" y="0"/>
                </a:lnTo>
                <a:lnTo>
                  <a:pt x="0" y="7467"/>
                </a:lnTo>
                <a:lnTo>
                  <a:pt x="37350" y="7467"/>
                </a:lnTo>
                <a:lnTo>
                  <a:pt x="29895" y="0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 txBox="1"/>
          <p:nvPr/>
        </p:nvSpPr>
        <p:spPr>
          <a:xfrm rot="3120000">
            <a:off x="3949148" y="6316596"/>
            <a:ext cx="327779" cy="38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El 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C</a:t>
            </a:r>
            <a:r>
              <a:rPr sz="300" b="1" spc="40" dirty="0" smtClean="0">
                <a:solidFill>
                  <a:srgbClr val="848484"/>
                </a:solidFill>
                <a:latin typeface="Arial"/>
                <a:cs typeface="Arial"/>
              </a:rPr>
              <a:t>am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i</a:t>
            </a:r>
            <a:r>
              <a:rPr sz="300" b="1" spc="25" dirty="0" smtClean="0">
                <a:solidFill>
                  <a:srgbClr val="848484"/>
                </a:solidFill>
                <a:latin typeface="Arial"/>
                <a:cs typeface="Arial"/>
              </a:rPr>
              <a:t>n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o R</a:t>
            </a:r>
            <a:r>
              <a:rPr sz="300" b="1" spc="35" dirty="0" smtClean="0">
                <a:solidFill>
                  <a:srgbClr val="848484"/>
                </a:solidFill>
                <a:latin typeface="Arial"/>
                <a:cs typeface="Arial"/>
              </a:rPr>
              <a:t>ea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endParaRPr sz="300">
              <a:latin typeface="Arial"/>
              <a:cs typeface="Arial"/>
            </a:endParaRPr>
          </a:p>
        </p:txBody>
      </p:sp>
      <p:sp>
        <p:nvSpPr>
          <p:cNvPr id="344" name="object 344"/>
          <p:cNvSpPr txBox="1"/>
          <p:nvPr/>
        </p:nvSpPr>
        <p:spPr>
          <a:xfrm rot="3120000">
            <a:off x="3251665" y="6803015"/>
            <a:ext cx="144781" cy="38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00" b="1" spc="30" dirty="0" smtClean="0">
                <a:solidFill>
                  <a:srgbClr val="848484"/>
                </a:solidFill>
                <a:latin typeface="Arial"/>
                <a:cs typeface="Arial"/>
              </a:rPr>
              <a:t>H</a:t>
            </a:r>
            <a:r>
              <a:rPr sz="300" b="1" spc="10" dirty="0" smtClean="0">
                <a:solidFill>
                  <a:srgbClr val="848484"/>
                </a:solidFill>
                <a:latin typeface="Arial"/>
                <a:cs typeface="Arial"/>
              </a:rPr>
              <a:t>W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Y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300" b="1" spc="30" dirty="0" smtClean="0">
                <a:solidFill>
                  <a:srgbClr val="848484"/>
                </a:solidFill>
                <a:latin typeface="Arial"/>
                <a:cs typeface="Arial"/>
              </a:rPr>
              <a:t>3</a:t>
            </a:r>
            <a:endParaRPr sz="300">
              <a:latin typeface="Arial"/>
              <a:cs typeface="Arial"/>
            </a:endParaRPr>
          </a:p>
        </p:txBody>
      </p:sp>
      <p:sp>
        <p:nvSpPr>
          <p:cNvPr id="345" name="object 345"/>
          <p:cNvSpPr txBox="1"/>
          <p:nvPr/>
        </p:nvSpPr>
        <p:spPr>
          <a:xfrm rot="3120000">
            <a:off x="2010782" y="7494315"/>
            <a:ext cx="110032" cy="44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50" b="1" spc="40" dirty="0" smtClean="0">
                <a:solidFill>
                  <a:srgbClr val="848484"/>
                </a:solidFill>
                <a:latin typeface="Arial"/>
                <a:cs typeface="Arial"/>
              </a:rPr>
              <a:t>I</a:t>
            </a:r>
            <a:r>
              <a:rPr sz="350" b="1" spc="5" dirty="0" smtClean="0">
                <a:solidFill>
                  <a:srgbClr val="848484"/>
                </a:solidFill>
                <a:latin typeface="Arial"/>
                <a:cs typeface="Arial"/>
              </a:rPr>
              <a:t>-</a:t>
            </a:r>
            <a:r>
              <a:rPr sz="350" b="1" spc="40" dirty="0" smtClean="0">
                <a:solidFill>
                  <a:srgbClr val="848484"/>
                </a:solidFill>
                <a:latin typeface="Arial"/>
                <a:cs typeface="Arial"/>
              </a:rPr>
              <a:t>4</a:t>
            </a:r>
            <a:r>
              <a:rPr sz="350" b="1" spc="45" dirty="0" smtClean="0">
                <a:solidFill>
                  <a:srgbClr val="848484"/>
                </a:solidFill>
                <a:latin typeface="Arial"/>
                <a:cs typeface="Arial"/>
              </a:rPr>
              <a:t>5</a:t>
            </a:r>
            <a:endParaRPr sz="350">
              <a:latin typeface="Arial"/>
              <a:cs typeface="Arial"/>
            </a:endParaRPr>
          </a:p>
        </p:txBody>
      </p:sp>
      <p:sp>
        <p:nvSpPr>
          <p:cNvPr id="346" name="object 346"/>
          <p:cNvSpPr txBox="1"/>
          <p:nvPr/>
        </p:nvSpPr>
        <p:spPr>
          <a:xfrm rot="1560000">
            <a:off x="5867732" y="6044772"/>
            <a:ext cx="396419" cy="38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Sp</a:t>
            </a:r>
            <a:r>
              <a:rPr sz="300" b="1" spc="40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300" b="1" spc="25" dirty="0" smtClean="0">
                <a:solidFill>
                  <a:srgbClr val="848484"/>
                </a:solidFill>
                <a:latin typeface="Arial"/>
                <a:cs typeface="Arial"/>
              </a:rPr>
              <a:t>c</a:t>
            </a:r>
            <a:r>
              <a:rPr sz="300" b="1" spc="35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 C</a:t>
            </a:r>
            <a:r>
              <a:rPr sz="300" b="1" spc="30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300" b="1" spc="25" dirty="0" smtClean="0">
                <a:solidFill>
                  <a:srgbClr val="848484"/>
                </a:solidFill>
                <a:latin typeface="Arial"/>
                <a:cs typeface="Arial"/>
              </a:rPr>
              <a:t>nt</a:t>
            </a:r>
            <a:r>
              <a:rPr sz="300" b="1" spc="35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r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 B</a:t>
            </a:r>
            <a:r>
              <a:rPr sz="300" b="1" spc="10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v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endParaRPr sz="300">
              <a:latin typeface="Arial"/>
              <a:cs typeface="Arial"/>
            </a:endParaRPr>
          </a:p>
        </p:txBody>
      </p:sp>
      <p:sp>
        <p:nvSpPr>
          <p:cNvPr id="347" name="object 347"/>
          <p:cNvSpPr txBox="1"/>
          <p:nvPr/>
        </p:nvSpPr>
        <p:spPr>
          <a:xfrm rot="19260000">
            <a:off x="3976356" y="6678482"/>
            <a:ext cx="313955" cy="38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00" b="1" spc="5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r>
              <a:rPr sz="300" b="1" spc="10" dirty="0" smtClean="0">
                <a:solidFill>
                  <a:srgbClr val="848484"/>
                </a:solidFill>
                <a:latin typeface="Arial"/>
                <a:cs typeface="Arial"/>
              </a:rPr>
              <a:t>o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r</a:t>
            </a:r>
            <a:r>
              <a:rPr sz="300" b="1" spc="35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o </a:t>
            </a:r>
            <a:r>
              <a:rPr sz="300" b="1" spc="10" dirty="0" smtClean="0">
                <a:solidFill>
                  <a:srgbClr val="848484"/>
                </a:solidFill>
                <a:latin typeface="Arial"/>
                <a:cs typeface="Arial"/>
              </a:rPr>
              <a:t>B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lv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endParaRPr sz="300">
              <a:latin typeface="Arial"/>
              <a:cs typeface="Arial"/>
            </a:endParaRPr>
          </a:p>
        </p:txBody>
      </p:sp>
      <p:sp>
        <p:nvSpPr>
          <p:cNvPr id="348" name="object 348"/>
          <p:cNvSpPr txBox="1"/>
          <p:nvPr/>
        </p:nvSpPr>
        <p:spPr>
          <a:xfrm rot="17760000">
            <a:off x="5752821" y="6860440"/>
            <a:ext cx="299518" cy="38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B</a:t>
            </a:r>
            <a:r>
              <a:rPr sz="300" b="1" spc="35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300" b="1" spc="10" dirty="0" smtClean="0">
                <a:solidFill>
                  <a:srgbClr val="848484"/>
                </a:solidFill>
                <a:latin typeface="Arial"/>
                <a:cs typeface="Arial"/>
              </a:rPr>
              <a:t>y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Ar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300" b="1" spc="40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300" b="1" spc="10" dirty="0" smtClean="0">
                <a:solidFill>
                  <a:srgbClr val="848484"/>
                </a:solidFill>
                <a:latin typeface="Arial"/>
                <a:cs typeface="Arial"/>
              </a:rPr>
              <a:t>B</a:t>
            </a:r>
            <a:r>
              <a:rPr sz="300" b="1" spc="15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r>
              <a:rPr sz="300" b="1" spc="5" dirty="0" smtClean="0">
                <a:solidFill>
                  <a:srgbClr val="848484"/>
                </a:solidFill>
                <a:latin typeface="Arial"/>
                <a:cs typeface="Arial"/>
              </a:rPr>
              <a:t>v</a:t>
            </a:r>
            <a:r>
              <a:rPr sz="300" b="1" spc="20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endParaRPr sz="300">
              <a:latin typeface="Arial"/>
              <a:cs typeface="Arial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2812672" y="5304925"/>
            <a:ext cx="1878418" cy="3466566"/>
          </a:xfrm>
          <a:custGeom>
            <a:avLst/>
            <a:gdLst/>
            <a:ahLst/>
            <a:cxnLst/>
            <a:rect l="l" t="t" r="r" b="b"/>
            <a:pathLst>
              <a:path w="1878418" h="3466566">
                <a:moveTo>
                  <a:pt x="1754009" y="978255"/>
                </a:moveTo>
                <a:lnTo>
                  <a:pt x="1766201" y="995337"/>
                </a:lnTo>
                <a:lnTo>
                  <a:pt x="1780844" y="1012393"/>
                </a:lnTo>
                <a:lnTo>
                  <a:pt x="1771078" y="1017295"/>
                </a:lnTo>
                <a:lnTo>
                  <a:pt x="1756435" y="1031925"/>
                </a:lnTo>
                <a:lnTo>
                  <a:pt x="1500301" y="1231963"/>
                </a:lnTo>
                <a:lnTo>
                  <a:pt x="1434426" y="1288084"/>
                </a:lnTo>
                <a:lnTo>
                  <a:pt x="1507617" y="1380769"/>
                </a:lnTo>
                <a:lnTo>
                  <a:pt x="1497863" y="1385646"/>
                </a:lnTo>
                <a:lnTo>
                  <a:pt x="1502740" y="1392974"/>
                </a:lnTo>
                <a:lnTo>
                  <a:pt x="1475905" y="1414932"/>
                </a:lnTo>
                <a:lnTo>
                  <a:pt x="1473466" y="1417370"/>
                </a:lnTo>
                <a:lnTo>
                  <a:pt x="1490548" y="1441767"/>
                </a:lnTo>
                <a:lnTo>
                  <a:pt x="1458823" y="1468602"/>
                </a:lnTo>
                <a:lnTo>
                  <a:pt x="1471028" y="1483245"/>
                </a:lnTo>
                <a:lnTo>
                  <a:pt x="1480781" y="1495425"/>
                </a:lnTo>
                <a:lnTo>
                  <a:pt x="1490548" y="1507629"/>
                </a:lnTo>
                <a:lnTo>
                  <a:pt x="1466151" y="1529588"/>
                </a:lnTo>
                <a:lnTo>
                  <a:pt x="1444193" y="1544218"/>
                </a:lnTo>
                <a:lnTo>
                  <a:pt x="1419796" y="1563738"/>
                </a:lnTo>
                <a:lnTo>
                  <a:pt x="1424673" y="1571053"/>
                </a:lnTo>
                <a:lnTo>
                  <a:pt x="1429550" y="1610093"/>
                </a:lnTo>
                <a:lnTo>
                  <a:pt x="1431988" y="1624723"/>
                </a:lnTo>
                <a:lnTo>
                  <a:pt x="1436865" y="1624723"/>
                </a:lnTo>
                <a:lnTo>
                  <a:pt x="1441742" y="1653997"/>
                </a:lnTo>
                <a:lnTo>
                  <a:pt x="1436865" y="1656448"/>
                </a:lnTo>
                <a:lnTo>
                  <a:pt x="1444193" y="1688160"/>
                </a:lnTo>
                <a:lnTo>
                  <a:pt x="1444193" y="1702790"/>
                </a:lnTo>
                <a:lnTo>
                  <a:pt x="1446631" y="1734502"/>
                </a:lnTo>
                <a:lnTo>
                  <a:pt x="1444193" y="1734502"/>
                </a:lnTo>
                <a:lnTo>
                  <a:pt x="1431988" y="1736940"/>
                </a:lnTo>
                <a:lnTo>
                  <a:pt x="1429550" y="1736940"/>
                </a:lnTo>
                <a:lnTo>
                  <a:pt x="1417358" y="1739379"/>
                </a:lnTo>
                <a:lnTo>
                  <a:pt x="1412481" y="1739379"/>
                </a:lnTo>
                <a:lnTo>
                  <a:pt x="1400276" y="1741830"/>
                </a:lnTo>
                <a:lnTo>
                  <a:pt x="1397838" y="1741830"/>
                </a:lnTo>
                <a:lnTo>
                  <a:pt x="1385646" y="1741830"/>
                </a:lnTo>
                <a:lnTo>
                  <a:pt x="1378318" y="1744256"/>
                </a:lnTo>
                <a:lnTo>
                  <a:pt x="1368564" y="1744256"/>
                </a:lnTo>
                <a:lnTo>
                  <a:pt x="1363687" y="1744256"/>
                </a:lnTo>
                <a:lnTo>
                  <a:pt x="1353921" y="1746707"/>
                </a:lnTo>
                <a:lnTo>
                  <a:pt x="1346606" y="1746707"/>
                </a:lnTo>
                <a:lnTo>
                  <a:pt x="1336852" y="1749145"/>
                </a:lnTo>
                <a:lnTo>
                  <a:pt x="1322209" y="1751584"/>
                </a:lnTo>
                <a:lnTo>
                  <a:pt x="1314894" y="1751584"/>
                </a:lnTo>
                <a:lnTo>
                  <a:pt x="1297825" y="1754022"/>
                </a:lnTo>
                <a:lnTo>
                  <a:pt x="1283182" y="1756460"/>
                </a:lnTo>
                <a:lnTo>
                  <a:pt x="1268539" y="1758899"/>
                </a:lnTo>
                <a:lnTo>
                  <a:pt x="1270990" y="1790623"/>
                </a:lnTo>
                <a:lnTo>
                  <a:pt x="1285620" y="1805254"/>
                </a:lnTo>
                <a:lnTo>
                  <a:pt x="1290497" y="1836966"/>
                </a:lnTo>
                <a:lnTo>
                  <a:pt x="1288059" y="1836966"/>
                </a:lnTo>
                <a:lnTo>
                  <a:pt x="1273428" y="1839404"/>
                </a:lnTo>
                <a:lnTo>
                  <a:pt x="1266113" y="1841842"/>
                </a:lnTo>
                <a:lnTo>
                  <a:pt x="1253909" y="1846732"/>
                </a:lnTo>
                <a:lnTo>
                  <a:pt x="1244155" y="1849158"/>
                </a:lnTo>
                <a:lnTo>
                  <a:pt x="1236827" y="1856486"/>
                </a:lnTo>
                <a:lnTo>
                  <a:pt x="1227073" y="1863801"/>
                </a:lnTo>
                <a:lnTo>
                  <a:pt x="1224635" y="1866239"/>
                </a:lnTo>
                <a:lnTo>
                  <a:pt x="1212430" y="1873554"/>
                </a:lnTo>
                <a:lnTo>
                  <a:pt x="1209992" y="1875993"/>
                </a:lnTo>
                <a:lnTo>
                  <a:pt x="1197800" y="1885759"/>
                </a:lnTo>
                <a:lnTo>
                  <a:pt x="1183170" y="1897951"/>
                </a:lnTo>
                <a:lnTo>
                  <a:pt x="1170965" y="1907717"/>
                </a:lnTo>
                <a:lnTo>
                  <a:pt x="1156334" y="1919909"/>
                </a:lnTo>
                <a:lnTo>
                  <a:pt x="1144130" y="1924786"/>
                </a:lnTo>
                <a:lnTo>
                  <a:pt x="1109980" y="1951634"/>
                </a:lnTo>
                <a:lnTo>
                  <a:pt x="1083144" y="1973580"/>
                </a:lnTo>
                <a:lnTo>
                  <a:pt x="1114856" y="2012607"/>
                </a:lnTo>
                <a:lnTo>
                  <a:pt x="1173403" y="2090674"/>
                </a:lnTo>
                <a:lnTo>
                  <a:pt x="1183170" y="2102866"/>
                </a:lnTo>
                <a:lnTo>
                  <a:pt x="1200238" y="2127262"/>
                </a:lnTo>
                <a:lnTo>
                  <a:pt x="1207554" y="2137029"/>
                </a:lnTo>
                <a:lnTo>
                  <a:pt x="1219746" y="2151672"/>
                </a:lnTo>
                <a:lnTo>
                  <a:pt x="1222197" y="2156548"/>
                </a:lnTo>
                <a:lnTo>
                  <a:pt x="1524698" y="2549309"/>
                </a:lnTo>
                <a:lnTo>
                  <a:pt x="1536890" y="2561501"/>
                </a:lnTo>
                <a:lnTo>
                  <a:pt x="1517370" y="2595664"/>
                </a:lnTo>
                <a:lnTo>
                  <a:pt x="1534452" y="2617622"/>
                </a:lnTo>
                <a:lnTo>
                  <a:pt x="1878418" y="3054286"/>
                </a:lnTo>
                <a:lnTo>
                  <a:pt x="1212430" y="3022574"/>
                </a:lnTo>
                <a:lnTo>
                  <a:pt x="985558" y="3466566"/>
                </a:lnTo>
                <a:lnTo>
                  <a:pt x="65862" y="2354148"/>
                </a:lnTo>
                <a:lnTo>
                  <a:pt x="43916" y="1863801"/>
                </a:lnTo>
                <a:lnTo>
                  <a:pt x="0" y="961174"/>
                </a:lnTo>
                <a:lnTo>
                  <a:pt x="161010" y="831888"/>
                </a:lnTo>
                <a:lnTo>
                  <a:pt x="224434" y="909955"/>
                </a:lnTo>
                <a:lnTo>
                  <a:pt x="234200" y="902614"/>
                </a:lnTo>
                <a:lnTo>
                  <a:pt x="231749" y="900201"/>
                </a:lnTo>
                <a:lnTo>
                  <a:pt x="1380756" y="0"/>
                </a:lnTo>
                <a:lnTo>
                  <a:pt x="1385646" y="9766"/>
                </a:lnTo>
                <a:lnTo>
                  <a:pt x="1400276" y="26835"/>
                </a:lnTo>
                <a:lnTo>
                  <a:pt x="1412481" y="41478"/>
                </a:lnTo>
                <a:lnTo>
                  <a:pt x="1424673" y="58547"/>
                </a:lnTo>
                <a:lnTo>
                  <a:pt x="1436865" y="73202"/>
                </a:lnTo>
                <a:lnTo>
                  <a:pt x="1446631" y="87833"/>
                </a:lnTo>
                <a:lnTo>
                  <a:pt x="1461274" y="102463"/>
                </a:lnTo>
                <a:lnTo>
                  <a:pt x="1473466" y="117094"/>
                </a:lnTo>
                <a:lnTo>
                  <a:pt x="1485658" y="129298"/>
                </a:lnTo>
                <a:lnTo>
                  <a:pt x="1488097" y="134175"/>
                </a:lnTo>
                <a:lnTo>
                  <a:pt x="1500301" y="141503"/>
                </a:lnTo>
                <a:lnTo>
                  <a:pt x="1514932" y="153695"/>
                </a:lnTo>
                <a:lnTo>
                  <a:pt x="1522260" y="161023"/>
                </a:lnTo>
                <a:lnTo>
                  <a:pt x="1529575" y="165887"/>
                </a:lnTo>
                <a:lnTo>
                  <a:pt x="1541767" y="173202"/>
                </a:lnTo>
                <a:lnTo>
                  <a:pt x="1546644" y="175653"/>
                </a:lnTo>
                <a:lnTo>
                  <a:pt x="1558848" y="185407"/>
                </a:lnTo>
                <a:lnTo>
                  <a:pt x="1561287" y="187845"/>
                </a:lnTo>
                <a:lnTo>
                  <a:pt x="1578368" y="197612"/>
                </a:lnTo>
                <a:lnTo>
                  <a:pt x="1597875" y="207365"/>
                </a:lnTo>
                <a:lnTo>
                  <a:pt x="1612518" y="209804"/>
                </a:lnTo>
                <a:lnTo>
                  <a:pt x="1641792" y="226885"/>
                </a:lnTo>
                <a:lnTo>
                  <a:pt x="1632038" y="243954"/>
                </a:lnTo>
                <a:lnTo>
                  <a:pt x="1622272" y="263486"/>
                </a:lnTo>
                <a:lnTo>
                  <a:pt x="1612518" y="282994"/>
                </a:lnTo>
                <a:lnTo>
                  <a:pt x="1602752" y="302514"/>
                </a:lnTo>
              </a:path>
            </a:pathLst>
          </a:custGeom>
          <a:ln w="3175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4364198" y="5685499"/>
            <a:ext cx="202488" cy="597687"/>
          </a:xfrm>
          <a:custGeom>
            <a:avLst/>
            <a:gdLst/>
            <a:ahLst/>
            <a:cxnLst/>
            <a:rect l="l" t="t" r="r" b="b"/>
            <a:pathLst>
              <a:path w="202488" h="597687">
                <a:moveTo>
                  <a:pt x="19519" y="0"/>
                </a:moveTo>
                <a:lnTo>
                  <a:pt x="12204" y="19519"/>
                </a:lnTo>
                <a:lnTo>
                  <a:pt x="9766" y="41465"/>
                </a:lnTo>
                <a:lnTo>
                  <a:pt x="4876" y="63423"/>
                </a:lnTo>
                <a:lnTo>
                  <a:pt x="2438" y="85382"/>
                </a:lnTo>
                <a:lnTo>
                  <a:pt x="2438" y="107340"/>
                </a:lnTo>
                <a:lnTo>
                  <a:pt x="0" y="126847"/>
                </a:lnTo>
                <a:lnTo>
                  <a:pt x="2438" y="148805"/>
                </a:lnTo>
                <a:lnTo>
                  <a:pt x="2438" y="168325"/>
                </a:lnTo>
                <a:lnTo>
                  <a:pt x="4876" y="187845"/>
                </a:lnTo>
                <a:lnTo>
                  <a:pt x="9766" y="229311"/>
                </a:lnTo>
                <a:lnTo>
                  <a:pt x="12204" y="253695"/>
                </a:lnTo>
                <a:lnTo>
                  <a:pt x="14643" y="273215"/>
                </a:lnTo>
                <a:lnTo>
                  <a:pt x="17081" y="295173"/>
                </a:lnTo>
                <a:lnTo>
                  <a:pt x="21958" y="314693"/>
                </a:lnTo>
                <a:lnTo>
                  <a:pt x="26835" y="336651"/>
                </a:lnTo>
                <a:lnTo>
                  <a:pt x="41478" y="375691"/>
                </a:lnTo>
                <a:lnTo>
                  <a:pt x="58546" y="412280"/>
                </a:lnTo>
                <a:lnTo>
                  <a:pt x="70751" y="429361"/>
                </a:lnTo>
                <a:lnTo>
                  <a:pt x="80505" y="448868"/>
                </a:lnTo>
                <a:lnTo>
                  <a:pt x="92709" y="465950"/>
                </a:lnTo>
                <a:lnTo>
                  <a:pt x="107340" y="483019"/>
                </a:lnTo>
                <a:lnTo>
                  <a:pt x="121983" y="500113"/>
                </a:lnTo>
                <a:lnTo>
                  <a:pt x="134175" y="517182"/>
                </a:lnTo>
                <a:lnTo>
                  <a:pt x="148818" y="531812"/>
                </a:lnTo>
                <a:lnTo>
                  <a:pt x="161010" y="548894"/>
                </a:lnTo>
                <a:lnTo>
                  <a:pt x="175640" y="565975"/>
                </a:lnTo>
                <a:lnTo>
                  <a:pt x="190284" y="583044"/>
                </a:lnTo>
                <a:lnTo>
                  <a:pt x="202488" y="597687"/>
                </a:lnTo>
              </a:path>
            </a:pathLst>
          </a:custGeom>
          <a:ln w="3175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044418" y="5304933"/>
            <a:ext cx="1410042" cy="1976005"/>
          </a:xfrm>
          <a:custGeom>
            <a:avLst/>
            <a:gdLst/>
            <a:ahLst/>
            <a:cxnLst/>
            <a:rect l="l" t="t" r="r" b="b"/>
            <a:pathLst>
              <a:path w="1410042" h="1976005">
                <a:moveTo>
                  <a:pt x="851395" y="1976005"/>
                </a:moveTo>
                <a:lnTo>
                  <a:pt x="668439" y="1754022"/>
                </a:lnTo>
                <a:lnTo>
                  <a:pt x="202488" y="1156335"/>
                </a:lnTo>
                <a:lnTo>
                  <a:pt x="0" y="900188"/>
                </a:lnTo>
                <a:lnTo>
                  <a:pt x="1149019" y="0"/>
                </a:lnTo>
                <a:lnTo>
                  <a:pt x="1153896" y="9753"/>
                </a:lnTo>
                <a:lnTo>
                  <a:pt x="1168527" y="26835"/>
                </a:lnTo>
                <a:lnTo>
                  <a:pt x="1180731" y="41478"/>
                </a:lnTo>
                <a:lnTo>
                  <a:pt x="1192936" y="58547"/>
                </a:lnTo>
                <a:lnTo>
                  <a:pt x="1205128" y="73190"/>
                </a:lnTo>
                <a:lnTo>
                  <a:pt x="1214881" y="87820"/>
                </a:lnTo>
                <a:lnTo>
                  <a:pt x="1229525" y="102463"/>
                </a:lnTo>
                <a:lnTo>
                  <a:pt x="1241717" y="117093"/>
                </a:lnTo>
                <a:lnTo>
                  <a:pt x="1253909" y="129298"/>
                </a:lnTo>
                <a:lnTo>
                  <a:pt x="1256347" y="134162"/>
                </a:lnTo>
                <a:lnTo>
                  <a:pt x="1268552" y="141490"/>
                </a:lnTo>
                <a:lnTo>
                  <a:pt x="1283182" y="153682"/>
                </a:lnTo>
                <a:lnTo>
                  <a:pt x="1290510" y="161010"/>
                </a:lnTo>
                <a:lnTo>
                  <a:pt x="1297825" y="165887"/>
                </a:lnTo>
                <a:lnTo>
                  <a:pt x="1310030" y="173202"/>
                </a:lnTo>
                <a:lnTo>
                  <a:pt x="1314907" y="175641"/>
                </a:lnTo>
                <a:lnTo>
                  <a:pt x="1327099" y="185407"/>
                </a:lnTo>
                <a:lnTo>
                  <a:pt x="1329537" y="187845"/>
                </a:lnTo>
                <a:lnTo>
                  <a:pt x="1346619" y="197599"/>
                </a:lnTo>
                <a:lnTo>
                  <a:pt x="1366126" y="207352"/>
                </a:lnTo>
                <a:lnTo>
                  <a:pt x="1380769" y="209804"/>
                </a:lnTo>
                <a:lnTo>
                  <a:pt x="1410042" y="226872"/>
                </a:lnTo>
                <a:lnTo>
                  <a:pt x="1400289" y="243954"/>
                </a:lnTo>
                <a:lnTo>
                  <a:pt x="1390522" y="263474"/>
                </a:lnTo>
                <a:lnTo>
                  <a:pt x="1380769" y="282994"/>
                </a:lnTo>
                <a:lnTo>
                  <a:pt x="1371015" y="302501"/>
                </a:lnTo>
              </a:path>
            </a:pathLst>
          </a:custGeom>
          <a:ln w="3175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3895810" y="5685499"/>
            <a:ext cx="697712" cy="1595437"/>
          </a:xfrm>
          <a:custGeom>
            <a:avLst/>
            <a:gdLst/>
            <a:ahLst/>
            <a:cxnLst/>
            <a:rect l="l" t="t" r="r" b="b"/>
            <a:pathLst>
              <a:path w="697712" h="1595437">
                <a:moveTo>
                  <a:pt x="487908" y="0"/>
                </a:moveTo>
                <a:lnTo>
                  <a:pt x="480593" y="19519"/>
                </a:lnTo>
                <a:lnTo>
                  <a:pt x="478155" y="41465"/>
                </a:lnTo>
                <a:lnTo>
                  <a:pt x="473265" y="63423"/>
                </a:lnTo>
                <a:lnTo>
                  <a:pt x="470827" y="85382"/>
                </a:lnTo>
                <a:lnTo>
                  <a:pt x="470827" y="107340"/>
                </a:lnTo>
                <a:lnTo>
                  <a:pt x="468388" y="126847"/>
                </a:lnTo>
                <a:lnTo>
                  <a:pt x="470827" y="148805"/>
                </a:lnTo>
                <a:lnTo>
                  <a:pt x="470827" y="168325"/>
                </a:lnTo>
                <a:lnTo>
                  <a:pt x="473265" y="187845"/>
                </a:lnTo>
                <a:lnTo>
                  <a:pt x="478155" y="229311"/>
                </a:lnTo>
                <a:lnTo>
                  <a:pt x="480593" y="253695"/>
                </a:lnTo>
                <a:lnTo>
                  <a:pt x="483031" y="273215"/>
                </a:lnTo>
                <a:lnTo>
                  <a:pt x="485470" y="295173"/>
                </a:lnTo>
                <a:lnTo>
                  <a:pt x="490347" y="314693"/>
                </a:lnTo>
                <a:lnTo>
                  <a:pt x="495223" y="336651"/>
                </a:lnTo>
                <a:lnTo>
                  <a:pt x="509866" y="375691"/>
                </a:lnTo>
                <a:lnTo>
                  <a:pt x="526935" y="412280"/>
                </a:lnTo>
                <a:lnTo>
                  <a:pt x="539140" y="429361"/>
                </a:lnTo>
                <a:lnTo>
                  <a:pt x="548894" y="448868"/>
                </a:lnTo>
                <a:lnTo>
                  <a:pt x="561098" y="465950"/>
                </a:lnTo>
                <a:lnTo>
                  <a:pt x="575729" y="483019"/>
                </a:lnTo>
                <a:lnTo>
                  <a:pt x="590372" y="500113"/>
                </a:lnTo>
                <a:lnTo>
                  <a:pt x="602564" y="517182"/>
                </a:lnTo>
                <a:lnTo>
                  <a:pt x="617207" y="531812"/>
                </a:lnTo>
                <a:lnTo>
                  <a:pt x="629399" y="548894"/>
                </a:lnTo>
                <a:lnTo>
                  <a:pt x="644029" y="565975"/>
                </a:lnTo>
                <a:lnTo>
                  <a:pt x="658672" y="583044"/>
                </a:lnTo>
                <a:lnTo>
                  <a:pt x="670877" y="597687"/>
                </a:lnTo>
                <a:lnTo>
                  <a:pt x="683069" y="614756"/>
                </a:lnTo>
                <a:lnTo>
                  <a:pt x="697712" y="631825"/>
                </a:lnTo>
                <a:lnTo>
                  <a:pt x="687946" y="636714"/>
                </a:lnTo>
                <a:lnTo>
                  <a:pt x="673303" y="651344"/>
                </a:lnTo>
                <a:lnTo>
                  <a:pt x="417169" y="851395"/>
                </a:lnTo>
                <a:lnTo>
                  <a:pt x="351294" y="907503"/>
                </a:lnTo>
                <a:lnTo>
                  <a:pt x="424484" y="1000201"/>
                </a:lnTo>
                <a:lnTo>
                  <a:pt x="414718" y="1005078"/>
                </a:lnTo>
                <a:lnTo>
                  <a:pt x="419595" y="1012393"/>
                </a:lnTo>
                <a:lnTo>
                  <a:pt x="392760" y="1034351"/>
                </a:lnTo>
                <a:lnTo>
                  <a:pt x="390321" y="1036789"/>
                </a:lnTo>
                <a:lnTo>
                  <a:pt x="407403" y="1061186"/>
                </a:lnTo>
                <a:lnTo>
                  <a:pt x="375691" y="1088021"/>
                </a:lnTo>
                <a:lnTo>
                  <a:pt x="387883" y="1102664"/>
                </a:lnTo>
                <a:lnTo>
                  <a:pt x="397649" y="1114856"/>
                </a:lnTo>
                <a:lnTo>
                  <a:pt x="407403" y="1127048"/>
                </a:lnTo>
                <a:lnTo>
                  <a:pt x="383006" y="1149007"/>
                </a:lnTo>
                <a:lnTo>
                  <a:pt x="361048" y="1163637"/>
                </a:lnTo>
                <a:lnTo>
                  <a:pt x="336664" y="1183170"/>
                </a:lnTo>
                <a:lnTo>
                  <a:pt x="341541" y="1190485"/>
                </a:lnTo>
                <a:lnTo>
                  <a:pt x="346417" y="1229525"/>
                </a:lnTo>
                <a:lnTo>
                  <a:pt x="348856" y="1244155"/>
                </a:lnTo>
                <a:lnTo>
                  <a:pt x="353733" y="1244155"/>
                </a:lnTo>
                <a:lnTo>
                  <a:pt x="358609" y="1273416"/>
                </a:lnTo>
                <a:lnTo>
                  <a:pt x="353733" y="1275867"/>
                </a:lnTo>
                <a:lnTo>
                  <a:pt x="361048" y="1307579"/>
                </a:lnTo>
                <a:lnTo>
                  <a:pt x="361048" y="1322209"/>
                </a:lnTo>
                <a:lnTo>
                  <a:pt x="363499" y="1353934"/>
                </a:lnTo>
                <a:lnTo>
                  <a:pt x="361048" y="1353934"/>
                </a:lnTo>
                <a:lnTo>
                  <a:pt x="348856" y="1356372"/>
                </a:lnTo>
                <a:lnTo>
                  <a:pt x="346417" y="1356372"/>
                </a:lnTo>
                <a:lnTo>
                  <a:pt x="334225" y="1358811"/>
                </a:lnTo>
                <a:lnTo>
                  <a:pt x="329336" y="1358811"/>
                </a:lnTo>
                <a:lnTo>
                  <a:pt x="317144" y="1361249"/>
                </a:lnTo>
                <a:lnTo>
                  <a:pt x="314706" y="1361249"/>
                </a:lnTo>
                <a:lnTo>
                  <a:pt x="302501" y="1361249"/>
                </a:lnTo>
                <a:lnTo>
                  <a:pt x="295186" y="1363687"/>
                </a:lnTo>
                <a:lnTo>
                  <a:pt x="285432" y="1363687"/>
                </a:lnTo>
                <a:lnTo>
                  <a:pt x="280543" y="1363687"/>
                </a:lnTo>
                <a:lnTo>
                  <a:pt x="270789" y="1366126"/>
                </a:lnTo>
                <a:lnTo>
                  <a:pt x="263474" y="1366126"/>
                </a:lnTo>
                <a:lnTo>
                  <a:pt x="253720" y="1368564"/>
                </a:lnTo>
                <a:lnTo>
                  <a:pt x="239077" y="1371015"/>
                </a:lnTo>
                <a:lnTo>
                  <a:pt x="231749" y="1371015"/>
                </a:lnTo>
                <a:lnTo>
                  <a:pt x="214680" y="1373454"/>
                </a:lnTo>
                <a:lnTo>
                  <a:pt x="200050" y="1375892"/>
                </a:lnTo>
                <a:lnTo>
                  <a:pt x="185407" y="1378331"/>
                </a:lnTo>
                <a:lnTo>
                  <a:pt x="187845" y="1410042"/>
                </a:lnTo>
                <a:lnTo>
                  <a:pt x="202488" y="1424686"/>
                </a:lnTo>
                <a:lnTo>
                  <a:pt x="207365" y="1456397"/>
                </a:lnTo>
                <a:lnTo>
                  <a:pt x="204914" y="1456397"/>
                </a:lnTo>
                <a:lnTo>
                  <a:pt x="190284" y="1458836"/>
                </a:lnTo>
                <a:lnTo>
                  <a:pt x="182968" y="1461274"/>
                </a:lnTo>
                <a:lnTo>
                  <a:pt x="170776" y="1466151"/>
                </a:lnTo>
                <a:lnTo>
                  <a:pt x="161010" y="1468589"/>
                </a:lnTo>
                <a:lnTo>
                  <a:pt x="153695" y="1475917"/>
                </a:lnTo>
                <a:lnTo>
                  <a:pt x="143929" y="1483233"/>
                </a:lnTo>
                <a:lnTo>
                  <a:pt x="141503" y="1485671"/>
                </a:lnTo>
                <a:lnTo>
                  <a:pt x="129298" y="1492986"/>
                </a:lnTo>
                <a:lnTo>
                  <a:pt x="126860" y="1495425"/>
                </a:lnTo>
                <a:lnTo>
                  <a:pt x="114668" y="1505178"/>
                </a:lnTo>
                <a:lnTo>
                  <a:pt x="100025" y="1517383"/>
                </a:lnTo>
                <a:lnTo>
                  <a:pt x="87820" y="1527136"/>
                </a:lnTo>
                <a:lnTo>
                  <a:pt x="73190" y="1539341"/>
                </a:lnTo>
                <a:lnTo>
                  <a:pt x="60998" y="1544218"/>
                </a:lnTo>
                <a:lnTo>
                  <a:pt x="26835" y="1571053"/>
                </a:lnTo>
                <a:lnTo>
                  <a:pt x="0" y="1595437"/>
                </a:lnTo>
              </a:path>
            </a:pathLst>
          </a:custGeom>
          <a:ln w="3175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188557" y="5214669"/>
            <a:ext cx="1085583" cy="1595437"/>
          </a:xfrm>
          <a:custGeom>
            <a:avLst/>
            <a:gdLst/>
            <a:ahLst/>
            <a:cxnLst/>
            <a:rect l="l" t="t" r="r" b="b"/>
            <a:pathLst>
              <a:path w="1085583" h="1595437">
                <a:moveTo>
                  <a:pt x="1056309" y="522058"/>
                </a:moveTo>
                <a:lnTo>
                  <a:pt x="1019721" y="587921"/>
                </a:lnTo>
                <a:lnTo>
                  <a:pt x="907491" y="536689"/>
                </a:lnTo>
                <a:lnTo>
                  <a:pt x="790397" y="480580"/>
                </a:lnTo>
                <a:lnTo>
                  <a:pt x="731850" y="448868"/>
                </a:lnTo>
                <a:lnTo>
                  <a:pt x="697699" y="422046"/>
                </a:lnTo>
                <a:lnTo>
                  <a:pt x="644029" y="383019"/>
                </a:lnTo>
                <a:lnTo>
                  <a:pt x="600113" y="339090"/>
                </a:lnTo>
                <a:lnTo>
                  <a:pt x="546442" y="302501"/>
                </a:lnTo>
                <a:lnTo>
                  <a:pt x="456196" y="261035"/>
                </a:lnTo>
                <a:lnTo>
                  <a:pt x="290296" y="187833"/>
                </a:lnTo>
                <a:lnTo>
                  <a:pt x="287858" y="187833"/>
                </a:lnTo>
                <a:lnTo>
                  <a:pt x="285419" y="185407"/>
                </a:lnTo>
                <a:lnTo>
                  <a:pt x="282981" y="185407"/>
                </a:lnTo>
                <a:lnTo>
                  <a:pt x="280543" y="182968"/>
                </a:lnTo>
                <a:lnTo>
                  <a:pt x="278104" y="182968"/>
                </a:lnTo>
                <a:lnTo>
                  <a:pt x="275666" y="180517"/>
                </a:lnTo>
                <a:lnTo>
                  <a:pt x="273227" y="180517"/>
                </a:lnTo>
                <a:lnTo>
                  <a:pt x="270789" y="178079"/>
                </a:lnTo>
                <a:lnTo>
                  <a:pt x="268351" y="178079"/>
                </a:lnTo>
                <a:lnTo>
                  <a:pt x="265899" y="175641"/>
                </a:lnTo>
                <a:lnTo>
                  <a:pt x="263461" y="175641"/>
                </a:lnTo>
                <a:lnTo>
                  <a:pt x="261023" y="173215"/>
                </a:lnTo>
                <a:lnTo>
                  <a:pt x="258584" y="173215"/>
                </a:lnTo>
                <a:lnTo>
                  <a:pt x="256146" y="170764"/>
                </a:lnTo>
                <a:lnTo>
                  <a:pt x="253707" y="168325"/>
                </a:lnTo>
                <a:lnTo>
                  <a:pt x="251269" y="168325"/>
                </a:lnTo>
                <a:lnTo>
                  <a:pt x="248831" y="165887"/>
                </a:lnTo>
                <a:lnTo>
                  <a:pt x="246392" y="165887"/>
                </a:lnTo>
                <a:lnTo>
                  <a:pt x="243954" y="163461"/>
                </a:lnTo>
                <a:lnTo>
                  <a:pt x="241503" y="161010"/>
                </a:lnTo>
                <a:lnTo>
                  <a:pt x="239064" y="161010"/>
                </a:lnTo>
                <a:lnTo>
                  <a:pt x="236626" y="158572"/>
                </a:lnTo>
                <a:lnTo>
                  <a:pt x="234188" y="156133"/>
                </a:lnTo>
                <a:lnTo>
                  <a:pt x="231749" y="156133"/>
                </a:lnTo>
                <a:lnTo>
                  <a:pt x="229311" y="153695"/>
                </a:lnTo>
                <a:lnTo>
                  <a:pt x="226872" y="151257"/>
                </a:lnTo>
                <a:lnTo>
                  <a:pt x="224434" y="151257"/>
                </a:lnTo>
                <a:lnTo>
                  <a:pt x="221996" y="148805"/>
                </a:lnTo>
                <a:lnTo>
                  <a:pt x="219557" y="146380"/>
                </a:lnTo>
                <a:lnTo>
                  <a:pt x="217119" y="143929"/>
                </a:lnTo>
                <a:lnTo>
                  <a:pt x="214668" y="143929"/>
                </a:lnTo>
                <a:lnTo>
                  <a:pt x="212229" y="141490"/>
                </a:lnTo>
                <a:lnTo>
                  <a:pt x="209791" y="141490"/>
                </a:lnTo>
                <a:lnTo>
                  <a:pt x="182956" y="109778"/>
                </a:lnTo>
                <a:lnTo>
                  <a:pt x="148805" y="68313"/>
                </a:lnTo>
                <a:lnTo>
                  <a:pt x="97574" y="0"/>
                </a:lnTo>
                <a:lnTo>
                  <a:pt x="82943" y="17081"/>
                </a:lnTo>
                <a:lnTo>
                  <a:pt x="29273" y="58547"/>
                </a:lnTo>
                <a:lnTo>
                  <a:pt x="0" y="82943"/>
                </a:lnTo>
                <a:lnTo>
                  <a:pt x="4876" y="90258"/>
                </a:lnTo>
                <a:lnTo>
                  <a:pt x="9753" y="100025"/>
                </a:lnTo>
                <a:lnTo>
                  <a:pt x="24396" y="117094"/>
                </a:lnTo>
                <a:lnTo>
                  <a:pt x="36588" y="131737"/>
                </a:lnTo>
                <a:lnTo>
                  <a:pt x="48793" y="148805"/>
                </a:lnTo>
                <a:lnTo>
                  <a:pt x="60985" y="163461"/>
                </a:lnTo>
                <a:lnTo>
                  <a:pt x="70751" y="178079"/>
                </a:lnTo>
                <a:lnTo>
                  <a:pt x="85382" y="192722"/>
                </a:lnTo>
                <a:lnTo>
                  <a:pt x="97574" y="207352"/>
                </a:lnTo>
                <a:lnTo>
                  <a:pt x="109778" y="219557"/>
                </a:lnTo>
                <a:lnTo>
                  <a:pt x="112217" y="224434"/>
                </a:lnTo>
                <a:lnTo>
                  <a:pt x="124421" y="231749"/>
                </a:lnTo>
                <a:lnTo>
                  <a:pt x="139052" y="243941"/>
                </a:lnTo>
                <a:lnTo>
                  <a:pt x="146367" y="251269"/>
                </a:lnTo>
                <a:lnTo>
                  <a:pt x="153695" y="256146"/>
                </a:lnTo>
                <a:lnTo>
                  <a:pt x="165887" y="263461"/>
                </a:lnTo>
                <a:lnTo>
                  <a:pt x="170764" y="265899"/>
                </a:lnTo>
                <a:lnTo>
                  <a:pt x="182956" y="275666"/>
                </a:lnTo>
                <a:lnTo>
                  <a:pt x="185407" y="278104"/>
                </a:lnTo>
                <a:lnTo>
                  <a:pt x="202476" y="287858"/>
                </a:lnTo>
                <a:lnTo>
                  <a:pt x="221996" y="297624"/>
                </a:lnTo>
                <a:lnTo>
                  <a:pt x="236626" y="300062"/>
                </a:lnTo>
                <a:lnTo>
                  <a:pt x="265899" y="317144"/>
                </a:lnTo>
                <a:lnTo>
                  <a:pt x="256146" y="334213"/>
                </a:lnTo>
                <a:lnTo>
                  <a:pt x="246392" y="353745"/>
                </a:lnTo>
                <a:lnTo>
                  <a:pt x="236626" y="373253"/>
                </a:lnTo>
                <a:lnTo>
                  <a:pt x="226872" y="392760"/>
                </a:lnTo>
                <a:lnTo>
                  <a:pt x="195160" y="470827"/>
                </a:lnTo>
                <a:lnTo>
                  <a:pt x="187833" y="490347"/>
                </a:lnTo>
                <a:lnTo>
                  <a:pt x="185407" y="512305"/>
                </a:lnTo>
                <a:lnTo>
                  <a:pt x="180517" y="534250"/>
                </a:lnTo>
                <a:lnTo>
                  <a:pt x="178079" y="556209"/>
                </a:lnTo>
                <a:lnTo>
                  <a:pt x="178079" y="578167"/>
                </a:lnTo>
                <a:lnTo>
                  <a:pt x="175641" y="597674"/>
                </a:lnTo>
                <a:lnTo>
                  <a:pt x="178079" y="619633"/>
                </a:lnTo>
                <a:lnTo>
                  <a:pt x="178079" y="639152"/>
                </a:lnTo>
                <a:lnTo>
                  <a:pt x="180517" y="658672"/>
                </a:lnTo>
                <a:lnTo>
                  <a:pt x="185407" y="700151"/>
                </a:lnTo>
                <a:lnTo>
                  <a:pt x="187833" y="724522"/>
                </a:lnTo>
                <a:lnTo>
                  <a:pt x="190284" y="744054"/>
                </a:lnTo>
                <a:lnTo>
                  <a:pt x="192722" y="766000"/>
                </a:lnTo>
                <a:lnTo>
                  <a:pt x="197599" y="785520"/>
                </a:lnTo>
                <a:lnTo>
                  <a:pt x="202476" y="807478"/>
                </a:lnTo>
                <a:lnTo>
                  <a:pt x="217119" y="846518"/>
                </a:lnTo>
                <a:lnTo>
                  <a:pt x="234188" y="883107"/>
                </a:lnTo>
                <a:lnTo>
                  <a:pt x="246392" y="900188"/>
                </a:lnTo>
                <a:lnTo>
                  <a:pt x="256146" y="919695"/>
                </a:lnTo>
                <a:lnTo>
                  <a:pt x="268351" y="936777"/>
                </a:lnTo>
                <a:lnTo>
                  <a:pt x="282981" y="953846"/>
                </a:lnTo>
                <a:lnTo>
                  <a:pt x="297611" y="970940"/>
                </a:lnTo>
                <a:lnTo>
                  <a:pt x="309816" y="988009"/>
                </a:lnTo>
                <a:lnTo>
                  <a:pt x="324459" y="1002639"/>
                </a:lnTo>
                <a:lnTo>
                  <a:pt x="336651" y="1019721"/>
                </a:lnTo>
                <a:lnTo>
                  <a:pt x="351282" y="1036802"/>
                </a:lnTo>
                <a:lnTo>
                  <a:pt x="365925" y="1053871"/>
                </a:lnTo>
                <a:lnTo>
                  <a:pt x="378117" y="1068514"/>
                </a:lnTo>
                <a:lnTo>
                  <a:pt x="390321" y="1085583"/>
                </a:lnTo>
                <a:lnTo>
                  <a:pt x="404952" y="1102652"/>
                </a:lnTo>
                <a:lnTo>
                  <a:pt x="395198" y="1107541"/>
                </a:lnTo>
                <a:lnTo>
                  <a:pt x="380555" y="1122172"/>
                </a:lnTo>
                <a:lnTo>
                  <a:pt x="129298" y="1317345"/>
                </a:lnTo>
                <a:lnTo>
                  <a:pt x="165887" y="1366126"/>
                </a:lnTo>
                <a:lnTo>
                  <a:pt x="180517" y="1356372"/>
                </a:lnTo>
                <a:lnTo>
                  <a:pt x="192722" y="1346619"/>
                </a:lnTo>
                <a:lnTo>
                  <a:pt x="209791" y="1334414"/>
                </a:lnTo>
                <a:lnTo>
                  <a:pt x="234188" y="1366126"/>
                </a:lnTo>
                <a:lnTo>
                  <a:pt x="258584" y="1397850"/>
                </a:lnTo>
                <a:lnTo>
                  <a:pt x="282981" y="1429562"/>
                </a:lnTo>
                <a:lnTo>
                  <a:pt x="309816" y="1461274"/>
                </a:lnTo>
                <a:lnTo>
                  <a:pt x="324459" y="1441754"/>
                </a:lnTo>
                <a:lnTo>
                  <a:pt x="351282" y="1422234"/>
                </a:lnTo>
                <a:lnTo>
                  <a:pt x="356171" y="1427124"/>
                </a:lnTo>
                <a:lnTo>
                  <a:pt x="363486" y="1436878"/>
                </a:lnTo>
                <a:lnTo>
                  <a:pt x="375678" y="1451521"/>
                </a:lnTo>
                <a:lnTo>
                  <a:pt x="395198" y="1427124"/>
                </a:lnTo>
                <a:lnTo>
                  <a:pt x="409841" y="1400289"/>
                </a:lnTo>
                <a:lnTo>
                  <a:pt x="429348" y="1375892"/>
                </a:lnTo>
                <a:lnTo>
                  <a:pt x="436664" y="1380769"/>
                </a:lnTo>
                <a:lnTo>
                  <a:pt x="439102" y="1383207"/>
                </a:lnTo>
                <a:lnTo>
                  <a:pt x="443992" y="1388084"/>
                </a:lnTo>
                <a:lnTo>
                  <a:pt x="456196" y="1395412"/>
                </a:lnTo>
                <a:lnTo>
                  <a:pt x="461060" y="1397850"/>
                </a:lnTo>
                <a:lnTo>
                  <a:pt x="470827" y="1405166"/>
                </a:lnTo>
                <a:lnTo>
                  <a:pt x="475703" y="1407604"/>
                </a:lnTo>
                <a:lnTo>
                  <a:pt x="487895" y="1414919"/>
                </a:lnTo>
                <a:lnTo>
                  <a:pt x="495223" y="1422234"/>
                </a:lnTo>
                <a:lnTo>
                  <a:pt x="504977" y="1427124"/>
                </a:lnTo>
                <a:lnTo>
                  <a:pt x="509854" y="1432001"/>
                </a:lnTo>
                <a:lnTo>
                  <a:pt x="517169" y="1436878"/>
                </a:lnTo>
                <a:lnTo>
                  <a:pt x="519620" y="1441754"/>
                </a:lnTo>
                <a:lnTo>
                  <a:pt x="524497" y="1444193"/>
                </a:lnTo>
                <a:lnTo>
                  <a:pt x="529374" y="1449082"/>
                </a:lnTo>
                <a:lnTo>
                  <a:pt x="539127" y="1458836"/>
                </a:lnTo>
                <a:lnTo>
                  <a:pt x="541566" y="1461274"/>
                </a:lnTo>
                <a:lnTo>
                  <a:pt x="548894" y="1468589"/>
                </a:lnTo>
                <a:lnTo>
                  <a:pt x="553770" y="1473466"/>
                </a:lnTo>
                <a:lnTo>
                  <a:pt x="556209" y="1475905"/>
                </a:lnTo>
                <a:lnTo>
                  <a:pt x="565962" y="1485671"/>
                </a:lnTo>
                <a:lnTo>
                  <a:pt x="565962" y="1488109"/>
                </a:lnTo>
                <a:lnTo>
                  <a:pt x="553770" y="1519821"/>
                </a:lnTo>
                <a:lnTo>
                  <a:pt x="565962" y="1534464"/>
                </a:lnTo>
                <a:lnTo>
                  <a:pt x="600113" y="1529588"/>
                </a:lnTo>
                <a:lnTo>
                  <a:pt x="609879" y="1544218"/>
                </a:lnTo>
                <a:lnTo>
                  <a:pt x="612317" y="1546656"/>
                </a:lnTo>
                <a:lnTo>
                  <a:pt x="619633" y="1558848"/>
                </a:lnTo>
                <a:lnTo>
                  <a:pt x="622071" y="1563725"/>
                </a:lnTo>
                <a:lnTo>
                  <a:pt x="629399" y="1575930"/>
                </a:lnTo>
                <a:lnTo>
                  <a:pt x="631825" y="1580807"/>
                </a:lnTo>
                <a:lnTo>
                  <a:pt x="639152" y="1595437"/>
                </a:lnTo>
                <a:lnTo>
                  <a:pt x="668426" y="1583258"/>
                </a:lnTo>
                <a:lnTo>
                  <a:pt x="683056" y="1578368"/>
                </a:lnTo>
                <a:lnTo>
                  <a:pt x="709891" y="1563725"/>
                </a:lnTo>
                <a:lnTo>
                  <a:pt x="717219" y="1575930"/>
                </a:lnTo>
                <a:lnTo>
                  <a:pt x="746480" y="1561287"/>
                </a:lnTo>
                <a:lnTo>
                  <a:pt x="761123" y="1558848"/>
                </a:lnTo>
                <a:lnTo>
                  <a:pt x="790397" y="1546656"/>
                </a:lnTo>
                <a:lnTo>
                  <a:pt x="917257" y="1473466"/>
                </a:lnTo>
                <a:lnTo>
                  <a:pt x="909929" y="1451521"/>
                </a:lnTo>
                <a:lnTo>
                  <a:pt x="902614" y="1429562"/>
                </a:lnTo>
                <a:lnTo>
                  <a:pt x="895299" y="1407604"/>
                </a:lnTo>
                <a:lnTo>
                  <a:pt x="887984" y="1383207"/>
                </a:lnTo>
                <a:lnTo>
                  <a:pt x="880656" y="1361262"/>
                </a:lnTo>
                <a:lnTo>
                  <a:pt x="909929" y="1351495"/>
                </a:lnTo>
                <a:lnTo>
                  <a:pt x="902614" y="1334414"/>
                </a:lnTo>
                <a:lnTo>
                  <a:pt x="917257" y="1329537"/>
                </a:lnTo>
                <a:lnTo>
                  <a:pt x="934326" y="1314907"/>
                </a:lnTo>
                <a:lnTo>
                  <a:pt x="941654" y="1310017"/>
                </a:lnTo>
                <a:lnTo>
                  <a:pt x="951407" y="1300264"/>
                </a:lnTo>
                <a:lnTo>
                  <a:pt x="961161" y="1295387"/>
                </a:lnTo>
                <a:lnTo>
                  <a:pt x="970927" y="1288072"/>
                </a:lnTo>
                <a:lnTo>
                  <a:pt x="978242" y="1280756"/>
                </a:lnTo>
                <a:lnTo>
                  <a:pt x="987996" y="1273429"/>
                </a:lnTo>
                <a:lnTo>
                  <a:pt x="995311" y="1266113"/>
                </a:lnTo>
                <a:lnTo>
                  <a:pt x="973366" y="1239278"/>
                </a:lnTo>
                <a:lnTo>
                  <a:pt x="958723" y="1234401"/>
                </a:lnTo>
                <a:lnTo>
                  <a:pt x="939203" y="1207566"/>
                </a:lnTo>
                <a:lnTo>
                  <a:pt x="951407" y="1197800"/>
                </a:lnTo>
                <a:lnTo>
                  <a:pt x="956284" y="1192923"/>
                </a:lnTo>
                <a:lnTo>
                  <a:pt x="970927" y="1180731"/>
                </a:lnTo>
                <a:lnTo>
                  <a:pt x="975804" y="1178293"/>
                </a:lnTo>
                <a:lnTo>
                  <a:pt x="990434" y="1168527"/>
                </a:lnTo>
                <a:lnTo>
                  <a:pt x="970927" y="1141691"/>
                </a:lnTo>
                <a:lnTo>
                  <a:pt x="953846" y="1134376"/>
                </a:lnTo>
                <a:lnTo>
                  <a:pt x="934326" y="1109992"/>
                </a:lnTo>
                <a:lnTo>
                  <a:pt x="919695" y="1122172"/>
                </a:lnTo>
                <a:lnTo>
                  <a:pt x="917257" y="1124623"/>
                </a:lnTo>
                <a:lnTo>
                  <a:pt x="907491" y="1131938"/>
                </a:lnTo>
                <a:lnTo>
                  <a:pt x="887984" y="1107541"/>
                </a:lnTo>
                <a:lnTo>
                  <a:pt x="875779" y="1095349"/>
                </a:lnTo>
                <a:lnTo>
                  <a:pt x="856259" y="1070952"/>
                </a:lnTo>
                <a:lnTo>
                  <a:pt x="853821" y="1073391"/>
                </a:lnTo>
                <a:lnTo>
                  <a:pt x="834313" y="1046556"/>
                </a:lnTo>
                <a:lnTo>
                  <a:pt x="822109" y="1036802"/>
                </a:lnTo>
                <a:lnTo>
                  <a:pt x="800150" y="1012405"/>
                </a:lnTo>
                <a:lnTo>
                  <a:pt x="785533" y="1024597"/>
                </a:lnTo>
                <a:lnTo>
                  <a:pt x="770877" y="1036802"/>
                </a:lnTo>
                <a:lnTo>
                  <a:pt x="753808" y="1048994"/>
                </a:lnTo>
                <a:lnTo>
                  <a:pt x="751370" y="1051433"/>
                </a:lnTo>
                <a:lnTo>
                  <a:pt x="731850" y="1027036"/>
                </a:lnTo>
                <a:lnTo>
                  <a:pt x="722096" y="1014844"/>
                </a:lnTo>
                <a:lnTo>
                  <a:pt x="702576" y="988009"/>
                </a:lnTo>
                <a:lnTo>
                  <a:pt x="705015" y="985570"/>
                </a:lnTo>
                <a:lnTo>
                  <a:pt x="719658" y="975804"/>
                </a:lnTo>
                <a:lnTo>
                  <a:pt x="724535" y="970940"/>
                </a:lnTo>
                <a:lnTo>
                  <a:pt x="736727" y="961174"/>
                </a:lnTo>
                <a:lnTo>
                  <a:pt x="744054" y="956297"/>
                </a:lnTo>
                <a:lnTo>
                  <a:pt x="753808" y="946543"/>
                </a:lnTo>
                <a:lnTo>
                  <a:pt x="761123" y="941654"/>
                </a:lnTo>
                <a:lnTo>
                  <a:pt x="770877" y="934326"/>
                </a:lnTo>
                <a:lnTo>
                  <a:pt x="783082" y="924572"/>
                </a:lnTo>
                <a:lnTo>
                  <a:pt x="787958" y="919695"/>
                </a:lnTo>
                <a:lnTo>
                  <a:pt x="800150" y="909942"/>
                </a:lnTo>
                <a:lnTo>
                  <a:pt x="802601" y="909942"/>
                </a:lnTo>
                <a:lnTo>
                  <a:pt x="814793" y="897737"/>
                </a:lnTo>
                <a:lnTo>
                  <a:pt x="817232" y="895299"/>
                </a:lnTo>
                <a:lnTo>
                  <a:pt x="829424" y="885545"/>
                </a:lnTo>
                <a:lnTo>
                  <a:pt x="836752" y="878230"/>
                </a:lnTo>
                <a:lnTo>
                  <a:pt x="841629" y="875792"/>
                </a:lnTo>
                <a:lnTo>
                  <a:pt x="851382" y="866038"/>
                </a:lnTo>
                <a:lnTo>
                  <a:pt x="853821" y="863600"/>
                </a:lnTo>
                <a:lnTo>
                  <a:pt x="866025" y="853833"/>
                </a:lnTo>
                <a:lnTo>
                  <a:pt x="875779" y="844067"/>
                </a:lnTo>
                <a:lnTo>
                  <a:pt x="880656" y="839190"/>
                </a:lnTo>
                <a:lnTo>
                  <a:pt x="892860" y="826998"/>
                </a:lnTo>
                <a:lnTo>
                  <a:pt x="902614" y="814793"/>
                </a:lnTo>
                <a:lnTo>
                  <a:pt x="922134" y="795286"/>
                </a:lnTo>
                <a:lnTo>
                  <a:pt x="934326" y="780656"/>
                </a:lnTo>
                <a:lnTo>
                  <a:pt x="946531" y="763562"/>
                </a:lnTo>
                <a:lnTo>
                  <a:pt x="951407" y="758698"/>
                </a:lnTo>
                <a:lnTo>
                  <a:pt x="961161" y="748931"/>
                </a:lnTo>
                <a:lnTo>
                  <a:pt x="966038" y="741616"/>
                </a:lnTo>
                <a:lnTo>
                  <a:pt x="973366" y="731862"/>
                </a:lnTo>
                <a:lnTo>
                  <a:pt x="983119" y="717219"/>
                </a:lnTo>
                <a:lnTo>
                  <a:pt x="985558" y="714781"/>
                </a:lnTo>
                <a:lnTo>
                  <a:pt x="995311" y="700151"/>
                </a:lnTo>
                <a:lnTo>
                  <a:pt x="1007516" y="680631"/>
                </a:lnTo>
                <a:lnTo>
                  <a:pt x="1019721" y="663549"/>
                </a:lnTo>
                <a:lnTo>
                  <a:pt x="1019721" y="661098"/>
                </a:lnTo>
                <a:lnTo>
                  <a:pt x="1031913" y="639152"/>
                </a:lnTo>
                <a:lnTo>
                  <a:pt x="1044105" y="619633"/>
                </a:lnTo>
                <a:lnTo>
                  <a:pt x="1053871" y="600125"/>
                </a:lnTo>
                <a:lnTo>
                  <a:pt x="1053871" y="597674"/>
                </a:lnTo>
                <a:lnTo>
                  <a:pt x="1066063" y="578167"/>
                </a:lnTo>
                <a:lnTo>
                  <a:pt x="1068501" y="575729"/>
                </a:lnTo>
                <a:lnTo>
                  <a:pt x="1075829" y="558647"/>
                </a:lnTo>
                <a:lnTo>
                  <a:pt x="1085583" y="536689"/>
                </a:lnTo>
                <a:lnTo>
                  <a:pt x="1061186" y="522058"/>
                </a:lnTo>
                <a:lnTo>
                  <a:pt x="1056309" y="522058"/>
                </a:lnTo>
                <a:lnTo>
                  <a:pt x="1019721" y="587921"/>
                </a:lnTo>
                <a:lnTo>
                  <a:pt x="907491" y="536689"/>
                </a:lnTo>
                <a:lnTo>
                  <a:pt x="790397" y="480580"/>
                </a:lnTo>
                <a:lnTo>
                  <a:pt x="731850" y="448868"/>
                </a:lnTo>
                <a:lnTo>
                  <a:pt x="697699" y="422046"/>
                </a:lnTo>
                <a:lnTo>
                  <a:pt x="644029" y="383019"/>
                </a:lnTo>
                <a:lnTo>
                  <a:pt x="600113" y="339090"/>
                </a:lnTo>
                <a:lnTo>
                  <a:pt x="570839" y="317144"/>
                </a:lnTo>
                <a:lnTo>
                  <a:pt x="546442" y="302501"/>
                </a:lnTo>
                <a:lnTo>
                  <a:pt x="456196" y="261035"/>
                </a:lnTo>
                <a:lnTo>
                  <a:pt x="290296" y="187833"/>
                </a:lnTo>
              </a:path>
            </a:pathLst>
          </a:custGeom>
          <a:ln w="3175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891139" y="5751362"/>
            <a:ext cx="1405153" cy="1639354"/>
          </a:xfrm>
          <a:custGeom>
            <a:avLst/>
            <a:gdLst/>
            <a:ahLst/>
            <a:cxnLst/>
            <a:rect l="l" t="t" r="r" b="b"/>
            <a:pathLst>
              <a:path w="1405153" h="1639354">
                <a:moveTo>
                  <a:pt x="426910" y="7315"/>
                </a:moveTo>
                <a:lnTo>
                  <a:pt x="641578" y="112217"/>
                </a:lnTo>
                <a:lnTo>
                  <a:pt x="624509" y="148805"/>
                </a:lnTo>
                <a:lnTo>
                  <a:pt x="914806" y="290309"/>
                </a:lnTo>
                <a:lnTo>
                  <a:pt x="1136815" y="400088"/>
                </a:lnTo>
                <a:lnTo>
                  <a:pt x="1405153" y="534263"/>
                </a:lnTo>
                <a:lnTo>
                  <a:pt x="1351483" y="646468"/>
                </a:lnTo>
                <a:lnTo>
                  <a:pt x="1222184" y="909955"/>
                </a:lnTo>
                <a:lnTo>
                  <a:pt x="1207554" y="902627"/>
                </a:lnTo>
                <a:lnTo>
                  <a:pt x="1178267" y="890422"/>
                </a:lnTo>
                <a:lnTo>
                  <a:pt x="1158760" y="931900"/>
                </a:lnTo>
                <a:lnTo>
                  <a:pt x="1136815" y="975817"/>
                </a:lnTo>
                <a:lnTo>
                  <a:pt x="1114844" y="1017282"/>
                </a:lnTo>
                <a:lnTo>
                  <a:pt x="1095324" y="1061186"/>
                </a:lnTo>
                <a:lnTo>
                  <a:pt x="1075817" y="1100226"/>
                </a:lnTo>
                <a:lnTo>
                  <a:pt x="1053871" y="1141704"/>
                </a:lnTo>
                <a:lnTo>
                  <a:pt x="1034338" y="1180731"/>
                </a:lnTo>
                <a:lnTo>
                  <a:pt x="1014831" y="1170978"/>
                </a:lnTo>
                <a:lnTo>
                  <a:pt x="1014831" y="1168527"/>
                </a:lnTo>
                <a:lnTo>
                  <a:pt x="1000188" y="1158773"/>
                </a:lnTo>
                <a:lnTo>
                  <a:pt x="983119" y="1151458"/>
                </a:lnTo>
                <a:lnTo>
                  <a:pt x="968476" y="1144143"/>
                </a:lnTo>
                <a:lnTo>
                  <a:pt x="961161" y="1158773"/>
                </a:lnTo>
                <a:lnTo>
                  <a:pt x="956284" y="1168527"/>
                </a:lnTo>
                <a:lnTo>
                  <a:pt x="953833" y="1170978"/>
                </a:lnTo>
                <a:lnTo>
                  <a:pt x="948956" y="1170978"/>
                </a:lnTo>
                <a:lnTo>
                  <a:pt x="934326" y="1163650"/>
                </a:lnTo>
                <a:lnTo>
                  <a:pt x="914806" y="1153896"/>
                </a:lnTo>
                <a:lnTo>
                  <a:pt x="897737" y="1146581"/>
                </a:lnTo>
                <a:lnTo>
                  <a:pt x="892860" y="1141704"/>
                </a:lnTo>
                <a:lnTo>
                  <a:pt x="885532" y="1156322"/>
                </a:lnTo>
                <a:lnTo>
                  <a:pt x="873340" y="1183170"/>
                </a:lnTo>
                <a:lnTo>
                  <a:pt x="787958" y="1353934"/>
                </a:lnTo>
                <a:lnTo>
                  <a:pt x="785520" y="1361249"/>
                </a:lnTo>
                <a:lnTo>
                  <a:pt x="783082" y="1368577"/>
                </a:lnTo>
                <a:lnTo>
                  <a:pt x="780643" y="1373454"/>
                </a:lnTo>
                <a:lnTo>
                  <a:pt x="778192" y="1380769"/>
                </a:lnTo>
                <a:lnTo>
                  <a:pt x="773315" y="1388084"/>
                </a:lnTo>
                <a:lnTo>
                  <a:pt x="766000" y="1400289"/>
                </a:lnTo>
                <a:lnTo>
                  <a:pt x="753808" y="1395412"/>
                </a:lnTo>
                <a:lnTo>
                  <a:pt x="741603" y="1388084"/>
                </a:lnTo>
                <a:lnTo>
                  <a:pt x="729411" y="1380769"/>
                </a:lnTo>
                <a:lnTo>
                  <a:pt x="717219" y="1375892"/>
                </a:lnTo>
                <a:lnTo>
                  <a:pt x="705002" y="1368577"/>
                </a:lnTo>
                <a:lnTo>
                  <a:pt x="692810" y="1363687"/>
                </a:lnTo>
                <a:lnTo>
                  <a:pt x="683056" y="1358823"/>
                </a:lnTo>
                <a:lnTo>
                  <a:pt x="678180" y="1358823"/>
                </a:lnTo>
                <a:lnTo>
                  <a:pt x="675741" y="1361249"/>
                </a:lnTo>
                <a:lnTo>
                  <a:pt x="665988" y="1380769"/>
                </a:lnTo>
                <a:lnTo>
                  <a:pt x="653783" y="1402727"/>
                </a:lnTo>
                <a:lnTo>
                  <a:pt x="639140" y="1432001"/>
                </a:lnTo>
                <a:lnTo>
                  <a:pt x="626948" y="1461274"/>
                </a:lnTo>
                <a:lnTo>
                  <a:pt x="622071" y="1468602"/>
                </a:lnTo>
                <a:lnTo>
                  <a:pt x="609866" y="1490548"/>
                </a:lnTo>
                <a:lnTo>
                  <a:pt x="597674" y="1514944"/>
                </a:lnTo>
                <a:lnTo>
                  <a:pt x="583044" y="1539328"/>
                </a:lnTo>
                <a:lnTo>
                  <a:pt x="580593" y="1544218"/>
                </a:lnTo>
                <a:lnTo>
                  <a:pt x="570839" y="1561287"/>
                </a:lnTo>
                <a:lnTo>
                  <a:pt x="561086" y="1573491"/>
                </a:lnTo>
                <a:lnTo>
                  <a:pt x="544004" y="1597875"/>
                </a:lnTo>
                <a:lnTo>
                  <a:pt x="531799" y="1617395"/>
                </a:lnTo>
                <a:lnTo>
                  <a:pt x="514731" y="1639354"/>
                </a:lnTo>
                <a:lnTo>
                  <a:pt x="497649" y="1624723"/>
                </a:lnTo>
                <a:lnTo>
                  <a:pt x="485457" y="1614970"/>
                </a:lnTo>
                <a:lnTo>
                  <a:pt x="475703" y="1607642"/>
                </a:lnTo>
                <a:lnTo>
                  <a:pt x="465937" y="1597875"/>
                </a:lnTo>
                <a:lnTo>
                  <a:pt x="453745" y="1585683"/>
                </a:lnTo>
                <a:lnTo>
                  <a:pt x="446430" y="1578368"/>
                </a:lnTo>
                <a:lnTo>
                  <a:pt x="426910" y="1558861"/>
                </a:lnTo>
                <a:lnTo>
                  <a:pt x="419595" y="1551533"/>
                </a:lnTo>
                <a:lnTo>
                  <a:pt x="412280" y="1541780"/>
                </a:lnTo>
                <a:lnTo>
                  <a:pt x="404952" y="1532026"/>
                </a:lnTo>
                <a:lnTo>
                  <a:pt x="400075" y="1527136"/>
                </a:lnTo>
                <a:lnTo>
                  <a:pt x="380555" y="1505191"/>
                </a:lnTo>
                <a:lnTo>
                  <a:pt x="370801" y="1490548"/>
                </a:lnTo>
                <a:lnTo>
                  <a:pt x="358597" y="1475905"/>
                </a:lnTo>
                <a:lnTo>
                  <a:pt x="343966" y="1456385"/>
                </a:lnTo>
                <a:lnTo>
                  <a:pt x="324446" y="1436878"/>
                </a:lnTo>
                <a:lnTo>
                  <a:pt x="246380" y="1336865"/>
                </a:lnTo>
                <a:lnTo>
                  <a:pt x="178079" y="1251470"/>
                </a:lnTo>
                <a:lnTo>
                  <a:pt x="165887" y="1236840"/>
                </a:lnTo>
                <a:lnTo>
                  <a:pt x="163436" y="1234401"/>
                </a:lnTo>
                <a:lnTo>
                  <a:pt x="161010" y="1236840"/>
                </a:lnTo>
                <a:lnTo>
                  <a:pt x="134162" y="1256347"/>
                </a:lnTo>
                <a:lnTo>
                  <a:pt x="126847" y="1244168"/>
                </a:lnTo>
                <a:lnTo>
                  <a:pt x="104889" y="1219758"/>
                </a:lnTo>
                <a:lnTo>
                  <a:pt x="85382" y="1195374"/>
                </a:lnTo>
                <a:lnTo>
                  <a:pt x="80505" y="1178293"/>
                </a:lnTo>
                <a:lnTo>
                  <a:pt x="68300" y="1161224"/>
                </a:lnTo>
                <a:lnTo>
                  <a:pt x="60985" y="1149007"/>
                </a:lnTo>
                <a:lnTo>
                  <a:pt x="58547" y="1146581"/>
                </a:lnTo>
                <a:lnTo>
                  <a:pt x="51231" y="1131938"/>
                </a:lnTo>
                <a:lnTo>
                  <a:pt x="48780" y="1129499"/>
                </a:lnTo>
                <a:lnTo>
                  <a:pt x="43903" y="1117307"/>
                </a:lnTo>
                <a:lnTo>
                  <a:pt x="41465" y="1112418"/>
                </a:lnTo>
                <a:lnTo>
                  <a:pt x="36588" y="1100226"/>
                </a:lnTo>
                <a:lnTo>
                  <a:pt x="34150" y="1092911"/>
                </a:lnTo>
                <a:lnTo>
                  <a:pt x="31699" y="1083157"/>
                </a:lnTo>
                <a:lnTo>
                  <a:pt x="29273" y="1075829"/>
                </a:lnTo>
                <a:lnTo>
                  <a:pt x="21958" y="1061186"/>
                </a:lnTo>
                <a:lnTo>
                  <a:pt x="21958" y="1058748"/>
                </a:lnTo>
                <a:lnTo>
                  <a:pt x="17068" y="1046556"/>
                </a:lnTo>
                <a:lnTo>
                  <a:pt x="14630" y="1039241"/>
                </a:lnTo>
                <a:lnTo>
                  <a:pt x="43903" y="1024597"/>
                </a:lnTo>
                <a:lnTo>
                  <a:pt x="58547" y="1022159"/>
                </a:lnTo>
                <a:lnTo>
                  <a:pt x="87820" y="1009967"/>
                </a:lnTo>
                <a:lnTo>
                  <a:pt x="214668" y="936777"/>
                </a:lnTo>
                <a:lnTo>
                  <a:pt x="207352" y="914819"/>
                </a:lnTo>
                <a:lnTo>
                  <a:pt x="200025" y="892860"/>
                </a:lnTo>
                <a:lnTo>
                  <a:pt x="192709" y="870915"/>
                </a:lnTo>
                <a:lnTo>
                  <a:pt x="185394" y="846505"/>
                </a:lnTo>
                <a:lnTo>
                  <a:pt x="178079" y="824560"/>
                </a:lnTo>
                <a:lnTo>
                  <a:pt x="207352" y="814806"/>
                </a:lnTo>
                <a:lnTo>
                  <a:pt x="200025" y="797725"/>
                </a:lnTo>
                <a:lnTo>
                  <a:pt x="214668" y="792848"/>
                </a:lnTo>
                <a:lnTo>
                  <a:pt x="231749" y="778205"/>
                </a:lnTo>
                <a:lnTo>
                  <a:pt x="239064" y="773328"/>
                </a:lnTo>
                <a:lnTo>
                  <a:pt x="248818" y="763574"/>
                </a:lnTo>
                <a:lnTo>
                  <a:pt x="258584" y="758698"/>
                </a:lnTo>
                <a:lnTo>
                  <a:pt x="268338" y="751370"/>
                </a:lnTo>
                <a:lnTo>
                  <a:pt x="275666" y="744054"/>
                </a:lnTo>
                <a:lnTo>
                  <a:pt x="285419" y="736739"/>
                </a:lnTo>
                <a:lnTo>
                  <a:pt x="292735" y="729411"/>
                </a:lnTo>
                <a:lnTo>
                  <a:pt x="270776" y="702589"/>
                </a:lnTo>
                <a:lnTo>
                  <a:pt x="256133" y="697699"/>
                </a:lnTo>
                <a:lnTo>
                  <a:pt x="236626" y="670864"/>
                </a:lnTo>
                <a:lnTo>
                  <a:pt x="248818" y="661111"/>
                </a:lnTo>
                <a:lnTo>
                  <a:pt x="253707" y="656221"/>
                </a:lnTo>
                <a:lnTo>
                  <a:pt x="268338" y="644042"/>
                </a:lnTo>
                <a:lnTo>
                  <a:pt x="273215" y="641604"/>
                </a:lnTo>
                <a:lnTo>
                  <a:pt x="287858" y="631837"/>
                </a:lnTo>
                <a:lnTo>
                  <a:pt x="268338" y="605002"/>
                </a:lnTo>
                <a:lnTo>
                  <a:pt x="251269" y="597674"/>
                </a:lnTo>
                <a:lnTo>
                  <a:pt x="231749" y="573290"/>
                </a:lnTo>
                <a:lnTo>
                  <a:pt x="217106" y="585482"/>
                </a:lnTo>
                <a:lnTo>
                  <a:pt x="214668" y="587921"/>
                </a:lnTo>
                <a:lnTo>
                  <a:pt x="204914" y="595249"/>
                </a:lnTo>
                <a:lnTo>
                  <a:pt x="185394" y="570852"/>
                </a:lnTo>
                <a:lnTo>
                  <a:pt x="173202" y="558660"/>
                </a:lnTo>
                <a:lnTo>
                  <a:pt x="153682" y="534263"/>
                </a:lnTo>
                <a:lnTo>
                  <a:pt x="151244" y="536702"/>
                </a:lnTo>
                <a:lnTo>
                  <a:pt x="131724" y="509866"/>
                </a:lnTo>
                <a:lnTo>
                  <a:pt x="119532" y="500113"/>
                </a:lnTo>
                <a:lnTo>
                  <a:pt x="97574" y="475703"/>
                </a:lnTo>
                <a:lnTo>
                  <a:pt x="82943" y="487895"/>
                </a:lnTo>
                <a:lnTo>
                  <a:pt x="68300" y="500113"/>
                </a:lnTo>
                <a:lnTo>
                  <a:pt x="51231" y="512292"/>
                </a:lnTo>
                <a:lnTo>
                  <a:pt x="48780" y="514743"/>
                </a:lnTo>
                <a:lnTo>
                  <a:pt x="29273" y="490347"/>
                </a:lnTo>
                <a:lnTo>
                  <a:pt x="19507" y="478155"/>
                </a:lnTo>
                <a:lnTo>
                  <a:pt x="0" y="451319"/>
                </a:lnTo>
                <a:lnTo>
                  <a:pt x="2438" y="448868"/>
                </a:lnTo>
                <a:lnTo>
                  <a:pt x="17068" y="439115"/>
                </a:lnTo>
                <a:lnTo>
                  <a:pt x="21958" y="434238"/>
                </a:lnTo>
                <a:lnTo>
                  <a:pt x="34150" y="424484"/>
                </a:lnTo>
                <a:lnTo>
                  <a:pt x="41465" y="419595"/>
                </a:lnTo>
                <a:lnTo>
                  <a:pt x="51231" y="409841"/>
                </a:lnTo>
                <a:lnTo>
                  <a:pt x="58547" y="404964"/>
                </a:lnTo>
                <a:lnTo>
                  <a:pt x="68300" y="397637"/>
                </a:lnTo>
                <a:lnTo>
                  <a:pt x="80505" y="387883"/>
                </a:lnTo>
                <a:lnTo>
                  <a:pt x="85382" y="383006"/>
                </a:lnTo>
                <a:lnTo>
                  <a:pt x="97574" y="373253"/>
                </a:lnTo>
                <a:lnTo>
                  <a:pt x="100012" y="373253"/>
                </a:lnTo>
                <a:lnTo>
                  <a:pt x="112217" y="361048"/>
                </a:lnTo>
                <a:lnTo>
                  <a:pt x="114642" y="358609"/>
                </a:lnTo>
                <a:lnTo>
                  <a:pt x="126847" y="348856"/>
                </a:lnTo>
                <a:lnTo>
                  <a:pt x="134162" y="341541"/>
                </a:lnTo>
                <a:lnTo>
                  <a:pt x="139052" y="339102"/>
                </a:lnTo>
                <a:lnTo>
                  <a:pt x="148805" y="329336"/>
                </a:lnTo>
                <a:lnTo>
                  <a:pt x="151244" y="326898"/>
                </a:lnTo>
                <a:lnTo>
                  <a:pt x="163436" y="317144"/>
                </a:lnTo>
                <a:lnTo>
                  <a:pt x="173202" y="307378"/>
                </a:lnTo>
                <a:lnTo>
                  <a:pt x="178079" y="302501"/>
                </a:lnTo>
                <a:lnTo>
                  <a:pt x="190271" y="290309"/>
                </a:lnTo>
                <a:lnTo>
                  <a:pt x="200025" y="278104"/>
                </a:lnTo>
                <a:lnTo>
                  <a:pt x="219544" y="258584"/>
                </a:lnTo>
                <a:lnTo>
                  <a:pt x="231749" y="243954"/>
                </a:lnTo>
                <a:lnTo>
                  <a:pt x="243941" y="226872"/>
                </a:lnTo>
                <a:lnTo>
                  <a:pt x="248818" y="221996"/>
                </a:lnTo>
                <a:lnTo>
                  <a:pt x="258584" y="212242"/>
                </a:lnTo>
                <a:lnTo>
                  <a:pt x="263461" y="204927"/>
                </a:lnTo>
                <a:lnTo>
                  <a:pt x="270776" y="195173"/>
                </a:lnTo>
                <a:lnTo>
                  <a:pt x="280543" y="180530"/>
                </a:lnTo>
                <a:lnTo>
                  <a:pt x="282981" y="178092"/>
                </a:lnTo>
                <a:lnTo>
                  <a:pt x="292735" y="163449"/>
                </a:lnTo>
                <a:lnTo>
                  <a:pt x="304927" y="143929"/>
                </a:lnTo>
                <a:lnTo>
                  <a:pt x="317131" y="126860"/>
                </a:lnTo>
                <a:lnTo>
                  <a:pt x="317131" y="124409"/>
                </a:lnTo>
                <a:lnTo>
                  <a:pt x="329323" y="102463"/>
                </a:lnTo>
                <a:lnTo>
                  <a:pt x="341528" y="82943"/>
                </a:lnTo>
                <a:lnTo>
                  <a:pt x="351282" y="63423"/>
                </a:lnTo>
                <a:lnTo>
                  <a:pt x="351282" y="60985"/>
                </a:lnTo>
                <a:lnTo>
                  <a:pt x="363486" y="41478"/>
                </a:lnTo>
                <a:lnTo>
                  <a:pt x="365925" y="39027"/>
                </a:lnTo>
                <a:lnTo>
                  <a:pt x="373240" y="21958"/>
                </a:lnTo>
                <a:lnTo>
                  <a:pt x="383006" y="0"/>
                </a:lnTo>
                <a:lnTo>
                  <a:pt x="419595" y="19519"/>
                </a:lnTo>
                <a:lnTo>
                  <a:pt x="426910" y="7315"/>
                </a:lnTo>
              </a:path>
            </a:pathLst>
          </a:custGeom>
          <a:ln w="3175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812672" y="5304925"/>
            <a:ext cx="1878418" cy="3466566"/>
          </a:xfrm>
          <a:custGeom>
            <a:avLst/>
            <a:gdLst/>
            <a:ahLst/>
            <a:cxnLst/>
            <a:rect l="l" t="t" r="r" b="b"/>
            <a:pathLst>
              <a:path w="1878418" h="3466566">
                <a:moveTo>
                  <a:pt x="161010" y="831888"/>
                </a:moveTo>
                <a:lnTo>
                  <a:pt x="0" y="961174"/>
                </a:lnTo>
                <a:lnTo>
                  <a:pt x="44025" y="1866239"/>
                </a:lnTo>
                <a:lnTo>
                  <a:pt x="65862" y="2354148"/>
                </a:lnTo>
                <a:lnTo>
                  <a:pt x="985558" y="3466566"/>
                </a:lnTo>
                <a:lnTo>
                  <a:pt x="1212430" y="3022574"/>
                </a:lnTo>
                <a:lnTo>
                  <a:pt x="1853438" y="3022574"/>
                </a:lnTo>
                <a:lnTo>
                  <a:pt x="1534452" y="2617622"/>
                </a:lnTo>
                <a:lnTo>
                  <a:pt x="1517370" y="2595664"/>
                </a:lnTo>
                <a:lnTo>
                  <a:pt x="1536890" y="2561501"/>
                </a:lnTo>
                <a:lnTo>
                  <a:pt x="1524698" y="2549309"/>
                </a:lnTo>
                <a:lnTo>
                  <a:pt x="1222197" y="2156548"/>
                </a:lnTo>
                <a:lnTo>
                  <a:pt x="1219746" y="2151672"/>
                </a:lnTo>
                <a:lnTo>
                  <a:pt x="1207554" y="2137029"/>
                </a:lnTo>
                <a:lnTo>
                  <a:pt x="1200238" y="2127262"/>
                </a:lnTo>
                <a:lnTo>
                  <a:pt x="1183170" y="2102866"/>
                </a:lnTo>
                <a:lnTo>
                  <a:pt x="1173403" y="2090674"/>
                </a:lnTo>
                <a:lnTo>
                  <a:pt x="1114856" y="2012607"/>
                </a:lnTo>
                <a:lnTo>
                  <a:pt x="1083144" y="1973580"/>
                </a:lnTo>
                <a:lnTo>
                  <a:pt x="1109980" y="1951634"/>
                </a:lnTo>
                <a:lnTo>
                  <a:pt x="1144130" y="1924786"/>
                </a:lnTo>
                <a:lnTo>
                  <a:pt x="1156334" y="1919909"/>
                </a:lnTo>
                <a:lnTo>
                  <a:pt x="1170965" y="1907717"/>
                </a:lnTo>
                <a:lnTo>
                  <a:pt x="1183170" y="1897951"/>
                </a:lnTo>
                <a:lnTo>
                  <a:pt x="1197800" y="1885759"/>
                </a:lnTo>
                <a:lnTo>
                  <a:pt x="1209992" y="1875993"/>
                </a:lnTo>
                <a:lnTo>
                  <a:pt x="1212430" y="1873554"/>
                </a:lnTo>
                <a:lnTo>
                  <a:pt x="1224635" y="1866239"/>
                </a:lnTo>
                <a:lnTo>
                  <a:pt x="1227073" y="1863801"/>
                </a:lnTo>
                <a:lnTo>
                  <a:pt x="1236827" y="1856486"/>
                </a:lnTo>
                <a:lnTo>
                  <a:pt x="1244155" y="1849158"/>
                </a:lnTo>
                <a:lnTo>
                  <a:pt x="1253909" y="1846732"/>
                </a:lnTo>
                <a:lnTo>
                  <a:pt x="1266113" y="1841842"/>
                </a:lnTo>
                <a:lnTo>
                  <a:pt x="1273428" y="1839404"/>
                </a:lnTo>
                <a:lnTo>
                  <a:pt x="1288059" y="1836966"/>
                </a:lnTo>
                <a:lnTo>
                  <a:pt x="1290497" y="1836966"/>
                </a:lnTo>
                <a:lnTo>
                  <a:pt x="1285620" y="1805254"/>
                </a:lnTo>
                <a:lnTo>
                  <a:pt x="1270990" y="1790623"/>
                </a:lnTo>
                <a:lnTo>
                  <a:pt x="1268539" y="1758899"/>
                </a:lnTo>
                <a:lnTo>
                  <a:pt x="1297825" y="1754022"/>
                </a:lnTo>
                <a:lnTo>
                  <a:pt x="1314894" y="1751584"/>
                </a:lnTo>
                <a:lnTo>
                  <a:pt x="1322209" y="1751584"/>
                </a:lnTo>
                <a:lnTo>
                  <a:pt x="1336852" y="1749145"/>
                </a:lnTo>
                <a:lnTo>
                  <a:pt x="1346606" y="1746707"/>
                </a:lnTo>
                <a:lnTo>
                  <a:pt x="1353921" y="1746707"/>
                </a:lnTo>
                <a:lnTo>
                  <a:pt x="1363687" y="1744256"/>
                </a:lnTo>
                <a:lnTo>
                  <a:pt x="1378318" y="1744256"/>
                </a:lnTo>
                <a:lnTo>
                  <a:pt x="1385646" y="1741830"/>
                </a:lnTo>
                <a:lnTo>
                  <a:pt x="1400276" y="1741830"/>
                </a:lnTo>
                <a:lnTo>
                  <a:pt x="1412481" y="1739379"/>
                </a:lnTo>
                <a:lnTo>
                  <a:pt x="1417358" y="1739379"/>
                </a:lnTo>
                <a:lnTo>
                  <a:pt x="1429550" y="1736940"/>
                </a:lnTo>
                <a:lnTo>
                  <a:pt x="1431988" y="1736940"/>
                </a:lnTo>
                <a:lnTo>
                  <a:pt x="1444193" y="1734502"/>
                </a:lnTo>
                <a:lnTo>
                  <a:pt x="1446631" y="1734502"/>
                </a:lnTo>
                <a:lnTo>
                  <a:pt x="1444193" y="1702790"/>
                </a:lnTo>
                <a:lnTo>
                  <a:pt x="1444193" y="1688160"/>
                </a:lnTo>
                <a:lnTo>
                  <a:pt x="1436865" y="1656448"/>
                </a:lnTo>
                <a:lnTo>
                  <a:pt x="1441742" y="1653997"/>
                </a:lnTo>
                <a:lnTo>
                  <a:pt x="1436865" y="1624723"/>
                </a:lnTo>
                <a:lnTo>
                  <a:pt x="1431988" y="1624723"/>
                </a:lnTo>
                <a:lnTo>
                  <a:pt x="1429550" y="1610093"/>
                </a:lnTo>
                <a:lnTo>
                  <a:pt x="1424673" y="1571053"/>
                </a:lnTo>
                <a:lnTo>
                  <a:pt x="1419796" y="1563738"/>
                </a:lnTo>
                <a:lnTo>
                  <a:pt x="1444193" y="1544218"/>
                </a:lnTo>
                <a:lnTo>
                  <a:pt x="1466151" y="1529588"/>
                </a:lnTo>
                <a:lnTo>
                  <a:pt x="1490548" y="1507629"/>
                </a:lnTo>
                <a:lnTo>
                  <a:pt x="1471028" y="1483245"/>
                </a:lnTo>
                <a:lnTo>
                  <a:pt x="1458823" y="1468602"/>
                </a:lnTo>
                <a:lnTo>
                  <a:pt x="1490548" y="1441767"/>
                </a:lnTo>
                <a:lnTo>
                  <a:pt x="1473466" y="1417370"/>
                </a:lnTo>
                <a:lnTo>
                  <a:pt x="1475905" y="1414932"/>
                </a:lnTo>
                <a:lnTo>
                  <a:pt x="1502740" y="1392974"/>
                </a:lnTo>
                <a:lnTo>
                  <a:pt x="1497863" y="1385646"/>
                </a:lnTo>
                <a:lnTo>
                  <a:pt x="1507617" y="1380769"/>
                </a:lnTo>
                <a:lnTo>
                  <a:pt x="1434426" y="1288084"/>
                </a:lnTo>
                <a:lnTo>
                  <a:pt x="1500301" y="1231963"/>
                </a:lnTo>
                <a:lnTo>
                  <a:pt x="1756435" y="1031925"/>
                </a:lnTo>
                <a:lnTo>
                  <a:pt x="1771078" y="1017295"/>
                </a:lnTo>
                <a:lnTo>
                  <a:pt x="1780844" y="1012393"/>
                </a:lnTo>
                <a:lnTo>
                  <a:pt x="1766201" y="995337"/>
                </a:lnTo>
                <a:lnTo>
                  <a:pt x="1754009" y="978255"/>
                </a:lnTo>
                <a:lnTo>
                  <a:pt x="1738721" y="909955"/>
                </a:lnTo>
                <a:lnTo>
                  <a:pt x="224434" y="909955"/>
                </a:lnTo>
                <a:lnTo>
                  <a:pt x="161010" y="831888"/>
                </a:lnTo>
                <a:close/>
              </a:path>
              <a:path w="1878418" h="3466566">
                <a:moveTo>
                  <a:pt x="1853438" y="3022574"/>
                </a:moveTo>
                <a:lnTo>
                  <a:pt x="1212430" y="3022574"/>
                </a:lnTo>
                <a:lnTo>
                  <a:pt x="1878418" y="3054286"/>
                </a:lnTo>
                <a:lnTo>
                  <a:pt x="1853438" y="3022574"/>
                </a:lnTo>
                <a:close/>
              </a:path>
              <a:path w="1878418" h="3466566">
                <a:moveTo>
                  <a:pt x="1380756" y="0"/>
                </a:moveTo>
                <a:lnTo>
                  <a:pt x="231749" y="900201"/>
                </a:lnTo>
                <a:lnTo>
                  <a:pt x="234200" y="902614"/>
                </a:lnTo>
                <a:lnTo>
                  <a:pt x="224434" y="909955"/>
                </a:lnTo>
                <a:lnTo>
                  <a:pt x="1738721" y="909955"/>
                </a:lnTo>
                <a:lnTo>
                  <a:pt x="1602752" y="302514"/>
                </a:lnTo>
                <a:lnTo>
                  <a:pt x="1632038" y="243954"/>
                </a:lnTo>
                <a:lnTo>
                  <a:pt x="1641792" y="226885"/>
                </a:lnTo>
                <a:lnTo>
                  <a:pt x="1612518" y="209804"/>
                </a:lnTo>
                <a:lnTo>
                  <a:pt x="1597875" y="207365"/>
                </a:lnTo>
                <a:lnTo>
                  <a:pt x="1578368" y="197612"/>
                </a:lnTo>
                <a:lnTo>
                  <a:pt x="1561287" y="187845"/>
                </a:lnTo>
                <a:lnTo>
                  <a:pt x="1558848" y="185407"/>
                </a:lnTo>
                <a:lnTo>
                  <a:pt x="1546644" y="175653"/>
                </a:lnTo>
                <a:lnTo>
                  <a:pt x="1541767" y="173202"/>
                </a:lnTo>
                <a:lnTo>
                  <a:pt x="1529575" y="165887"/>
                </a:lnTo>
                <a:lnTo>
                  <a:pt x="1522260" y="161023"/>
                </a:lnTo>
                <a:lnTo>
                  <a:pt x="1514932" y="153695"/>
                </a:lnTo>
                <a:lnTo>
                  <a:pt x="1500301" y="141503"/>
                </a:lnTo>
                <a:lnTo>
                  <a:pt x="1488097" y="134175"/>
                </a:lnTo>
                <a:lnTo>
                  <a:pt x="1485658" y="129298"/>
                </a:lnTo>
                <a:lnTo>
                  <a:pt x="1473466" y="117094"/>
                </a:lnTo>
                <a:lnTo>
                  <a:pt x="1461274" y="102463"/>
                </a:lnTo>
                <a:lnTo>
                  <a:pt x="1446631" y="87833"/>
                </a:lnTo>
                <a:lnTo>
                  <a:pt x="1436865" y="73202"/>
                </a:lnTo>
                <a:lnTo>
                  <a:pt x="1424673" y="58547"/>
                </a:lnTo>
                <a:lnTo>
                  <a:pt x="1412481" y="41478"/>
                </a:lnTo>
                <a:lnTo>
                  <a:pt x="1400276" y="26835"/>
                </a:lnTo>
                <a:lnTo>
                  <a:pt x="1385646" y="9766"/>
                </a:lnTo>
                <a:lnTo>
                  <a:pt x="1380756" y="0"/>
                </a:lnTo>
                <a:close/>
              </a:path>
            </a:pathLst>
          </a:custGeom>
          <a:solidFill>
            <a:srgbClr val="8B080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2812672" y="5304925"/>
            <a:ext cx="1878418" cy="3466566"/>
          </a:xfrm>
          <a:custGeom>
            <a:avLst/>
            <a:gdLst/>
            <a:ahLst/>
            <a:cxnLst/>
            <a:rect l="l" t="t" r="r" b="b"/>
            <a:pathLst>
              <a:path w="1878418" h="3466566">
                <a:moveTo>
                  <a:pt x="1754009" y="978255"/>
                </a:moveTo>
                <a:lnTo>
                  <a:pt x="1766201" y="995337"/>
                </a:lnTo>
                <a:lnTo>
                  <a:pt x="1780844" y="1012393"/>
                </a:lnTo>
                <a:lnTo>
                  <a:pt x="1771078" y="1017295"/>
                </a:lnTo>
                <a:lnTo>
                  <a:pt x="1756435" y="1031925"/>
                </a:lnTo>
                <a:lnTo>
                  <a:pt x="1500301" y="1231963"/>
                </a:lnTo>
                <a:lnTo>
                  <a:pt x="1434426" y="1288084"/>
                </a:lnTo>
                <a:lnTo>
                  <a:pt x="1507617" y="1380769"/>
                </a:lnTo>
                <a:lnTo>
                  <a:pt x="1497863" y="1385646"/>
                </a:lnTo>
                <a:lnTo>
                  <a:pt x="1502740" y="1392974"/>
                </a:lnTo>
                <a:lnTo>
                  <a:pt x="1475905" y="1414932"/>
                </a:lnTo>
                <a:lnTo>
                  <a:pt x="1473466" y="1417370"/>
                </a:lnTo>
                <a:lnTo>
                  <a:pt x="1490548" y="1441767"/>
                </a:lnTo>
                <a:lnTo>
                  <a:pt x="1458823" y="1468602"/>
                </a:lnTo>
                <a:lnTo>
                  <a:pt x="1471028" y="1483245"/>
                </a:lnTo>
                <a:lnTo>
                  <a:pt x="1480781" y="1495425"/>
                </a:lnTo>
                <a:lnTo>
                  <a:pt x="1490548" y="1507629"/>
                </a:lnTo>
                <a:lnTo>
                  <a:pt x="1466151" y="1529588"/>
                </a:lnTo>
                <a:lnTo>
                  <a:pt x="1444193" y="1544218"/>
                </a:lnTo>
                <a:lnTo>
                  <a:pt x="1419796" y="1563738"/>
                </a:lnTo>
                <a:lnTo>
                  <a:pt x="1424673" y="1571053"/>
                </a:lnTo>
                <a:lnTo>
                  <a:pt x="1429550" y="1610093"/>
                </a:lnTo>
                <a:lnTo>
                  <a:pt x="1431988" y="1624723"/>
                </a:lnTo>
                <a:lnTo>
                  <a:pt x="1436865" y="1624723"/>
                </a:lnTo>
                <a:lnTo>
                  <a:pt x="1441742" y="1653997"/>
                </a:lnTo>
                <a:lnTo>
                  <a:pt x="1436865" y="1656448"/>
                </a:lnTo>
                <a:lnTo>
                  <a:pt x="1444193" y="1688160"/>
                </a:lnTo>
                <a:lnTo>
                  <a:pt x="1444193" y="1702790"/>
                </a:lnTo>
                <a:lnTo>
                  <a:pt x="1446631" y="1734502"/>
                </a:lnTo>
                <a:lnTo>
                  <a:pt x="1444193" y="1734502"/>
                </a:lnTo>
                <a:lnTo>
                  <a:pt x="1431988" y="1736940"/>
                </a:lnTo>
                <a:lnTo>
                  <a:pt x="1429550" y="1736940"/>
                </a:lnTo>
                <a:lnTo>
                  <a:pt x="1417358" y="1739379"/>
                </a:lnTo>
                <a:lnTo>
                  <a:pt x="1412481" y="1739379"/>
                </a:lnTo>
                <a:lnTo>
                  <a:pt x="1400276" y="1741830"/>
                </a:lnTo>
                <a:lnTo>
                  <a:pt x="1397838" y="1741830"/>
                </a:lnTo>
                <a:lnTo>
                  <a:pt x="1385646" y="1741830"/>
                </a:lnTo>
                <a:lnTo>
                  <a:pt x="1378318" y="1744256"/>
                </a:lnTo>
                <a:lnTo>
                  <a:pt x="1368564" y="1744256"/>
                </a:lnTo>
                <a:lnTo>
                  <a:pt x="1363687" y="1744256"/>
                </a:lnTo>
                <a:lnTo>
                  <a:pt x="1353921" y="1746707"/>
                </a:lnTo>
                <a:lnTo>
                  <a:pt x="1346606" y="1746707"/>
                </a:lnTo>
                <a:lnTo>
                  <a:pt x="1336852" y="1749145"/>
                </a:lnTo>
                <a:lnTo>
                  <a:pt x="1322209" y="1751584"/>
                </a:lnTo>
                <a:lnTo>
                  <a:pt x="1314894" y="1751584"/>
                </a:lnTo>
                <a:lnTo>
                  <a:pt x="1297825" y="1754022"/>
                </a:lnTo>
                <a:lnTo>
                  <a:pt x="1283182" y="1756460"/>
                </a:lnTo>
                <a:lnTo>
                  <a:pt x="1268539" y="1758899"/>
                </a:lnTo>
                <a:lnTo>
                  <a:pt x="1270990" y="1790623"/>
                </a:lnTo>
                <a:lnTo>
                  <a:pt x="1285620" y="1805254"/>
                </a:lnTo>
                <a:lnTo>
                  <a:pt x="1290497" y="1836966"/>
                </a:lnTo>
                <a:lnTo>
                  <a:pt x="1288059" y="1836966"/>
                </a:lnTo>
                <a:lnTo>
                  <a:pt x="1273428" y="1839404"/>
                </a:lnTo>
                <a:lnTo>
                  <a:pt x="1266113" y="1841842"/>
                </a:lnTo>
                <a:lnTo>
                  <a:pt x="1253909" y="1846732"/>
                </a:lnTo>
                <a:lnTo>
                  <a:pt x="1244155" y="1849158"/>
                </a:lnTo>
                <a:lnTo>
                  <a:pt x="1236827" y="1856486"/>
                </a:lnTo>
                <a:lnTo>
                  <a:pt x="1227073" y="1863801"/>
                </a:lnTo>
                <a:lnTo>
                  <a:pt x="1224635" y="1866239"/>
                </a:lnTo>
                <a:lnTo>
                  <a:pt x="1212430" y="1873554"/>
                </a:lnTo>
                <a:lnTo>
                  <a:pt x="1209992" y="1875993"/>
                </a:lnTo>
                <a:lnTo>
                  <a:pt x="1197800" y="1885759"/>
                </a:lnTo>
                <a:lnTo>
                  <a:pt x="1183170" y="1897951"/>
                </a:lnTo>
                <a:lnTo>
                  <a:pt x="1170965" y="1907717"/>
                </a:lnTo>
                <a:lnTo>
                  <a:pt x="1156334" y="1919909"/>
                </a:lnTo>
                <a:lnTo>
                  <a:pt x="1144130" y="1924786"/>
                </a:lnTo>
                <a:lnTo>
                  <a:pt x="1109980" y="1951634"/>
                </a:lnTo>
                <a:lnTo>
                  <a:pt x="1083144" y="1973580"/>
                </a:lnTo>
                <a:lnTo>
                  <a:pt x="1114856" y="2012607"/>
                </a:lnTo>
                <a:lnTo>
                  <a:pt x="1173403" y="2090674"/>
                </a:lnTo>
                <a:lnTo>
                  <a:pt x="1183170" y="2102866"/>
                </a:lnTo>
                <a:lnTo>
                  <a:pt x="1200238" y="2127262"/>
                </a:lnTo>
                <a:lnTo>
                  <a:pt x="1207554" y="2137029"/>
                </a:lnTo>
                <a:lnTo>
                  <a:pt x="1219746" y="2151672"/>
                </a:lnTo>
                <a:lnTo>
                  <a:pt x="1222197" y="2156548"/>
                </a:lnTo>
                <a:lnTo>
                  <a:pt x="1524698" y="2549309"/>
                </a:lnTo>
                <a:lnTo>
                  <a:pt x="1536890" y="2561501"/>
                </a:lnTo>
                <a:lnTo>
                  <a:pt x="1517370" y="2595664"/>
                </a:lnTo>
                <a:lnTo>
                  <a:pt x="1534452" y="2617622"/>
                </a:lnTo>
                <a:lnTo>
                  <a:pt x="1878418" y="3054286"/>
                </a:lnTo>
                <a:lnTo>
                  <a:pt x="1212430" y="3022574"/>
                </a:lnTo>
                <a:lnTo>
                  <a:pt x="985558" y="3466566"/>
                </a:lnTo>
                <a:lnTo>
                  <a:pt x="65862" y="2354148"/>
                </a:lnTo>
                <a:lnTo>
                  <a:pt x="43916" y="1863801"/>
                </a:lnTo>
                <a:lnTo>
                  <a:pt x="0" y="961174"/>
                </a:lnTo>
                <a:lnTo>
                  <a:pt x="161010" y="831888"/>
                </a:lnTo>
                <a:lnTo>
                  <a:pt x="224434" y="909955"/>
                </a:lnTo>
                <a:lnTo>
                  <a:pt x="234200" y="902614"/>
                </a:lnTo>
                <a:lnTo>
                  <a:pt x="231749" y="900201"/>
                </a:lnTo>
                <a:lnTo>
                  <a:pt x="1380756" y="0"/>
                </a:lnTo>
                <a:lnTo>
                  <a:pt x="1385646" y="9766"/>
                </a:lnTo>
                <a:lnTo>
                  <a:pt x="1400276" y="26835"/>
                </a:lnTo>
                <a:lnTo>
                  <a:pt x="1412481" y="41478"/>
                </a:lnTo>
                <a:lnTo>
                  <a:pt x="1424673" y="58547"/>
                </a:lnTo>
                <a:lnTo>
                  <a:pt x="1436865" y="73202"/>
                </a:lnTo>
                <a:lnTo>
                  <a:pt x="1446631" y="87833"/>
                </a:lnTo>
                <a:lnTo>
                  <a:pt x="1461274" y="102463"/>
                </a:lnTo>
                <a:lnTo>
                  <a:pt x="1473466" y="117094"/>
                </a:lnTo>
                <a:lnTo>
                  <a:pt x="1485658" y="129298"/>
                </a:lnTo>
                <a:lnTo>
                  <a:pt x="1488097" y="134175"/>
                </a:lnTo>
                <a:lnTo>
                  <a:pt x="1500301" y="141503"/>
                </a:lnTo>
                <a:lnTo>
                  <a:pt x="1514932" y="153695"/>
                </a:lnTo>
                <a:lnTo>
                  <a:pt x="1522260" y="161023"/>
                </a:lnTo>
                <a:lnTo>
                  <a:pt x="1529575" y="165887"/>
                </a:lnTo>
                <a:lnTo>
                  <a:pt x="1541767" y="173202"/>
                </a:lnTo>
                <a:lnTo>
                  <a:pt x="1546644" y="175653"/>
                </a:lnTo>
                <a:lnTo>
                  <a:pt x="1558848" y="185407"/>
                </a:lnTo>
                <a:lnTo>
                  <a:pt x="1561287" y="187845"/>
                </a:lnTo>
                <a:lnTo>
                  <a:pt x="1578368" y="197612"/>
                </a:lnTo>
                <a:lnTo>
                  <a:pt x="1597875" y="207365"/>
                </a:lnTo>
                <a:lnTo>
                  <a:pt x="1612518" y="209804"/>
                </a:lnTo>
                <a:lnTo>
                  <a:pt x="1641792" y="226885"/>
                </a:lnTo>
                <a:lnTo>
                  <a:pt x="1632038" y="243954"/>
                </a:lnTo>
                <a:lnTo>
                  <a:pt x="1622272" y="263486"/>
                </a:lnTo>
                <a:lnTo>
                  <a:pt x="1612518" y="282994"/>
                </a:lnTo>
                <a:lnTo>
                  <a:pt x="1602752" y="30251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4405678" y="5607433"/>
            <a:ext cx="9753" cy="17068"/>
          </a:xfrm>
          <a:custGeom>
            <a:avLst/>
            <a:gdLst/>
            <a:ahLst/>
            <a:cxnLst/>
            <a:rect l="l" t="t" r="r" b="b"/>
            <a:pathLst>
              <a:path w="9753" h="17068">
                <a:moveTo>
                  <a:pt x="9753" y="0"/>
                </a:moveTo>
                <a:lnTo>
                  <a:pt x="0" y="1706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4395919" y="5624507"/>
            <a:ext cx="9753" cy="19519"/>
          </a:xfrm>
          <a:custGeom>
            <a:avLst/>
            <a:gdLst/>
            <a:ahLst/>
            <a:cxnLst/>
            <a:rect l="l" t="t" r="r" b="b"/>
            <a:pathLst>
              <a:path w="9753" h="19519">
                <a:moveTo>
                  <a:pt x="9753" y="0"/>
                </a:moveTo>
                <a:lnTo>
                  <a:pt x="0" y="195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388599" y="5644024"/>
            <a:ext cx="7315" cy="21958"/>
          </a:xfrm>
          <a:custGeom>
            <a:avLst/>
            <a:gdLst/>
            <a:ahLst/>
            <a:cxnLst/>
            <a:rect l="l" t="t" r="r" b="b"/>
            <a:pathLst>
              <a:path w="7315" h="21958">
                <a:moveTo>
                  <a:pt x="7315" y="0"/>
                </a:moveTo>
                <a:lnTo>
                  <a:pt x="0" y="219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383718" y="5665981"/>
            <a:ext cx="4876" cy="19519"/>
          </a:xfrm>
          <a:custGeom>
            <a:avLst/>
            <a:gdLst/>
            <a:ahLst/>
            <a:cxnLst/>
            <a:rect l="l" t="t" r="r" b="b"/>
            <a:pathLst>
              <a:path w="4876" h="19519">
                <a:moveTo>
                  <a:pt x="4876" y="0"/>
                </a:moveTo>
                <a:lnTo>
                  <a:pt x="0" y="195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364198" y="5685499"/>
            <a:ext cx="202488" cy="597687"/>
          </a:xfrm>
          <a:custGeom>
            <a:avLst/>
            <a:gdLst/>
            <a:ahLst/>
            <a:cxnLst/>
            <a:rect l="l" t="t" r="r" b="b"/>
            <a:pathLst>
              <a:path w="202488" h="597687">
                <a:moveTo>
                  <a:pt x="19519" y="0"/>
                </a:moveTo>
                <a:lnTo>
                  <a:pt x="12204" y="19519"/>
                </a:lnTo>
                <a:lnTo>
                  <a:pt x="9766" y="41465"/>
                </a:lnTo>
                <a:lnTo>
                  <a:pt x="4876" y="63423"/>
                </a:lnTo>
                <a:lnTo>
                  <a:pt x="2438" y="85382"/>
                </a:lnTo>
                <a:lnTo>
                  <a:pt x="2438" y="107340"/>
                </a:lnTo>
                <a:lnTo>
                  <a:pt x="0" y="126847"/>
                </a:lnTo>
                <a:lnTo>
                  <a:pt x="2438" y="148805"/>
                </a:lnTo>
                <a:lnTo>
                  <a:pt x="2438" y="168325"/>
                </a:lnTo>
                <a:lnTo>
                  <a:pt x="4876" y="187845"/>
                </a:lnTo>
                <a:lnTo>
                  <a:pt x="9766" y="229311"/>
                </a:lnTo>
                <a:lnTo>
                  <a:pt x="12204" y="253695"/>
                </a:lnTo>
                <a:lnTo>
                  <a:pt x="14643" y="273215"/>
                </a:lnTo>
                <a:lnTo>
                  <a:pt x="17081" y="295173"/>
                </a:lnTo>
                <a:lnTo>
                  <a:pt x="21958" y="314693"/>
                </a:lnTo>
                <a:lnTo>
                  <a:pt x="26835" y="336651"/>
                </a:lnTo>
                <a:lnTo>
                  <a:pt x="41478" y="375691"/>
                </a:lnTo>
                <a:lnTo>
                  <a:pt x="48793" y="392760"/>
                </a:lnTo>
                <a:lnTo>
                  <a:pt x="58546" y="412280"/>
                </a:lnTo>
                <a:lnTo>
                  <a:pt x="70751" y="429361"/>
                </a:lnTo>
                <a:lnTo>
                  <a:pt x="80505" y="448868"/>
                </a:lnTo>
                <a:lnTo>
                  <a:pt x="92709" y="465950"/>
                </a:lnTo>
                <a:lnTo>
                  <a:pt x="121983" y="500113"/>
                </a:lnTo>
                <a:lnTo>
                  <a:pt x="134175" y="517182"/>
                </a:lnTo>
                <a:lnTo>
                  <a:pt x="148818" y="531812"/>
                </a:lnTo>
                <a:lnTo>
                  <a:pt x="161010" y="548894"/>
                </a:lnTo>
                <a:lnTo>
                  <a:pt x="190284" y="583044"/>
                </a:lnTo>
                <a:lnTo>
                  <a:pt x="202488" y="597687"/>
                </a:lnTo>
                <a:lnTo>
                  <a:pt x="19519" y="0"/>
                </a:lnTo>
                <a:close/>
              </a:path>
            </a:pathLst>
          </a:custGeom>
          <a:solidFill>
            <a:srgbClr val="8B080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364198" y="5685499"/>
            <a:ext cx="202488" cy="597687"/>
          </a:xfrm>
          <a:custGeom>
            <a:avLst/>
            <a:gdLst/>
            <a:ahLst/>
            <a:cxnLst/>
            <a:rect l="l" t="t" r="r" b="b"/>
            <a:pathLst>
              <a:path w="202488" h="597687">
                <a:moveTo>
                  <a:pt x="19519" y="0"/>
                </a:moveTo>
                <a:lnTo>
                  <a:pt x="12204" y="19519"/>
                </a:lnTo>
                <a:lnTo>
                  <a:pt x="9766" y="41465"/>
                </a:lnTo>
                <a:lnTo>
                  <a:pt x="4876" y="63423"/>
                </a:lnTo>
                <a:lnTo>
                  <a:pt x="2438" y="85382"/>
                </a:lnTo>
                <a:lnTo>
                  <a:pt x="2438" y="107340"/>
                </a:lnTo>
                <a:lnTo>
                  <a:pt x="0" y="126847"/>
                </a:lnTo>
                <a:lnTo>
                  <a:pt x="2438" y="148805"/>
                </a:lnTo>
                <a:lnTo>
                  <a:pt x="2438" y="168325"/>
                </a:lnTo>
                <a:lnTo>
                  <a:pt x="4876" y="187845"/>
                </a:lnTo>
                <a:lnTo>
                  <a:pt x="9766" y="229311"/>
                </a:lnTo>
                <a:lnTo>
                  <a:pt x="12204" y="253695"/>
                </a:lnTo>
                <a:lnTo>
                  <a:pt x="14643" y="273215"/>
                </a:lnTo>
                <a:lnTo>
                  <a:pt x="17081" y="295173"/>
                </a:lnTo>
                <a:lnTo>
                  <a:pt x="21958" y="314693"/>
                </a:lnTo>
                <a:lnTo>
                  <a:pt x="26835" y="336651"/>
                </a:lnTo>
                <a:lnTo>
                  <a:pt x="41478" y="375691"/>
                </a:lnTo>
                <a:lnTo>
                  <a:pt x="58546" y="412280"/>
                </a:lnTo>
                <a:lnTo>
                  <a:pt x="70751" y="429361"/>
                </a:lnTo>
                <a:lnTo>
                  <a:pt x="80505" y="448868"/>
                </a:lnTo>
                <a:lnTo>
                  <a:pt x="92709" y="465950"/>
                </a:lnTo>
                <a:lnTo>
                  <a:pt x="107340" y="483019"/>
                </a:lnTo>
                <a:lnTo>
                  <a:pt x="121983" y="500113"/>
                </a:lnTo>
                <a:lnTo>
                  <a:pt x="134175" y="517182"/>
                </a:lnTo>
                <a:lnTo>
                  <a:pt x="148818" y="531812"/>
                </a:lnTo>
                <a:lnTo>
                  <a:pt x="161010" y="548894"/>
                </a:lnTo>
                <a:lnTo>
                  <a:pt x="175640" y="565975"/>
                </a:lnTo>
                <a:lnTo>
                  <a:pt x="190284" y="583044"/>
                </a:lnTo>
                <a:lnTo>
                  <a:pt x="202488" y="5976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3044418" y="5304933"/>
            <a:ext cx="1410042" cy="1976005"/>
          </a:xfrm>
          <a:custGeom>
            <a:avLst/>
            <a:gdLst/>
            <a:ahLst/>
            <a:cxnLst/>
            <a:rect l="l" t="t" r="r" b="b"/>
            <a:pathLst>
              <a:path w="1410042" h="1976005">
                <a:moveTo>
                  <a:pt x="1149019" y="0"/>
                </a:moveTo>
                <a:lnTo>
                  <a:pt x="0" y="900188"/>
                </a:lnTo>
                <a:lnTo>
                  <a:pt x="202488" y="1156335"/>
                </a:lnTo>
                <a:lnTo>
                  <a:pt x="668439" y="1754022"/>
                </a:lnTo>
                <a:lnTo>
                  <a:pt x="851395" y="1976005"/>
                </a:lnTo>
                <a:lnTo>
                  <a:pt x="1371015" y="302501"/>
                </a:lnTo>
                <a:lnTo>
                  <a:pt x="1400289" y="243954"/>
                </a:lnTo>
                <a:lnTo>
                  <a:pt x="1410042" y="226872"/>
                </a:lnTo>
                <a:lnTo>
                  <a:pt x="1380769" y="209804"/>
                </a:lnTo>
                <a:lnTo>
                  <a:pt x="1366126" y="207352"/>
                </a:lnTo>
                <a:lnTo>
                  <a:pt x="1346619" y="197599"/>
                </a:lnTo>
                <a:lnTo>
                  <a:pt x="1329537" y="187845"/>
                </a:lnTo>
                <a:lnTo>
                  <a:pt x="1327099" y="185407"/>
                </a:lnTo>
                <a:lnTo>
                  <a:pt x="1314907" y="175641"/>
                </a:lnTo>
                <a:lnTo>
                  <a:pt x="1310030" y="173202"/>
                </a:lnTo>
                <a:lnTo>
                  <a:pt x="1297825" y="165887"/>
                </a:lnTo>
                <a:lnTo>
                  <a:pt x="1290510" y="161010"/>
                </a:lnTo>
                <a:lnTo>
                  <a:pt x="1283182" y="153682"/>
                </a:lnTo>
                <a:lnTo>
                  <a:pt x="1268552" y="141490"/>
                </a:lnTo>
                <a:lnTo>
                  <a:pt x="1256347" y="134162"/>
                </a:lnTo>
                <a:lnTo>
                  <a:pt x="1253909" y="129298"/>
                </a:lnTo>
                <a:lnTo>
                  <a:pt x="1241717" y="117093"/>
                </a:lnTo>
                <a:lnTo>
                  <a:pt x="1229525" y="102463"/>
                </a:lnTo>
                <a:lnTo>
                  <a:pt x="1214881" y="87820"/>
                </a:lnTo>
                <a:lnTo>
                  <a:pt x="1205128" y="73190"/>
                </a:lnTo>
                <a:lnTo>
                  <a:pt x="1192936" y="58547"/>
                </a:lnTo>
                <a:lnTo>
                  <a:pt x="1180731" y="41478"/>
                </a:lnTo>
                <a:lnTo>
                  <a:pt x="1168527" y="26835"/>
                </a:lnTo>
                <a:lnTo>
                  <a:pt x="1153896" y="9753"/>
                </a:lnTo>
                <a:lnTo>
                  <a:pt x="1149019" y="0"/>
                </a:lnTo>
                <a:close/>
              </a:path>
            </a:pathLst>
          </a:custGeom>
          <a:solidFill>
            <a:srgbClr val="8B080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044418" y="5304933"/>
            <a:ext cx="1410042" cy="1976005"/>
          </a:xfrm>
          <a:custGeom>
            <a:avLst/>
            <a:gdLst/>
            <a:ahLst/>
            <a:cxnLst/>
            <a:rect l="l" t="t" r="r" b="b"/>
            <a:pathLst>
              <a:path w="1410042" h="1976005">
                <a:moveTo>
                  <a:pt x="851395" y="1976005"/>
                </a:moveTo>
                <a:lnTo>
                  <a:pt x="668439" y="1754022"/>
                </a:lnTo>
                <a:lnTo>
                  <a:pt x="202488" y="1156335"/>
                </a:lnTo>
                <a:lnTo>
                  <a:pt x="0" y="900188"/>
                </a:lnTo>
                <a:lnTo>
                  <a:pt x="1149019" y="0"/>
                </a:lnTo>
                <a:lnTo>
                  <a:pt x="1153896" y="9753"/>
                </a:lnTo>
                <a:lnTo>
                  <a:pt x="1168527" y="26835"/>
                </a:lnTo>
                <a:lnTo>
                  <a:pt x="1180731" y="41478"/>
                </a:lnTo>
                <a:lnTo>
                  <a:pt x="1192936" y="58547"/>
                </a:lnTo>
                <a:lnTo>
                  <a:pt x="1205128" y="73190"/>
                </a:lnTo>
                <a:lnTo>
                  <a:pt x="1214881" y="87820"/>
                </a:lnTo>
                <a:lnTo>
                  <a:pt x="1229525" y="102463"/>
                </a:lnTo>
                <a:lnTo>
                  <a:pt x="1241717" y="117093"/>
                </a:lnTo>
                <a:lnTo>
                  <a:pt x="1253909" y="129298"/>
                </a:lnTo>
                <a:lnTo>
                  <a:pt x="1256347" y="134162"/>
                </a:lnTo>
                <a:lnTo>
                  <a:pt x="1268552" y="141490"/>
                </a:lnTo>
                <a:lnTo>
                  <a:pt x="1283182" y="153682"/>
                </a:lnTo>
                <a:lnTo>
                  <a:pt x="1290510" y="161010"/>
                </a:lnTo>
                <a:lnTo>
                  <a:pt x="1297825" y="165887"/>
                </a:lnTo>
                <a:lnTo>
                  <a:pt x="1310030" y="173202"/>
                </a:lnTo>
                <a:lnTo>
                  <a:pt x="1314907" y="175641"/>
                </a:lnTo>
                <a:lnTo>
                  <a:pt x="1327099" y="185407"/>
                </a:lnTo>
                <a:lnTo>
                  <a:pt x="1329537" y="187845"/>
                </a:lnTo>
                <a:lnTo>
                  <a:pt x="1346619" y="197599"/>
                </a:lnTo>
                <a:lnTo>
                  <a:pt x="1366126" y="207352"/>
                </a:lnTo>
                <a:lnTo>
                  <a:pt x="1380769" y="209804"/>
                </a:lnTo>
                <a:lnTo>
                  <a:pt x="1410042" y="226872"/>
                </a:lnTo>
                <a:lnTo>
                  <a:pt x="1400289" y="243954"/>
                </a:lnTo>
                <a:lnTo>
                  <a:pt x="1390522" y="263474"/>
                </a:lnTo>
                <a:lnTo>
                  <a:pt x="1380769" y="282994"/>
                </a:lnTo>
                <a:lnTo>
                  <a:pt x="1371015" y="3025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895321" y="5214186"/>
            <a:ext cx="2402914" cy="21784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0744200" y="2025650"/>
            <a:ext cx="475488" cy="128016"/>
          </a:xfrm>
          <a:custGeom>
            <a:avLst/>
            <a:gdLst/>
            <a:ahLst/>
            <a:cxnLst/>
            <a:rect l="l" t="t" r="r" b="b"/>
            <a:pathLst>
              <a:path w="475488" h="128016">
                <a:moveTo>
                  <a:pt x="0" y="128016"/>
                </a:moveTo>
                <a:lnTo>
                  <a:pt x="475488" y="128016"/>
                </a:lnTo>
                <a:lnTo>
                  <a:pt x="475488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0744200" y="2301239"/>
            <a:ext cx="475488" cy="128016"/>
          </a:xfrm>
          <a:custGeom>
            <a:avLst/>
            <a:gdLst/>
            <a:ahLst/>
            <a:cxnLst/>
            <a:rect l="l" t="t" r="r" b="b"/>
            <a:pathLst>
              <a:path w="475488" h="128016">
                <a:moveTo>
                  <a:pt x="0" y="128016"/>
                </a:moveTo>
                <a:lnTo>
                  <a:pt x="475488" y="128016"/>
                </a:lnTo>
                <a:lnTo>
                  <a:pt x="475488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0744200" y="2574378"/>
            <a:ext cx="475488" cy="128016"/>
          </a:xfrm>
          <a:custGeom>
            <a:avLst/>
            <a:gdLst/>
            <a:ahLst/>
            <a:cxnLst/>
            <a:rect l="l" t="t" r="r" b="b"/>
            <a:pathLst>
              <a:path w="475488" h="128016">
                <a:moveTo>
                  <a:pt x="0" y="128016"/>
                </a:moveTo>
                <a:lnTo>
                  <a:pt x="475488" y="128016"/>
                </a:lnTo>
                <a:lnTo>
                  <a:pt x="475488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9C232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 txBox="1"/>
          <p:nvPr/>
        </p:nvSpPr>
        <p:spPr>
          <a:xfrm>
            <a:off x="11432044" y="1995103"/>
            <a:ext cx="2402205" cy="7391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OOD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PLAIN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14"/>
              </a:spcBef>
            </a:pPr>
            <a:endParaRPr sz="1100"/>
          </a:p>
          <a:p>
            <a:pPr marL="381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500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OOD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PLAIN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6"/>
              </a:spcBef>
            </a:pPr>
            <a:endParaRPr sz="1000"/>
          </a:p>
          <a:p>
            <a:pPr marL="38100">
              <a:lnSpc>
                <a:spcPct val="100000"/>
              </a:lnSpc>
            </a:pP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DETENTION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10" dirty="0" smtClean="0">
                <a:solidFill>
                  <a:srgbClr val="231F20"/>
                </a:solidFill>
                <a:latin typeface="Arial"/>
                <a:cs typeface="Arial"/>
              </a:rPr>
              <a:t>ACILITY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DRAINAGE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10731500" y="5785073"/>
            <a:ext cx="33401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Note: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11188700" y="5937473"/>
            <a:ext cx="284226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100-year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500-year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event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terms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somewhat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misleading.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10731500" y="6394673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11188700" y="6394673"/>
            <a:ext cx="268541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>
              <a:lnSpc>
                <a:spcPct val="100000"/>
              </a:lnSpc>
            </a:pP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100-year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event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equates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13.5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inches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rain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24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hour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period.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10731500" y="6851873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11188700" y="6851873"/>
            <a:ext cx="275971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just">
              <a:lnSpc>
                <a:spcPct val="100000"/>
              </a:lnSpc>
            </a:pP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There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these events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since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1976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CLC.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In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April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2009,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over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inches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hours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recorded.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10731500" y="7461473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11188700" y="7461473"/>
            <a:ext cx="294449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>
              <a:lnSpc>
                <a:spcPct val="100000"/>
              </a:lnSpc>
            </a:pP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500-year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event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equates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19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inches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rain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within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24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hour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period.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10731500" y="7918673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11188700" y="7918673"/>
            <a:ext cx="266382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There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those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events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since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1979.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10731500" y="8223473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11183873" y="8223473"/>
            <a:ext cx="2974340" cy="927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4445">
              <a:lnSpc>
                <a:spcPct val="100000"/>
              </a:lnSpc>
            </a:pP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Markings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TSARP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map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show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those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areas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contiguous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waterway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depressions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(ponding)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non-contiguous.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ponding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severe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result in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structural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flooding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flood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during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heavy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rains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13.5”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rains.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5577840" y="4716245"/>
            <a:ext cx="541655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b="1" spc="-130" dirty="0" smtClean="0">
                <a:solidFill>
                  <a:srgbClr val="231F20"/>
                </a:solidFill>
                <a:latin typeface="Arial"/>
                <a:cs typeface="Arial"/>
              </a:rPr>
              <a:t>HORSEPEN</a:t>
            </a:r>
            <a:endParaRPr sz="900">
              <a:latin typeface="Arial"/>
              <a:cs typeface="Arial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6216548" y="4716245"/>
            <a:ext cx="344805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b="1" spc="-145" dirty="0" smtClean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900" b="1" spc="-19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00" b="1" spc="-145" dirty="0" smtClean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endParaRPr sz="900">
              <a:latin typeface="Arial"/>
              <a:cs typeface="Arial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7448816" y="2847326"/>
            <a:ext cx="443865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b="1" spc="-120" dirty="0" smtClean="0">
                <a:solidFill>
                  <a:srgbClr val="231F20"/>
                </a:solidFill>
                <a:latin typeface="Arial"/>
                <a:cs typeface="Arial"/>
              </a:rPr>
              <a:t>ARMAND</a:t>
            </a:r>
            <a:endParaRPr sz="900">
              <a:latin typeface="Arial"/>
              <a:cs typeface="Arial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7989569" y="2847326"/>
            <a:ext cx="344805" cy="149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b="1" spc="-145" dirty="0" smtClean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900" b="1" spc="-19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00" b="1" spc="-145" dirty="0" smtClean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endParaRPr sz="900">
              <a:latin typeface="Arial"/>
              <a:cs typeface="Arial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1152144" y="2011678"/>
            <a:ext cx="9334246" cy="5993892"/>
          </a:xfrm>
          <a:custGeom>
            <a:avLst/>
            <a:gdLst/>
            <a:ahLst/>
            <a:cxnLst/>
            <a:rect l="l" t="t" r="r" b="b"/>
            <a:pathLst>
              <a:path w="9334246" h="5993892">
                <a:moveTo>
                  <a:pt x="3268979" y="5993892"/>
                </a:moveTo>
                <a:lnTo>
                  <a:pt x="9334246" y="5989320"/>
                </a:lnTo>
                <a:lnTo>
                  <a:pt x="9334246" y="0"/>
                </a:lnTo>
                <a:lnTo>
                  <a:pt x="0" y="0"/>
                </a:lnTo>
                <a:lnTo>
                  <a:pt x="0" y="5989320"/>
                </a:lnTo>
                <a:lnTo>
                  <a:pt x="2010155" y="598932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69612" y="2088838"/>
            <a:ext cx="9393753" cy="5321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52269" y="4520131"/>
            <a:ext cx="4733" cy="2368"/>
          </a:xfrm>
          <a:custGeom>
            <a:avLst/>
            <a:gdLst/>
            <a:ahLst/>
            <a:cxnLst/>
            <a:rect l="l" t="t" r="r" b="b"/>
            <a:pathLst>
              <a:path w="4733" h="2368">
                <a:moveTo>
                  <a:pt x="4733" y="0"/>
                </a:moveTo>
                <a:lnTo>
                  <a:pt x="0" y="2368"/>
                </a:lnTo>
                <a:lnTo>
                  <a:pt x="4733" y="2368"/>
                </a:lnTo>
                <a:lnTo>
                  <a:pt x="4733" y="0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4027" y="4309789"/>
            <a:ext cx="3822650" cy="3563923"/>
          </a:xfrm>
          <a:custGeom>
            <a:avLst/>
            <a:gdLst/>
            <a:ahLst/>
            <a:cxnLst/>
            <a:rect l="l" t="t" r="r" b="b"/>
            <a:pathLst>
              <a:path w="3822650" h="3563923">
                <a:moveTo>
                  <a:pt x="259348" y="0"/>
                </a:moveTo>
                <a:lnTo>
                  <a:pt x="570942" y="159778"/>
                </a:lnTo>
                <a:lnTo>
                  <a:pt x="575988" y="198407"/>
                </a:lnTo>
                <a:lnTo>
                  <a:pt x="580173" y="241228"/>
                </a:lnTo>
                <a:lnTo>
                  <a:pt x="580496" y="252534"/>
                </a:lnTo>
                <a:lnTo>
                  <a:pt x="580212" y="262800"/>
                </a:lnTo>
                <a:lnTo>
                  <a:pt x="568193" y="307840"/>
                </a:lnTo>
                <a:lnTo>
                  <a:pt x="543304" y="352295"/>
                </a:lnTo>
                <a:lnTo>
                  <a:pt x="516459" y="393690"/>
                </a:lnTo>
                <a:lnTo>
                  <a:pt x="492388" y="426752"/>
                </a:lnTo>
                <a:lnTo>
                  <a:pt x="485050" y="436584"/>
                </a:lnTo>
                <a:lnTo>
                  <a:pt x="478081" y="446059"/>
                </a:lnTo>
                <a:lnTo>
                  <a:pt x="454183" y="483224"/>
                </a:lnTo>
                <a:lnTo>
                  <a:pt x="437368" y="526038"/>
                </a:lnTo>
                <a:lnTo>
                  <a:pt x="429376" y="566583"/>
                </a:lnTo>
                <a:lnTo>
                  <a:pt x="422916" y="616169"/>
                </a:lnTo>
                <a:lnTo>
                  <a:pt x="419978" y="664078"/>
                </a:lnTo>
                <a:lnTo>
                  <a:pt x="419175" y="714056"/>
                </a:lnTo>
                <a:lnTo>
                  <a:pt x="419139" y="740993"/>
                </a:lnTo>
                <a:lnTo>
                  <a:pt x="419489" y="754536"/>
                </a:lnTo>
                <a:lnTo>
                  <a:pt x="424252" y="807940"/>
                </a:lnTo>
                <a:lnTo>
                  <a:pt x="429924" y="851329"/>
                </a:lnTo>
                <a:lnTo>
                  <a:pt x="437034" y="898276"/>
                </a:lnTo>
                <a:lnTo>
                  <a:pt x="445103" y="946492"/>
                </a:lnTo>
                <a:lnTo>
                  <a:pt x="453651" y="993689"/>
                </a:lnTo>
                <a:lnTo>
                  <a:pt x="462200" y="1037577"/>
                </a:lnTo>
                <a:lnTo>
                  <a:pt x="470271" y="1075868"/>
                </a:lnTo>
                <a:lnTo>
                  <a:pt x="480430" y="1117802"/>
                </a:lnTo>
                <a:lnTo>
                  <a:pt x="498067" y="1159697"/>
                </a:lnTo>
                <a:lnTo>
                  <a:pt x="525479" y="1210849"/>
                </a:lnTo>
                <a:lnTo>
                  <a:pt x="548248" y="1251012"/>
                </a:lnTo>
                <a:lnTo>
                  <a:pt x="572935" y="1293283"/>
                </a:lnTo>
                <a:lnTo>
                  <a:pt x="598101" y="1335315"/>
                </a:lnTo>
                <a:lnTo>
                  <a:pt x="622309" y="1374759"/>
                </a:lnTo>
                <a:lnTo>
                  <a:pt x="644120" y="1409266"/>
                </a:lnTo>
                <a:lnTo>
                  <a:pt x="669199" y="1446631"/>
                </a:lnTo>
                <a:lnTo>
                  <a:pt x="681235" y="1462197"/>
                </a:lnTo>
                <a:lnTo>
                  <a:pt x="688848" y="1471950"/>
                </a:lnTo>
                <a:lnTo>
                  <a:pt x="716682" y="1508160"/>
                </a:lnTo>
                <a:lnTo>
                  <a:pt x="747611" y="1548862"/>
                </a:lnTo>
                <a:lnTo>
                  <a:pt x="775985" y="1586429"/>
                </a:lnTo>
                <a:lnTo>
                  <a:pt x="800076" y="1618453"/>
                </a:lnTo>
                <a:lnTo>
                  <a:pt x="802250" y="1621349"/>
                </a:lnTo>
                <a:lnTo>
                  <a:pt x="690779" y="1693760"/>
                </a:lnTo>
                <a:lnTo>
                  <a:pt x="786652" y="1797621"/>
                </a:lnTo>
                <a:lnTo>
                  <a:pt x="882524" y="1717725"/>
                </a:lnTo>
                <a:lnTo>
                  <a:pt x="898484" y="1740522"/>
                </a:lnTo>
                <a:lnTo>
                  <a:pt x="912899" y="1761077"/>
                </a:lnTo>
                <a:lnTo>
                  <a:pt x="937618" y="1796087"/>
                </a:lnTo>
                <a:lnTo>
                  <a:pt x="966397" y="1835689"/>
                </a:lnTo>
                <a:lnTo>
                  <a:pt x="994815" y="1870930"/>
                </a:lnTo>
                <a:lnTo>
                  <a:pt x="1026205" y="1900778"/>
                </a:lnTo>
                <a:lnTo>
                  <a:pt x="1058292" y="1925447"/>
                </a:lnTo>
                <a:lnTo>
                  <a:pt x="1091855" y="1946265"/>
                </a:lnTo>
                <a:lnTo>
                  <a:pt x="1132643" y="1966867"/>
                </a:lnTo>
                <a:lnTo>
                  <a:pt x="1147229" y="1974021"/>
                </a:lnTo>
                <a:lnTo>
                  <a:pt x="1162091" y="1981439"/>
                </a:lnTo>
                <a:lnTo>
                  <a:pt x="1207013" y="2005994"/>
                </a:lnTo>
                <a:lnTo>
                  <a:pt x="1249670" y="2035510"/>
                </a:lnTo>
                <a:lnTo>
                  <a:pt x="1286504" y="2071928"/>
                </a:lnTo>
                <a:lnTo>
                  <a:pt x="1313956" y="2117191"/>
                </a:lnTo>
                <a:lnTo>
                  <a:pt x="1321261" y="2133387"/>
                </a:lnTo>
                <a:lnTo>
                  <a:pt x="1328770" y="2148480"/>
                </a:lnTo>
                <a:lnTo>
                  <a:pt x="1352157" y="2188102"/>
                </a:lnTo>
                <a:lnTo>
                  <a:pt x="1376084" y="2221251"/>
                </a:lnTo>
                <a:lnTo>
                  <a:pt x="1399578" y="2250517"/>
                </a:lnTo>
                <a:lnTo>
                  <a:pt x="1407146" y="2259857"/>
                </a:lnTo>
                <a:lnTo>
                  <a:pt x="1435141" y="2297694"/>
                </a:lnTo>
                <a:lnTo>
                  <a:pt x="1457771" y="2340902"/>
                </a:lnTo>
                <a:lnTo>
                  <a:pt x="1478352" y="2398428"/>
                </a:lnTo>
                <a:lnTo>
                  <a:pt x="1497466" y="2455755"/>
                </a:lnTo>
                <a:lnTo>
                  <a:pt x="1519218" y="2522670"/>
                </a:lnTo>
                <a:lnTo>
                  <a:pt x="1542168" y="2594379"/>
                </a:lnTo>
                <a:lnTo>
                  <a:pt x="1564878" y="2666088"/>
                </a:lnTo>
                <a:lnTo>
                  <a:pt x="1585911" y="2733003"/>
                </a:lnTo>
                <a:lnTo>
                  <a:pt x="1603828" y="2790331"/>
                </a:lnTo>
                <a:lnTo>
                  <a:pt x="1617191" y="2833277"/>
                </a:lnTo>
                <a:lnTo>
                  <a:pt x="1625550" y="2860243"/>
                </a:lnTo>
                <a:lnTo>
                  <a:pt x="1609574" y="2916174"/>
                </a:lnTo>
                <a:lnTo>
                  <a:pt x="1625550" y="2996069"/>
                </a:lnTo>
                <a:lnTo>
                  <a:pt x="1673493" y="3012046"/>
                </a:lnTo>
                <a:lnTo>
                  <a:pt x="1721423" y="2980093"/>
                </a:lnTo>
                <a:lnTo>
                  <a:pt x="1745400" y="3036011"/>
                </a:lnTo>
                <a:lnTo>
                  <a:pt x="1799608" y="3010029"/>
                </a:lnTo>
                <a:lnTo>
                  <a:pt x="1843509" y="2989225"/>
                </a:lnTo>
                <a:lnTo>
                  <a:pt x="1878782" y="2973023"/>
                </a:lnTo>
                <a:lnTo>
                  <a:pt x="1919183" y="2956089"/>
                </a:lnTo>
                <a:lnTo>
                  <a:pt x="1958511" y="2944249"/>
                </a:lnTo>
                <a:lnTo>
                  <a:pt x="2003177" y="2940234"/>
                </a:lnTo>
                <a:lnTo>
                  <a:pt x="2025029" y="2940138"/>
                </a:lnTo>
                <a:lnTo>
                  <a:pt x="2037819" y="2939850"/>
                </a:lnTo>
                <a:lnTo>
                  <a:pt x="2084279" y="2936048"/>
                </a:lnTo>
                <a:lnTo>
                  <a:pt x="2138720" y="2929227"/>
                </a:lnTo>
                <a:lnTo>
                  <a:pt x="2176811" y="2923881"/>
                </a:lnTo>
                <a:lnTo>
                  <a:pt x="2195802" y="2921166"/>
                </a:lnTo>
                <a:lnTo>
                  <a:pt x="2214494" y="2918511"/>
                </a:lnTo>
                <a:lnTo>
                  <a:pt x="2266795" y="2911564"/>
                </a:lnTo>
                <a:lnTo>
                  <a:pt x="2309280" y="2907529"/>
                </a:lnTo>
                <a:lnTo>
                  <a:pt x="2320338" y="2907139"/>
                </a:lnTo>
                <a:lnTo>
                  <a:pt x="2329514" y="2907335"/>
                </a:lnTo>
                <a:lnTo>
                  <a:pt x="2370629" y="2920794"/>
                </a:lnTo>
                <a:lnTo>
                  <a:pt x="2403818" y="2943806"/>
                </a:lnTo>
                <a:lnTo>
                  <a:pt x="2408008" y="2947629"/>
                </a:lnTo>
                <a:lnTo>
                  <a:pt x="2416506" y="2764370"/>
                </a:lnTo>
                <a:lnTo>
                  <a:pt x="2312646" y="2740406"/>
                </a:lnTo>
                <a:lnTo>
                  <a:pt x="2311509" y="2689109"/>
                </a:lnTo>
                <a:lnTo>
                  <a:pt x="2310505" y="2642852"/>
                </a:lnTo>
                <a:lnTo>
                  <a:pt x="2309644" y="2601282"/>
                </a:lnTo>
                <a:lnTo>
                  <a:pt x="2308402" y="2530786"/>
                </a:lnTo>
                <a:lnTo>
                  <a:pt x="2307879" y="2474792"/>
                </a:lnTo>
                <a:lnTo>
                  <a:pt x="2307917" y="2451350"/>
                </a:lnTo>
                <a:lnTo>
                  <a:pt x="2308652" y="2411807"/>
                </a:lnTo>
                <a:lnTo>
                  <a:pt x="2311581" y="2365543"/>
                </a:lnTo>
                <a:lnTo>
                  <a:pt x="2316991" y="2326453"/>
                </a:lnTo>
                <a:lnTo>
                  <a:pt x="2325205" y="2284992"/>
                </a:lnTo>
                <a:lnTo>
                  <a:pt x="2336954" y="2232347"/>
                </a:lnTo>
                <a:lnTo>
                  <a:pt x="2347348" y="2190571"/>
                </a:lnTo>
                <a:lnTo>
                  <a:pt x="2359468" y="2145247"/>
                </a:lnTo>
                <a:lnTo>
                  <a:pt x="2372979" y="2097957"/>
                </a:lnTo>
                <a:lnTo>
                  <a:pt x="2387544" y="2050284"/>
                </a:lnTo>
                <a:lnTo>
                  <a:pt x="2402829" y="2003810"/>
                </a:lnTo>
                <a:lnTo>
                  <a:pt x="2418497" y="1960116"/>
                </a:lnTo>
                <a:lnTo>
                  <a:pt x="2434214" y="1920785"/>
                </a:lnTo>
                <a:lnTo>
                  <a:pt x="2457145" y="1873430"/>
                </a:lnTo>
                <a:lnTo>
                  <a:pt x="2471864" y="1850184"/>
                </a:lnTo>
                <a:lnTo>
                  <a:pt x="2479675" y="1837803"/>
                </a:lnTo>
                <a:lnTo>
                  <a:pt x="2504642" y="1796249"/>
                </a:lnTo>
                <a:lnTo>
                  <a:pt x="2530149" y="1751730"/>
                </a:lnTo>
                <a:lnTo>
                  <a:pt x="2553931" y="1708936"/>
                </a:lnTo>
                <a:lnTo>
                  <a:pt x="2573723" y="1672561"/>
                </a:lnTo>
                <a:lnTo>
                  <a:pt x="2591689" y="1638939"/>
                </a:lnTo>
                <a:lnTo>
                  <a:pt x="2592274" y="1637830"/>
                </a:lnTo>
                <a:lnTo>
                  <a:pt x="2728101" y="1717725"/>
                </a:lnTo>
                <a:lnTo>
                  <a:pt x="2815985" y="1589887"/>
                </a:lnTo>
                <a:lnTo>
                  <a:pt x="2782929" y="1569373"/>
                </a:lnTo>
                <a:lnTo>
                  <a:pt x="2753114" y="1550885"/>
                </a:lnTo>
                <a:lnTo>
                  <a:pt x="2702277" y="1519456"/>
                </a:lnTo>
                <a:lnTo>
                  <a:pt x="2661601" y="1494546"/>
                </a:lnTo>
                <a:lnTo>
                  <a:pt x="2615554" y="1467097"/>
                </a:lnTo>
                <a:lnTo>
                  <a:pt x="2581857" y="1448384"/>
                </a:lnTo>
                <a:lnTo>
                  <a:pt x="2545233" y="1430869"/>
                </a:lnTo>
                <a:lnTo>
                  <a:pt x="2504390" y="1414119"/>
                </a:lnTo>
                <a:lnTo>
                  <a:pt x="2462397" y="1398391"/>
                </a:lnTo>
                <a:lnTo>
                  <a:pt x="2412207" y="1381045"/>
                </a:lnTo>
                <a:lnTo>
                  <a:pt x="2359645" y="1363698"/>
                </a:lnTo>
                <a:lnTo>
                  <a:pt x="2310534" y="1347968"/>
                </a:lnTo>
                <a:lnTo>
                  <a:pt x="2270699" y="1335474"/>
                </a:lnTo>
                <a:lnTo>
                  <a:pt x="2240738" y="1326235"/>
                </a:lnTo>
                <a:lnTo>
                  <a:pt x="2424495" y="1046607"/>
                </a:lnTo>
                <a:lnTo>
                  <a:pt x="3822650" y="1733702"/>
                </a:lnTo>
                <a:lnTo>
                  <a:pt x="3686836" y="2013331"/>
                </a:lnTo>
                <a:lnTo>
                  <a:pt x="3644668" y="1992817"/>
                </a:lnTo>
                <a:lnTo>
                  <a:pt x="3606676" y="1974328"/>
                </a:lnTo>
                <a:lnTo>
                  <a:pt x="3542191" y="1942899"/>
                </a:lnTo>
                <a:lnTo>
                  <a:pt x="3491321" y="1917989"/>
                </a:lnTo>
                <a:lnTo>
                  <a:pt x="3452005" y="1898544"/>
                </a:lnTo>
                <a:lnTo>
                  <a:pt x="3410182" y="1877314"/>
                </a:lnTo>
                <a:lnTo>
                  <a:pt x="3375617" y="1858290"/>
                </a:lnTo>
                <a:lnTo>
                  <a:pt x="3343289" y="1837563"/>
                </a:lnTo>
                <a:lnTo>
                  <a:pt x="3334768" y="1832543"/>
                </a:lnTo>
                <a:lnTo>
                  <a:pt x="3295606" y="1815386"/>
                </a:lnTo>
                <a:lnTo>
                  <a:pt x="3242207" y="1796718"/>
                </a:lnTo>
                <a:lnTo>
                  <a:pt x="3202613" y="1784472"/>
                </a:lnTo>
                <a:lnTo>
                  <a:pt x="3162564" y="1773113"/>
                </a:lnTo>
                <a:lnTo>
                  <a:pt x="3124408" y="1763263"/>
                </a:lnTo>
                <a:lnTo>
                  <a:pt x="3075863" y="1752683"/>
                </a:lnTo>
                <a:lnTo>
                  <a:pt x="3044788" y="1749007"/>
                </a:lnTo>
                <a:lnTo>
                  <a:pt x="3039683" y="1749679"/>
                </a:lnTo>
                <a:lnTo>
                  <a:pt x="3032627" y="1749702"/>
                </a:lnTo>
                <a:lnTo>
                  <a:pt x="2987077" y="1722139"/>
                </a:lnTo>
                <a:lnTo>
                  <a:pt x="2949196" y="1689663"/>
                </a:lnTo>
                <a:lnTo>
                  <a:pt x="2920272" y="1662220"/>
                </a:lnTo>
                <a:lnTo>
                  <a:pt x="2823973" y="1773656"/>
                </a:lnTo>
                <a:lnTo>
                  <a:pt x="2850019" y="1804410"/>
                </a:lnTo>
                <a:lnTo>
                  <a:pt x="2873012" y="1840782"/>
                </a:lnTo>
                <a:lnTo>
                  <a:pt x="2887892" y="1909470"/>
                </a:lnTo>
                <a:lnTo>
                  <a:pt x="2839950" y="2013331"/>
                </a:lnTo>
                <a:lnTo>
                  <a:pt x="2831259" y="2025754"/>
                </a:lnTo>
                <a:lnTo>
                  <a:pt x="2823470" y="2036949"/>
                </a:lnTo>
                <a:lnTo>
                  <a:pt x="2799292" y="2073506"/>
                </a:lnTo>
                <a:lnTo>
                  <a:pt x="2777127" y="2115992"/>
                </a:lnTo>
                <a:lnTo>
                  <a:pt x="2757894" y="2163308"/>
                </a:lnTo>
                <a:lnTo>
                  <a:pt x="2738314" y="2215130"/>
                </a:lnTo>
                <a:lnTo>
                  <a:pt x="2724271" y="2253009"/>
                </a:lnTo>
                <a:lnTo>
                  <a:pt x="2706815" y="2302198"/>
                </a:lnTo>
                <a:lnTo>
                  <a:pt x="2693359" y="2343775"/>
                </a:lnTo>
                <a:lnTo>
                  <a:pt x="2681004" y="2390376"/>
                </a:lnTo>
                <a:lnTo>
                  <a:pt x="2674233" y="2430654"/>
                </a:lnTo>
                <a:lnTo>
                  <a:pt x="2672170" y="2468727"/>
                </a:lnTo>
                <a:lnTo>
                  <a:pt x="2672054" y="2479587"/>
                </a:lnTo>
                <a:lnTo>
                  <a:pt x="2671723" y="2492770"/>
                </a:lnTo>
                <a:lnTo>
                  <a:pt x="2669674" y="2543151"/>
                </a:lnTo>
                <a:lnTo>
                  <a:pt x="2667669" y="2582648"/>
                </a:lnTo>
                <a:lnTo>
                  <a:pt x="2665376" y="2623965"/>
                </a:lnTo>
                <a:lnTo>
                  <a:pt x="2662987" y="2664609"/>
                </a:lnTo>
                <a:lnTo>
                  <a:pt x="2659644" y="2718862"/>
                </a:lnTo>
                <a:lnTo>
                  <a:pt x="2657164" y="2757583"/>
                </a:lnTo>
                <a:lnTo>
                  <a:pt x="2656193" y="2772359"/>
                </a:lnTo>
                <a:lnTo>
                  <a:pt x="2536356" y="2740406"/>
                </a:lnTo>
                <a:lnTo>
                  <a:pt x="2496402" y="2908185"/>
                </a:lnTo>
                <a:lnTo>
                  <a:pt x="2592274" y="2964116"/>
                </a:lnTo>
                <a:lnTo>
                  <a:pt x="2376565" y="3419513"/>
                </a:lnTo>
                <a:lnTo>
                  <a:pt x="2296669" y="3395548"/>
                </a:lnTo>
                <a:lnTo>
                  <a:pt x="2277295" y="3401205"/>
                </a:lnTo>
                <a:lnTo>
                  <a:pt x="2240638" y="3426979"/>
                </a:lnTo>
                <a:lnTo>
                  <a:pt x="2234458" y="3455647"/>
                </a:lnTo>
                <a:lnTo>
                  <a:pt x="2230653" y="3475703"/>
                </a:lnTo>
                <a:lnTo>
                  <a:pt x="2225773" y="3492637"/>
                </a:lnTo>
                <a:lnTo>
                  <a:pt x="2220279" y="3506890"/>
                </a:lnTo>
                <a:lnTo>
                  <a:pt x="2214628" y="3518901"/>
                </a:lnTo>
                <a:lnTo>
                  <a:pt x="2209280" y="3529112"/>
                </a:lnTo>
                <a:lnTo>
                  <a:pt x="2204694" y="3537962"/>
                </a:lnTo>
                <a:lnTo>
                  <a:pt x="2201327" y="3545894"/>
                </a:lnTo>
                <a:lnTo>
                  <a:pt x="2199638" y="3553346"/>
                </a:lnTo>
                <a:lnTo>
                  <a:pt x="2200088" y="3560760"/>
                </a:lnTo>
                <a:lnTo>
                  <a:pt x="2199648" y="3563501"/>
                </a:lnTo>
                <a:lnTo>
                  <a:pt x="2155755" y="3547128"/>
                </a:lnTo>
                <a:lnTo>
                  <a:pt x="2108808" y="3521721"/>
                </a:lnTo>
                <a:lnTo>
                  <a:pt x="2074824" y="3502217"/>
                </a:lnTo>
                <a:lnTo>
                  <a:pt x="2041994" y="3482860"/>
                </a:lnTo>
                <a:lnTo>
                  <a:pt x="2001113" y="3458222"/>
                </a:lnTo>
                <a:lnTo>
                  <a:pt x="1977086" y="3443478"/>
                </a:lnTo>
                <a:lnTo>
                  <a:pt x="1865237" y="3547338"/>
                </a:lnTo>
                <a:lnTo>
                  <a:pt x="1729411" y="3371570"/>
                </a:lnTo>
                <a:lnTo>
                  <a:pt x="1505700" y="3091942"/>
                </a:lnTo>
                <a:lnTo>
                  <a:pt x="1369887" y="2948127"/>
                </a:lnTo>
                <a:lnTo>
                  <a:pt x="1341386" y="2887721"/>
                </a:lnTo>
                <a:lnTo>
                  <a:pt x="1315660" y="2833265"/>
                </a:lnTo>
                <a:lnTo>
                  <a:pt x="1292486" y="2784358"/>
                </a:lnTo>
                <a:lnTo>
                  <a:pt x="1271644" y="2740597"/>
                </a:lnTo>
                <a:lnTo>
                  <a:pt x="1252911" y="2701583"/>
                </a:lnTo>
                <a:lnTo>
                  <a:pt x="1236065" y="2666912"/>
                </a:lnTo>
                <a:lnTo>
                  <a:pt x="1207150" y="2608996"/>
                </a:lnTo>
                <a:lnTo>
                  <a:pt x="1183125" y="2563639"/>
                </a:lnTo>
                <a:lnTo>
                  <a:pt x="1162216" y="2527628"/>
                </a:lnTo>
                <a:lnTo>
                  <a:pt x="1132816" y="2484110"/>
                </a:lnTo>
                <a:lnTo>
                  <a:pt x="1100450" y="2443554"/>
                </a:lnTo>
                <a:lnTo>
                  <a:pt x="1074269" y="2412809"/>
                </a:lnTo>
                <a:lnTo>
                  <a:pt x="1044652" y="2378895"/>
                </a:lnTo>
                <a:lnTo>
                  <a:pt x="1013742" y="2344740"/>
                </a:lnTo>
                <a:lnTo>
                  <a:pt x="982160" y="2311064"/>
                </a:lnTo>
                <a:lnTo>
                  <a:pt x="950531" y="2278587"/>
                </a:lnTo>
                <a:lnTo>
                  <a:pt x="919476" y="2248027"/>
                </a:lnTo>
                <a:lnTo>
                  <a:pt x="889620" y="2220103"/>
                </a:lnTo>
                <a:lnTo>
                  <a:pt x="848446" y="2184734"/>
                </a:lnTo>
                <a:lnTo>
                  <a:pt x="813472" y="2159343"/>
                </a:lnTo>
                <a:lnTo>
                  <a:pt x="782435" y="2143436"/>
                </a:lnTo>
                <a:lnTo>
                  <a:pt x="770719" y="2137020"/>
                </a:lnTo>
                <a:lnTo>
                  <a:pt x="738119" y="2114581"/>
                </a:lnTo>
                <a:lnTo>
                  <a:pt x="708514" y="2089420"/>
                </a:lnTo>
                <a:lnTo>
                  <a:pt x="689917" y="2072445"/>
                </a:lnTo>
                <a:lnTo>
                  <a:pt x="680843" y="2064192"/>
                </a:lnTo>
                <a:lnTo>
                  <a:pt x="671865" y="2056226"/>
                </a:lnTo>
                <a:lnTo>
                  <a:pt x="662944" y="2048645"/>
                </a:lnTo>
                <a:lnTo>
                  <a:pt x="648947" y="2036160"/>
                </a:lnTo>
                <a:lnTo>
                  <a:pt x="616289" y="1995846"/>
                </a:lnTo>
                <a:lnTo>
                  <a:pt x="595730" y="1959248"/>
                </a:lnTo>
                <a:lnTo>
                  <a:pt x="682791" y="1861540"/>
                </a:lnTo>
                <a:lnTo>
                  <a:pt x="594907" y="1717725"/>
                </a:lnTo>
                <a:lnTo>
                  <a:pt x="467069" y="1797621"/>
                </a:lnTo>
                <a:lnTo>
                  <a:pt x="219406" y="1478038"/>
                </a:lnTo>
                <a:lnTo>
                  <a:pt x="196614" y="1449538"/>
                </a:lnTo>
                <a:lnTo>
                  <a:pt x="157693" y="1400616"/>
                </a:lnTo>
                <a:lnTo>
                  <a:pt x="126777" y="1360945"/>
                </a:lnTo>
                <a:lnTo>
                  <a:pt x="102813" y="1328704"/>
                </a:lnTo>
                <a:lnTo>
                  <a:pt x="77592" y="1290289"/>
                </a:lnTo>
                <a:lnTo>
                  <a:pt x="58449" y="1248074"/>
                </a:lnTo>
                <a:lnTo>
                  <a:pt x="48128" y="1202791"/>
                </a:lnTo>
                <a:lnTo>
                  <a:pt x="41070" y="1157073"/>
                </a:lnTo>
                <a:lnTo>
                  <a:pt x="35096" y="1112742"/>
                </a:lnTo>
                <a:lnTo>
                  <a:pt x="28403" y="1058224"/>
                </a:lnTo>
                <a:lnTo>
                  <a:pt x="21472" y="996636"/>
                </a:lnTo>
                <a:lnTo>
                  <a:pt x="14780" y="931093"/>
                </a:lnTo>
                <a:lnTo>
                  <a:pt x="8808" y="864710"/>
                </a:lnTo>
                <a:lnTo>
                  <a:pt x="4034" y="800605"/>
                </a:lnTo>
                <a:lnTo>
                  <a:pt x="938" y="741892"/>
                </a:lnTo>
                <a:lnTo>
                  <a:pt x="0" y="691688"/>
                </a:lnTo>
                <a:lnTo>
                  <a:pt x="489" y="670751"/>
                </a:lnTo>
                <a:lnTo>
                  <a:pt x="6949" y="625548"/>
                </a:lnTo>
                <a:lnTo>
                  <a:pt x="25734" y="568077"/>
                </a:lnTo>
                <a:lnTo>
                  <a:pt x="43951" y="519357"/>
                </a:lnTo>
                <a:lnTo>
                  <a:pt x="65043" y="465555"/>
                </a:lnTo>
                <a:lnTo>
                  <a:pt x="87574" y="409452"/>
                </a:lnTo>
                <a:lnTo>
                  <a:pt x="110105" y="353829"/>
                </a:lnTo>
                <a:lnTo>
                  <a:pt x="120921" y="327067"/>
                </a:lnTo>
                <a:lnTo>
                  <a:pt x="140755" y="277377"/>
                </a:lnTo>
                <a:lnTo>
                  <a:pt x="156993" y="235118"/>
                </a:lnTo>
                <a:lnTo>
                  <a:pt x="171464" y="191744"/>
                </a:lnTo>
                <a:lnTo>
                  <a:pt x="174930" y="179545"/>
                </a:lnTo>
                <a:lnTo>
                  <a:pt x="179446" y="166207"/>
                </a:lnTo>
                <a:lnTo>
                  <a:pt x="197613" y="121870"/>
                </a:lnTo>
                <a:lnTo>
                  <a:pt x="219195" y="76322"/>
                </a:lnTo>
                <a:lnTo>
                  <a:pt x="239672" y="36344"/>
                </a:lnTo>
                <a:lnTo>
                  <a:pt x="259065" y="505"/>
                </a:lnTo>
                <a:lnTo>
                  <a:pt x="259348" y="0"/>
                </a:lnTo>
                <a:close/>
              </a:path>
            </a:pathLst>
          </a:custGeom>
          <a:ln w="19977">
            <a:solidFill>
              <a:srgbClr val="D41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3120000">
            <a:off x="3581738" y="6018443"/>
            <a:ext cx="671906" cy="76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00" b="1" spc="35" dirty="0" smtClean="0">
                <a:solidFill>
                  <a:srgbClr val="848484"/>
                </a:solidFill>
                <a:latin typeface="Arial"/>
                <a:cs typeface="Arial"/>
              </a:rPr>
              <a:t>El </a:t>
            </a:r>
            <a:r>
              <a:rPr sz="600" b="1" spc="55" dirty="0" smtClean="0">
                <a:solidFill>
                  <a:srgbClr val="848484"/>
                </a:solidFill>
                <a:latin typeface="Arial"/>
                <a:cs typeface="Arial"/>
              </a:rPr>
              <a:t>C</a:t>
            </a:r>
            <a:r>
              <a:rPr sz="600" b="1" spc="95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600" b="1" spc="100" dirty="0" smtClean="0">
                <a:solidFill>
                  <a:srgbClr val="848484"/>
                </a:solidFill>
                <a:latin typeface="Arial"/>
                <a:cs typeface="Arial"/>
              </a:rPr>
              <a:t>m</a:t>
            </a:r>
            <a:r>
              <a:rPr sz="600" b="1" spc="45" dirty="0" smtClean="0">
                <a:solidFill>
                  <a:srgbClr val="848484"/>
                </a:solidFill>
                <a:latin typeface="Arial"/>
                <a:cs typeface="Arial"/>
              </a:rPr>
              <a:t>i</a:t>
            </a:r>
            <a:r>
              <a:rPr sz="600" b="1" spc="60" dirty="0" smtClean="0">
                <a:solidFill>
                  <a:srgbClr val="848484"/>
                </a:solidFill>
                <a:latin typeface="Arial"/>
                <a:cs typeface="Arial"/>
              </a:rPr>
              <a:t>n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o</a:t>
            </a:r>
            <a:r>
              <a:rPr sz="600" b="1" spc="35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R</a:t>
            </a:r>
            <a:r>
              <a:rPr sz="600" b="1" spc="80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600" b="1" spc="90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600" b="1" spc="45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3120000">
            <a:off x="2149139" y="7017675"/>
            <a:ext cx="296593" cy="76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00" b="1" spc="75" dirty="0" smtClean="0">
                <a:solidFill>
                  <a:srgbClr val="848484"/>
                </a:solidFill>
                <a:latin typeface="Arial"/>
                <a:cs typeface="Arial"/>
              </a:rPr>
              <a:t>H</a:t>
            </a:r>
            <a:r>
              <a:rPr sz="600" b="1" spc="45" dirty="0" smtClean="0">
                <a:solidFill>
                  <a:srgbClr val="848484"/>
                </a:solidFill>
                <a:latin typeface="Arial"/>
                <a:cs typeface="Arial"/>
              </a:rPr>
              <a:t>W</a:t>
            </a:r>
            <a:r>
              <a:rPr sz="600" b="1" spc="60" dirty="0" smtClean="0">
                <a:solidFill>
                  <a:srgbClr val="848484"/>
                </a:solidFill>
                <a:latin typeface="Arial"/>
                <a:cs typeface="Arial"/>
              </a:rPr>
              <a:t>Y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600" b="1" spc="75" dirty="0" smtClean="0">
                <a:solidFill>
                  <a:srgbClr val="848484"/>
                </a:solidFill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1560000">
            <a:off x="7521068" y="5460760"/>
            <a:ext cx="812392" cy="76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00" b="1" spc="45" dirty="0" smtClean="0">
                <a:solidFill>
                  <a:srgbClr val="848484"/>
                </a:solidFill>
                <a:latin typeface="Arial"/>
                <a:cs typeface="Arial"/>
              </a:rPr>
              <a:t>S</a:t>
            </a:r>
            <a:r>
              <a:rPr sz="600" b="1" spc="50" dirty="0" smtClean="0">
                <a:solidFill>
                  <a:srgbClr val="848484"/>
                </a:solidFill>
                <a:latin typeface="Arial"/>
                <a:cs typeface="Arial"/>
              </a:rPr>
              <a:t>p</a:t>
            </a:r>
            <a:r>
              <a:rPr sz="600" b="1" spc="95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600" b="1" spc="65" dirty="0" smtClean="0">
                <a:solidFill>
                  <a:srgbClr val="848484"/>
                </a:solidFill>
                <a:latin typeface="Arial"/>
                <a:cs typeface="Arial"/>
              </a:rPr>
              <a:t>c</a:t>
            </a:r>
            <a:r>
              <a:rPr sz="600" b="1" spc="80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600" b="1" spc="50" dirty="0" smtClean="0">
                <a:solidFill>
                  <a:srgbClr val="848484"/>
                </a:solidFill>
                <a:latin typeface="Arial"/>
                <a:cs typeface="Arial"/>
              </a:rPr>
              <a:t>C</a:t>
            </a:r>
            <a:r>
              <a:rPr sz="600" b="1" spc="75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600" b="1" spc="60" dirty="0" smtClean="0">
                <a:solidFill>
                  <a:srgbClr val="848484"/>
                </a:solidFill>
                <a:latin typeface="Arial"/>
                <a:cs typeface="Arial"/>
              </a:rPr>
              <a:t>n</a:t>
            </a:r>
            <a:r>
              <a:rPr sz="600" b="1" spc="55" dirty="0" smtClean="0">
                <a:solidFill>
                  <a:srgbClr val="848484"/>
                </a:solidFill>
                <a:latin typeface="Arial"/>
                <a:cs typeface="Arial"/>
              </a:rPr>
              <a:t>t</a:t>
            </a:r>
            <a:r>
              <a:rPr sz="600" b="1" spc="90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600" b="1" spc="50" dirty="0" smtClean="0">
                <a:solidFill>
                  <a:srgbClr val="848484"/>
                </a:solidFill>
                <a:latin typeface="Arial"/>
                <a:cs typeface="Arial"/>
              </a:rPr>
              <a:t>r</a:t>
            </a:r>
            <a:r>
              <a:rPr sz="600" b="1" spc="35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B</a:t>
            </a:r>
            <a:r>
              <a:rPr sz="600" b="1" spc="25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r>
              <a:rPr sz="600" b="1" spc="45" dirty="0" smtClean="0">
                <a:solidFill>
                  <a:srgbClr val="848484"/>
                </a:solidFill>
                <a:latin typeface="Arial"/>
                <a:cs typeface="Arial"/>
              </a:rPr>
              <a:t>v</a:t>
            </a:r>
            <a:r>
              <a:rPr sz="600" b="1" spc="55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9260000">
            <a:off x="3638968" y="6761460"/>
            <a:ext cx="643526" cy="76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00" b="1" spc="30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600" b="1" spc="45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600" b="1" spc="55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o</a:t>
            </a:r>
            <a:r>
              <a:rPr sz="600" b="1" spc="50" dirty="0" smtClean="0">
                <a:solidFill>
                  <a:srgbClr val="848484"/>
                </a:solidFill>
                <a:latin typeface="Arial"/>
                <a:cs typeface="Arial"/>
              </a:rPr>
              <a:t>r</a:t>
            </a:r>
            <a:r>
              <a:rPr sz="600" b="1" spc="90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600" b="1" spc="55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o </a:t>
            </a:r>
            <a:r>
              <a:rPr sz="600" b="1" spc="35" dirty="0" smtClean="0">
                <a:solidFill>
                  <a:srgbClr val="848484"/>
                </a:solidFill>
                <a:latin typeface="Arial"/>
                <a:cs typeface="Arial"/>
              </a:rPr>
              <a:t>Blv</a:t>
            </a:r>
            <a:r>
              <a:rPr sz="600" b="1" spc="55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7760000">
            <a:off x="7285967" y="7135294"/>
            <a:ext cx="614630" cy="76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B</a:t>
            </a:r>
            <a:r>
              <a:rPr sz="600" b="1" spc="85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600" b="1" spc="30" dirty="0" smtClean="0">
                <a:solidFill>
                  <a:srgbClr val="848484"/>
                </a:solidFill>
                <a:latin typeface="Arial"/>
                <a:cs typeface="Arial"/>
              </a:rPr>
              <a:t>y</a:t>
            </a:r>
            <a:r>
              <a:rPr sz="600" b="1" spc="35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600" b="1" spc="50" dirty="0" smtClean="0">
                <a:solidFill>
                  <a:srgbClr val="848484"/>
                </a:solidFill>
                <a:latin typeface="Arial"/>
                <a:cs typeface="Arial"/>
              </a:rPr>
              <a:t>Ar</a:t>
            </a:r>
            <a:r>
              <a:rPr sz="600" b="1" spc="45" dirty="0" smtClean="0">
                <a:solidFill>
                  <a:srgbClr val="848484"/>
                </a:solidFill>
                <a:latin typeface="Arial"/>
                <a:cs typeface="Arial"/>
              </a:rPr>
              <a:t>e</a:t>
            </a:r>
            <a:r>
              <a:rPr sz="600" b="1" spc="95" dirty="0" smtClean="0">
                <a:solidFill>
                  <a:srgbClr val="848484"/>
                </a:solidFill>
                <a:latin typeface="Arial"/>
                <a:cs typeface="Arial"/>
              </a:rPr>
              <a:t>a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 </a:t>
            </a:r>
            <a:r>
              <a:rPr sz="600" b="1" spc="30" dirty="0" smtClean="0">
                <a:solidFill>
                  <a:srgbClr val="848484"/>
                </a:solidFill>
                <a:latin typeface="Arial"/>
                <a:cs typeface="Arial"/>
              </a:rPr>
              <a:t>B</a:t>
            </a:r>
            <a:r>
              <a:rPr sz="600" b="1" spc="40" dirty="0" smtClean="0">
                <a:solidFill>
                  <a:srgbClr val="848484"/>
                </a:solidFill>
                <a:latin typeface="Arial"/>
                <a:cs typeface="Arial"/>
              </a:rPr>
              <a:t>l</a:t>
            </a:r>
            <a:r>
              <a:rPr sz="600" b="1" spc="20" dirty="0" smtClean="0">
                <a:solidFill>
                  <a:srgbClr val="848484"/>
                </a:solidFill>
                <a:latin typeface="Arial"/>
                <a:cs typeface="Arial"/>
              </a:rPr>
              <a:t>v</a:t>
            </a:r>
            <a:r>
              <a:rPr sz="600" b="1" spc="55" dirty="0" smtClean="0">
                <a:solidFill>
                  <a:srgbClr val="848484"/>
                </a:solidFill>
                <a:latin typeface="Arial"/>
                <a:cs typeface="Arial"/>
              </a:rPr>
              <a:t>d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67257" y="2086482"/>
            <a:ext cx="9396108" cy="633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08247" y="6332642"/>
            <a:ext cx="1022312" cy="2087838"/>
          </a:xfrm>
          <a:custGeom>
            <a:avLst/>
            <a:gdLst/>
            <a:ahLst/>
            <a:cxnLst/>
            <a:rect l="l" t="t" r="r" b="b"/>
            <a:pathLst>
              <a:path w="1022312" h="2087838">
                <a:moveTo>
                  <a:pt x="1022312" y="0"/>
                </a:moveTo>
                <a:lnTo>
                  <a:pt x="0" y="208783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16271" y="6685461"/>
            <a:ext cx="899531" cy="1735019"/>
          </a:xfrm>
          <a:custGeom>
            <a:avLst/>
            <a:gdLst/>
            <a:ahLst/>
            <a:cxnLst/>
            <a:rect l="l" t="t" r="r" b="b"/>
            <a:pathLst>
              <a:path w="899531" h="1735019">
                <a:moveTo>
                  <a:pt x="53543" y="1735019"/>
                </a:moveTo>
                <a:lnTo>
                  <a:pt x="899531" y="0"/>
                </a:lnTo>
                <a:lnTo>
                  <a:pt x="868848" y="15354"/>
                </a:lnTo>
                <a:lnTo>
                  <a:pt x="301259" y="1165898"/>
                </a:lnTo>
                <a:lnTo>
                  <a:pt x="239918" y="1242606"/>
                </a:lnTo>
                <a:lnTo>
                  <a:pt x="0" y="173501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33109" y="6271289"/>
            <a:ext cx="1197450" cy="2149191"/>
          </a:xfrm>
          <a:custGeom>
            <a:avLst/>
            <a:gdLst/>
            <a:ahLst/>
            <a:cxnLst/>
            <a:rect l="l" t="t" r="r" b="b"/>
            <a:pathLst>
              <a:path w="1197450" h="2149191">
                <a:moveTo>
                  <a:pt x="0" y="2149191"/>
                </a:moveTo>
                <a:lnTo>
                  <a:pt x="919" y="2147658"/>
                </a:lnTo>
                <a:lnTo>
                  <a:pt x="92969" y="1978914"/>
                </a:lnTo>
                <a:lnTo>
                  <a:pt x="200347" y="1764144"/>
                </a:lnTo>
                <a:lnTo>
                  <a:pt x="231031" y="1687461"/>
                </a:lnTo>
                <a:lnTo>
                  <a:pt x="277043" y="1610753"/>
                </a:lnTo>
                <a:lnTo>
                  <a:pt x="307726" y="1518704"/>
                </a:lnTo>
                <a:lnTo>
                  <a:pt x="353738" y="1457350"/>
                </a:lnTo>
                <a:lnTo>
                  <a:pt x="369067" y="1442008"/>
                </a:lnTo>
                <a:lnTo>
                  <a:pt x="399775" y="1380642"/>
                </a:lnTo>
                <a:lnTo>
                  <a:pt x="430459" y="1303934"/>
                </a:lnTo>
                <a:lnTo>
                  <a:pt x="476471" y="1227251"/>
                </a:lnTo>
                <a:lnTo>
                  <a:pt x="507141" y="1165860"/>
                </a:lnTo>
                <a:lnTo>
                  <a:pt x="507141" y="1150543"/>
                </a:lnTo>
                <a:lnTo>
                  <a:pt x="537812" y="1089177"/>
                </a:lnTo>
                <a:lnTo>
                  <a:pt x="583849" y="1012469"/>
                </a:lnTo>
                <a:lnTo>
                  <a:pt x="583849" y="997153"/>
                </a:lnTo>
                <a:lnTo>
                  <a:pt x="614520" y="951115"/>
                </a:lnTo>
                <a:lnTo>
                  <a:pt x="645216" y="874407"/>
                </a:lnTo>
                <a:lnTo>
                  <a:pt x="675886" y="813054"/>
                </a:lnTo>
                <a:lnTo>
                  <a:pt x="721911" y="736333"/>
                </a:lnTo>
                <a:lnTo>
                  <a:pt x="721911" y="721017"/>
                </a:lnTo>
                <a:lnTo>
                  <a:pt x="752594" y="659663"/>
                </a:lnTo>
                <a:lnTo>
                  <a:pt x="783265" y="582942"/>
                </a:lnTo>
                <a:lnTo>
                  <a:pt x="829277" y="506209"/>
                </a:lnTo>
                <a:lnTo>
                  <a:pt x="890669" y="383489"/>
                </a:lnTo>
                <a:lnTo>
                  <a:pt x="890669" y="368160"/>
                </a:lnTo>
                <a:lnTo>
                  <a:pt x="905997" y="368160"/>
                </a:lnTo>
                <a:lnTo>
                  <a:pt x="905997" y="352806"/>
                </a:lnTo>
                <a:lnTo>
                  <a:pt x="982693" y="184061"/>
                </a:lnTo>
                <a:lnTo>
                  <a:pt x="998022" y="138074"/>
                </a:lnTo>
                <a:lnTo>
                  <a:pt x="1013376" y="107391"/>
                </a:lnTo>
                <a:lnTo>
                  <a:pt x="1028705" y="76708"/>
                </a:lnTo>
                <a:lnTo>
                  <a:pt x="1044059" y="15316"/>
                </a:lnTo>
                <a:lnTo>
                  <a:pt x="1059388" y="0"/>
                </a:lnTo>
                <a:lnTo>
                  <a:pt x="1197450" y="6135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41578" y="2091836"/>
            <a:ext cx="2516419" cy="6329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02181" y="2819734"/>
            <a:ext cx="46037" cy="61379"/>
          </a:xfrm>
          <a:custGeom>
            <a:avLst/>
            <a:gdLst/>
            <a:ahLst/>
            <a:cxnLst/>
            <a:rect l="l" t="t" r="r" b="b"/>
            <a:pathLst>
              <a:path w="46037" h="61379">
                <a:moveTo>
                  <a:pt x="46037" y="61379"/>
                </a:moveTo>
                <a:lnTo>
                  <a:pt x="0" y="61379"/>
                </a:lnTo>
                <a:lnTo>
                  <a:pt x="0" y="0"/>
                </a:lnTo>
                <a:lnTo>
                  <a:pt x="30708" y="0"/>
                </a:lnTo>
                <a:lnTo>
                  <a:pt x="46037" y="0"/>
                </a:lnTo>
                <a:lnTo>
                  <a:pt x="46037" y="30695"/>
                </a:lnTo>
                <a:lnTo>
                  <a:pt x="46037" y="6137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76642" y="2092832"/>
            <a:ext cx="80359" cy="205367"/>
          </a:xfrm>
          <a:custGeom>
            <a:avLst/>
            <a:gdLst/>
            <a:ahLst/>
            <a:cxnLst/>
            <a:rect l="l" t="t" r="r" b="b"/>
            <a:pathLst>
              <a:path w="80359" h="205367">
                <a:moveTo>
                  <a:pt x="80359" y="205367"/>
                </a:move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32897" y="3678809"/>
            <a:ext cx="1824104" cy="2607805"/>
          </a:xfrm>
          <a:custGeom>
            <a:avLst/>
            <a:gdLst/>
            <a:ahLst/>
            <a:cxnLst/>
            <a:rect l="l" t="t" r="r" b="b"/>
            <a:pathLst>
              <a:path w="1824104" h="2607805">
                <a:moveTo>
                  <a:pt x="1824104" y="958075"/>
                </a:moveTo>
                <a:lnTo>
                  <a:pt x="1687398" y="889723"/>
                </a:lnTo>
                <a:lnTo>
                  <a:pt x="1672043" y="905052"/>
                </a:lnTo>
                <a:lnTo>
                  <a:pt x="1211859" y="1840814"/>
                </a:lnTo>
                <a:lnTo>
                  <a:pt x="1058430" y="2162949"/>
                </a:lnTo>
                <a:lnTo>
                  <a:pt x="828332" y="2607805"/>
                </a:lnTo>
                <a:lnTo>
                  <a:pt x="322122" y="2362377"/>
                </a:lnTo>
                <a:lnTo>
                  <a:pt x="168719" y="2285669"/>
                </a:lnTo>
                <a:lnTo>
                  <a:pt x="184073" y="2285669"/>
                </a:lnTo>
                <a:lnTo>
                  <a:pt x="199390" y="2301011"/>
                </a:lnTo>
                <a:lnTo>
                  <a:pt x="230098" y="2301011"/>
                </a:lnTo>
                <a:lnTo>
                  <a:pt x="245414" y="2316327"/>
                </a:lnTo>
                <a:lnTo>
                  <a:pt x="276085" y="2331694"/>
                </a:lnTo>
                <a:lnTo>
                  <a:pt x="306768" y="2331694"/>
                </a:lnTo>
                <a:lnTo>
                  <a:pt x="322122" y="2347010"/>
                </a:lnTo>
                <a:lnTo>
                  <a:pt x="352818" y="2347010"/>
                </a:lnTo>
                <a:lnTo>
                  <a:pt x="460159" y="2132266"/>
                </a:lnTo>
                <a:lnTo>
                  <a:pt x="521563" y="2009559"/>
                </a:lnTo>
                <a:lnTo>
                  <a:pt x="552234" y="1932838"/>
                </a:lnTo>
                <a:lnTo>
                  <a:pt x="567563" y="1917496"/>
                </a:lnTo>
                <a:lnTo>
                  <a:pt x="705624" y="1641386"/>
                </a:lnTo>
                <a:lnTo>
                  <a:pt x="705624" y="1626031"/>
                </a:lnTo>
                <a:lnTo>
                  <a:pt x="705624" y="1610702"/>
                </a:lnTo>
                <a:lnTo>
                  <a:pt x="690270" y="1610702"/>
                </a:lnTo>
                <a:lnTo>
                  <a:pt x="352818" y="1441958"/>
                </a:lnTo>
                <a:lnTo>
                  <a:pt x="276085" y="1411287"/>
                </a:lnTo>
                <a:lnTo>
                  <a:pt x="214744" y="1380604"/>
                </a:lnTo>
                <a:lnTo>
                  <a:pt x="153390" y="1349933"/>
                </a:lnTo>
                <a:lnTo>
                  <a:pt x="0" y="1273213"/>
                </a:lnTo>
                <a:lnTo>
                  <a:pt x="628916" y="0"/>
                </a:lnTo>
                <a:lnTo>
                  <a:pt x="905052" y="13803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75437" y="2789065"/>
            <a:ext cx="30683" cy="15341"/>
          </a:xfrm>
          <a:custGeom>
            <a:avLst/>
            <a:gdLst/>
            <a:ahLst/>
            <a:cxnLst/>
            <a:rect l="l" t="t" r="r" b="b"/>
            <a:pathLst>
              <a:path w="30683" h="15341">
                <a:moveTo>
                  <a:pt x="0" y="0"/>
                </a:moveTo>
                <a:lnTo>
                  <a:pt x="30683" y="0"/>
                </a:lnTo>
                <a:lnTo>
                  <a:pt x="30683" y="15341"/>
                </a:lnTo>
                <a:lnTo>
                  <a:pt x="0" y="153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29968" y="3862886"/>
            <a:ext cx="628967" cy="352806"/>
          </a:xfrm>
          <a:custGeom>
            <a:avLst/>
            <a:gdLst/>
            <a:ahLst/>
            <a:cxnLst/>
            <a:rect l="l" t="t" r="r" b="b"/>
            <a:pathLst>
              <a:path w="628967" h="352806">
                <a:moveTo>
                  <a:pt x="628967" y="306806"/>
                </a:moveTo>
                <a:lnTo>
                  <a:pt x="567601" y="352806"/>
                </a:lnTo>
                <a:lnTo>
                  <a:pt x="260794" y="337489"/>
                </a:lnTo>
                <a:lnTo>
                  <a:pt x="245478" y="337489"/>
                </a:lnTo>
                <a:lnTo>
                  <a:pt x="230111" y="337489"/>
                </a:lnTo>
                <a:lnTo>
                  <a:pt x="214782" y="337489"/>
                </a:lnTo>
                <a:lnTo>
                  <a:pt x="199428" y="337489"/>
                </a:lnTo>
                <a:lnTo>
                  <a:pt x="199428" y="322135"/>
                </a:lnTo>
                <a:lnTo>
                  <a:pt x="184073" y="322135"/>
                </a:lnTo>
                <a:lnTo>
                  <a:pt x="168744" y="322135"/>
                </a:lnTo>
                <a:lnTo>
                  <a:pt x="153415" y="322135"/>
                </a:lnTo>
                <a:lnTo>
                  <a:pt x="138087" y="322135"/>
                </a:lnTo>
                <a:lnTo>
                  <a:pt x="138087" y="306806"/>
                </a:lnTo>
                <a:lnTo>
                  <a:pt x="122732" y="306806"/>
                </a:lnTo>
                <a:lnTo>
                  <a:pt x="107403" y="306806"/>
                </a:lnTo>
                <a:lnTo>
                  <a:pt x="107403" y="291452"/>
                </a:lnTo>
                <a:lnTo>
                  <a:pt x="92049" y="291452"/>
                </a:lnTo>
                <a:lnTo>
                  <a:pt x="76733" y="291452"/>
                </a:lnTo>
                <a:lnTo>
                  <a:pt x="76733" y="276123"/>
                </a:lnTo>
                <a:lnTo>
                  <a:pt x="61366" y="276123"/>
                </a:lnTo>
                <a:lnTo>
                  <a:pt x="61366" y="260769"/>
                </a:lnTo>
                <a:lnTo>
                  <a:pt x="46037" y="260769"/>
                </a:lnTo>
                <a:lnTo>
                  <a:pt x="46037" y="245452"/>
                </a:lnTo>
                <a:lnTo>
                  <a:pt x="30683" y="245452"/>
                </a:lnTo>
                <a:lnTo>
                  <a:pt x="30683" y="230085"/>
                </a:lnTo>
                <a:lnTo>
                  <a:pt x="30683" y="214744"/>
                </a:lnTo>
                <a:lnTo>
                  <a:pt x="15366" y="214744"/>
                </a:lnTo>
                <a:lnTo>
                  <a:pt x="15366" y="199415"/>
                </a:lnTo>
                <a:lnTo>
                  <a:pt x="15366" y="30670"/>
                </a:lnTo>
                <a:lnTo>
                  <a:pt x="0" y="15354"/>
                </a:lnTo>
                <a:lnTo>
                  <a:pt x="0" y="0"/>
                </a:lnTo>
                <a:lnTo>
                  <a:pt x="230111" y="107378"/>
                </a:lnTo>
                <a:lnTo>
                  <a:pt x="260794" y="122707"/>
                </a:lnTo>
                <a:lnTo>
                  <a:pt x="628967" y="30680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68630" y="2092832"/>
            <a:ext cx="888371" cy="435452"/>
          </a:xfrm>
          <a:custGeom>
            <a:avLst/>
            <a:gdLst/>
            <a:ahLst/>
            <a:cxnLst/>
            <a:rect l="l" t="t" r="r" b="b"/>
            <a:pathLst>
              <a:path w="888371" h="435452">
                <a:moveTo>
                  <a:pt x="888371" y="420111"/>
                </a:moveTo>
                <a:lnTo>
                  <a:pt x="859040" y="420111"/>
                </a:lnTo>
                <a:lnTo>
                  <a:pt x="843686" y="420111"/>
                </a:lnTo>
                <a:lnTo>
                  <a:pt x="828357" y="420111"/>
                </a:lnTo>
                <a:lnTo>
                  <a:pt x="813015" y="435452"/>
                </a:lnTo>
                <a:lnTo>
                  <a:pt x="613600" y="435452"/>
                </a:lnTo>
                <a:lnTo>
                  <a:pt x="582917" y="420111"/>
                </a:lnTo>
                <a:lnTo>
                  <a:pt x="567588" y="420111"/>
                </a:lnTo>
                <a:lnTo>
                  <a:pt x="552234" y="420111"/>
                </a:lnTo>
                <a:lnTo>
                  <a:pt x="521550" y="420111"/>
                </a:lnTo>
                <a:lnTo>
                  <a:pt x="506221" y="420111"/>
                </a:lnTo>
                <a:lnTo>
                  <a:pt x="490867" y="404769"/>
                </a:lnTo>
                <a:lnTo>
                  <a:pt x="475513" y="404769"/>
                </a:lnTo>
                <a:lnTo>
                  <a:pt x="444855" y="404769"/>
                </a:lnTo>
                <a:lnTo>
                  <a:pt x="429526" y="404769"/>
                </a:lnTo>
                <a:lnTo>
                  <a:pt x="414172" y="389427"/>
                </a:lnTo>
                <a:lnTo>
                  <a:pt x="398843" y="389427"/>
                </a:lnTo>
                <a:lnTo>
                  <a:pt x="383489" y="389427"/>
                </a:lnTo>
                <a:lnTo>
                  <a:pt x="368172" y="374086"/>
                </a:lnTo>
                <a:lnTo>
                  <a:pt x="352805" y="374086"/>
                </a:lnTo>
                <a:lnTo>
                  <a:pt x="337477" y="358744"/>
                </a:lnTo>
                <a:lnTo>
                  <a:pt x="322122" y="358744"/>
                </a:lnTo>
                <a:lnTo>
                  <a:pt x="291439" y="358744"/>
                </a:lnTo>
                <a:lnTo>
                  <a:pt x="276123" y="343415"/>
                </a:lnTo>
                <a:lnTo>
                  <a:pt x="260769" y="343415"/>
                </a:lnTo>
                <a:lnTo>
                  <a:pt x="245427" y="328074"/>
                </a:lnTo>
                <a:lnTo>
                  <a:pt x="230098" y="328074"/>
                </a:lnTo>
                <a:lnTo>
                  <a:pt x="214744" y="312719"/>
                </a:lnTo>
                <a:lnTo>
                  <a:pt x="199428" y="312719"/>
                </a:lnTo>
                <a:lnTo>
                  <a:pt x="184061" y="297378"/>
                </a:lnTo>
                <a:lnTo>
                  <a:pt x="168744" y="282049"/>
                </a:lnTo>
                <a:lnTo>
                  <a:pt x="153377" y="282049"/>
                </a:lnTo>
                <a:lnTo>
                  <a:pt x="138048" y="266707"/>
                </a:lnTo>
                <a:lnTo>
                  <a:pt x="107378" y="251366"/>
                </a:lnTo>
                <a:lnTo>
                  <a:pt x="92024" y="251366"/>
                </a:lnTo>
                <a:lnTo>
                  <a:pt x="76695" y="236024"/>
                </a:lnTo>
                <a:lnTo>
                  <a:pt x="61353" y="220683"/>
                </a:lnTo>
                <a:lnTo>
                  <a:pt x="46037" y="205341"/>
                </a:lnTo>
                <a:lnTo>
                  <a:pt x="30683" y="189999"/>
                </a:lnTo>
                <a:lnTo>
                  <a:pt x="15316" y="189999"/>
                </a:lnTo>
                <a:lnTo>
                  <a:pt x="0" y="174670"/>
                </a:lnTo>
                <a:lnTo>
                  <a:pt x="456078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29577" y="2092832"/>
            <a:ext cx="127424" cy="323451"/>
          </a:xfrm>
          <a:custGeom>
            <a:avLst/>
            <a:gdLst/>
            <a:ahLst/>
            <a:cxnLst/>
            <a:rect l="l" t="t" r="r" b="b"/>
            <a:pathLst>
              <a:path w="127424" h="323451">
                <a:moveTo>
                  <a:pt x="0" y="0"/>
                </a:moveTo>
                <a:lnTo>
                  <a:pt x="127424" y="32345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35647" y="4064167"/>
            <a:ext cx="121354" cy="207327"/>
          </a:xfrm>
          <a:custGeom>
            <a:avLst/>
            <a:gdLst/>
            <a:ahLst/>
            <a:cxnLst/>
            <a:rect l="l" t="t" r="r" b="b"/>
            <a:pathLst>
              <a:path w="121354" h="207327">
                <a:moveTo>
                  <a:pt x="121354" y="207327"/>
                </a:moveTo>
                <a:lnTo>
                  <a:pt x="92024" y="197555"/>
                </a:lnTo>
                <a:lnTo>
                  <a:pt x="30670" y="151530"/>
                </a:lnTo>
                <a:lnTo>
                  <a:pt x="0" y="136201"/>
                </a:lnTo>
                <a:lnTo>
                  <a:pt x="45986" y="105518"/>
                </a:lnTo>
                <a:lnTo>
                  <a:pt x="12135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53873" y="2528276"/>
            <a:ext cx="1103127" cy="1672094"/>
          </a:xfrm>
          <a:custGeom>
            <a:avLst/>
            <a:gdLst/>
            <a:ahLst/>
            <a:cxnLst/>
            <a:rect l="l" t="t" r="r" b="b"/>
            <a:pathLst>
              <a:path w="1103127" h="1672094">
                <a:moveTo>
                  <a:pt x="981773" y="1672094"/>
                </a:moveTo>
                <a:lnTo>
                  <a:pt x="951052" y="1656740"/>
                </a:lnTo>
                <a:lnTo>
                  <a:pt x="905052" y="1641411"/>
                </a:lnTo>
                <a:lnTo>
                  <a:pt x="536879" y="1457312"/>
                </a:lnTo>
                <a:lnTo>
                  <a:pt x="506222" y="1441996"/>
                </a:lnTo>
                <a:lnTo>
                  <a:pt x="276110" y="1334604"/>
                </a:lnTo>
                <a:lnTo>
                  <a:pt x="276110" y="1319250"/>
                </a:lnTo>
                <a:lnTo>
                  <a:pt x="276110" y="1303921"/>
                </a:lnTo>
                <a:lnTo>
                  <a:pt x="276110" y="1288567"/>
                </a:lnTo>
                <a:lnTo>
                  <a:pt x="276110" y="1273251"/>
                </a:lnTo>
                <a:lnTo>
                  <a:pt x="260794" y="1257884"/>
                </a:lnTo>
                <a:lnTo>
                  <a:pt x="260794" y="1242568"/>
                </a:lnTo>
                <a:lnTo>
                  <a:pt x="260794" y="1227213"/>
                </a:lnTo>
                <a:lnTo>
                  <a:pt x="260794" y="1211884"/>
                </a:lnTo>
                <a:lnTo>
                  <a:pt x="245427" y="1211884"/>
                </a:lnTo>
                <a:lnTo>
                  <a:pt x="245427" y="1196543"/>
                </a:lnTo>
                <a:lnTo>
                  <a:pt x="245427" y="1181214"/>
                </a:lnTo>
                <a:lnTo>
                  <a:pt x="230073" y="1181214"/>
                </a:lnTo>
                <a:lnTo>
                  <a:pt x="230073" y="1165860"/>
                </a:lnTo>
                <a:lnTo>
                  <a:pt x="230073" y="1150531"/>
                </a:lnTo>
                <a:lnTo>
                  <a:pt x="214744" y="1150531"/>
                </a:lnTo>
                <a:lnTo>
                  <a:pt x="214744" y="1135176"/>
                </a:lnTo>
                <a:lnTo>
                  <a:pt x="199390" y="1119835"/>
                </a:lnTo>
                <a:lnTo>
                  <a:pt x="199390" y="1104493"/>
                </a:lnTo>
                <a:lnTo>
                  <a:pt x="184061" y="1104493"/>
                </a:lnTo>
                <a:lnTo>
                  <a:pt x="184061" y="1089164"/>
                </a:lnTo>
                <a:lnTo>
                  <a:pt x="168706" y="1089164"/>
                </a:lnTo>
                <a:lnTo>
                  <a:pt x="168706" y="1073823"/>
                </a:lnTo>
                <a:lnTo>
                  <a:pt x="153390" y="1073823"/>
                </a:lnTo>
                <a:lnTo>
                  <a:pt x="153390" y="1058481"/>
                </a:lnTo>
                <a:lnTo>
                  <a:pt x="138049" y="1058481"/>
                </a:lnTo>
                <a:lnTo>
                  <a:pt x="138049" y="1043139"/>
                </a:lnTo>
                <a:lnTo>
                  <a:pt x="122720" y="1043139"/>
                </a:lnTo>
                <a:lnTo>
                  <a:pt x="107365" y="1027798"/>
                </a:lnTo>
                <a:lnTo>
                  <a:pt x="92049" y="1027798"/>
                </a:lnTo>
                <a:lnTo>
                  <a:pt x="92049" y="1012456"/>
                </a:lnTo>
                <a:lnTo>
                  <a:pt x="76682" y="1012456"/>
                </a:lnTo>
                <a:lnTo>
                  <a:pt x="76682" y="997115"/>
                </a:lnTo>
                <a:lnTo>
                  <a:pt x="61366" y="997115"/>
                </a:lnTo>
                <a:lnTo>
                  <a:pt x="61366" y="981773"/>
                </a:lnTo>
                <a:lnTo>
                  <a:pt x="46012" y="981773"/>
                </a:lnTo>
                <a:lnTo>
                  <a:pt x="46012" y="966431"/>
                </a:lnTo>
                <a:lnTo>
                  <a:pt x="30670" y="966431"/>
                </a:lnTo>
                <a:lnTo>
                  <a:pt x="30670" y="951090"/>
                </a:lnTo>
                <a:lnTo>
                  <a:pt x="15316" y="951090"/>
                </a:lnTo>
                <a:lnTo>
                  <a:pt x="0" y="951090"/>
                </a:lnTo>
                <a:lnTo>
                  <a:pt x="76682" y="797699"/>
                </a:lnTo>
                <a:lnTo>
                  <a:pt x="92049" y="797699"/>
                </a:lnTo>
                <a:lnTo>
                  <a:pt x="92049" y="767003"/>
                </a:lnTo>
                <a:lnTo>
                  <a:pt x="107365" y="751674"/>
                </a:lnTo>
                <a:lnTo>
                  <a:pt x="107365" y="736333"/>
                </a:lnTo>
                <a:lnTo>
                  <a:pt x="122720" y="720991"/>
                </a:lnTo>
                <a:lnTo>
                  <a:pt x="122720" y="690308"/>
                </a:lnTo>
                <a:lnTo>
                  <a:pt x="138049" y="674966"/>
                </a:lnTo>
                <a:lnTo>
                  <a:pt x="153390" y="659638"/>
                </a:lnTo>
                <a:lnTo>
                  <a:pt x="153390" y="628954"/>
                </a:lnTo>
                <a:lnTo>
                  <a:pt x="168706" y="613625"/>
                </a:lnTo>
                <a:lnTo>
                  <a:pt x="168706" y="582942"/>
                </a:lnTo>
                <a:lnTo>
                  <a:pt x="168706" y="567601"/>
                </a:lnTo>
                <a:lnTo>
                  <a:pt x="184061" y="552259"/>
                </a:lnTo>
                <a:lnTo>
                  <a:pt x="184061" y="521563"/>
                </a:lnTo>
                <a:lnTo>
                  <a:pt x="199390" y="506222"/>
                </a:lnTo>
                <a:lnTo>
                  <a:pt x="199390" y="490880"/>
                </a:lnTo>
                <a:lnTo>
                  <a:pt x="199390" y="475551"/>
                </a:lnTo>
                <a:lnTo>
                  <a:pt x="199390" y="460209"/>
                </a:lnTo>
                <a:lnTo>
                  <a:pt x="199390" y="444868"/>
                </a:lnTo>
                <a:lnTo>
                  <a:pt x="214744" y="429539"/>
                </a:lnTo>
                <a:lnTo>
                  <a:pt x="214744" y="260794"/>
                </a:lnTo>
                <a:lnTo>
                  <a:pt x="521563" y="276123"/>
                </a:lnTo>
                <a:lnTo>
                  <a:pt x="552234" y="276123"/>
                </a:lnTo>
                <a:lnTo>
                  <a:pt x="552234" y="260794"/>
                </a:lnTo>
                <a:lnTo>
                  <a:pt x="536879" y="0"/>
                </a:lnTo>
                <a:lnTo>
                  <a:pt x="552234" y="0"/>
                </a:lnTo>
                <a:lnTo>
                  <a:pt x="567563" y="15341"/>
                </a:lnTo>
                <a:lnTo>
                  <a:pt x="582917" y="15341"/>
                </a:lnTo>
                <a:lnTo>
                  <a:pt x="598246" y="15341"/>
                </a:lnTo>
                <a:lnTo>
                  <a:pt x="613600" y="15341"/>
                </a:lnTo>
                <a:lnTo>
                  <a:pt x="628929" y="30683"/>
                </a:lnTo>
                <a:lnTo>
                  <a:pt x="659612" y="30683"/>
                </a:lnTo>
                <a:lnTo>
                  <a:pt x="674966" y="30683"/>
                </a:lnTo>
                <a:lnTo>
                  <a:pt x="690283" y="46024"/>
                </a:lnTo>
                <a:lnTo>
                  <a:pt x="705637" y="46024"/>
                </a:lnTo>
                <a:lnTo>
                  <a:pt x="736307" y="46024"/>
                </a:lnTo>
                <a:lnTo>
                  <a:pt x="751662" y="46024"/>
                </a:lnTo>
                <a:lnTo>
                  <a:pt x="766991" y="61366"/>
                </a:lnTo>
                <a:lnTo>
                  <a:pt x="1089139" y="61366"/>
                </a:lnTo>
                <a:lnTo>
                  <a:pt x="1103127" y="4737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435647" y="4064187"/>
            <a:ext cx="121354" cy="136183"/>
          </a:xfrm>
          <a:custGeom>
            <a:avLst/>
            <a:gdLst/>
            <a:ahLst/>
            <a:cxnLst/>
            <a:rect l="l" t="t" r="r" b="b"/>
            <a:pathLst>
              <a:path w="121354" h="136183">
                <a:moveTo>
                  <a:pt x="121354" y="0"/>
                </a:moveTo>
                <a:lnTo>
                  <a:pt x="45999" y="105500"/>
                </a:lnTo>
                <a:lnTo>
                  <a:pt x="0" y="1361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144147" y="4307734"/>
            <a:ext cx="245465" cy="506222"/>
          </a:xfrm>
          <a:custGeom>
            <a:avLst/>
            <a:gdLst/>
            <a:ahLst/>
            <a:cxnLst/>
            <a:rect l="l" t="t" r="r" b="b"/>
            <a:pathLst>
              <a:path w="245465" h="506222">
                <a:moveTo>
                  <a:pt x="245465" y="15341"/>
                </a:moveTo>
                <a:lnTo>
                  <a:pt x="15354" y="506222"/>
                </a:lnTo>
                <a:lnTo>
                  <a:pt x="0" y="0"/>
                </a:lnTo>
                <a:lnTo>
                  <a:pt x="138074" y="0"/>
                </a:lnTo>
                <a:lnTo>
                  <a:pt x="153415" y="0"/>
                </a:lnTo>
                <a:lnTo>
                  <a:pt x="168744" y="0"/>
                </a:lnTo>
                <a:lnTo>
                  <a:pt x="184099" y="0"/>
                </a:lnTo>
                <a:lnTo>
                  <a:pt x="199428" y="0"/>
                </a:lnTo>
                <a:lnTo>
                  <a:pt x="199428" y="15341"/>
                </a:lnTo>
                <a:lnTo>
                  <a:pt x="214782" y="15341"/>
                </a:lnTo>
                <a:lnTo>
                  <a:pt x="230098" y="15341"/>
                </a:lnTo>
                <a:lnTo>
                  <a:pt x="245465" y="1534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08245" y="4568535"/>
            <a:ext cx="2048756" cy="3851945"/>
          </a:xfrm>
          <a:custGeom>
            <a:avLst/>
            <a:gdLst/>
            <a:ahLst/>
            <a:cxnLst/>
            <a:rect l="l" t="t" r="r" b="b"/>
            <a:pathLst>
              <a:path w="2048756" h="3851945">
                <a:moveTo>
                  <a:pt x="0" y="3851945"/>
                </a:moveTo>
                <a:lnTo>
                  <a:pt x="1022307" y="1764106"/>
                </a:lnTo>
                <a:lnTo>
                  <a:pt x="1037674" y="1748751"/>
                </a:lnTo>
                <a:lnTo>
                  <a:pt x="1052990" y="1718081"/>
                </a:lnTo>
                <a:lnTo>
                  <a:pt x="1283102" y="1273225"/>
                </a:lnTo>
                <a:lnTo>
                  <a:pt x="1436518" y="951090"/>
                </a:lnTo>
                <a:lnTo>
                  <a:pt x="1896677" y="15328"/>
                </a:lnTo>
                <a:lnTo>
                  <a:pt x="1912031" y="0"/>
                </a:lnTo>
                <a:lnTo>
                  <a:pt x="2048756" y="6835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29567" y="2092832"/>
            <a:ext cx="127434" cy="323475"/>
          </a:xfrm>
          <a:custGeom>
            <a:avLst/>
            <a:gdLst/>
            <a:ahLst/>
            <a:cxnLst/>
            <a:rect l="l" t="t" r="r" b="b"/>
            <a:pathLst>
              <a:path w="127434" h="323475">
                <a:moveTo>
                  <a:pt x="127434" y="323476"/>
                </a:move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76651" y="2092832"/>
            <a:ext cx="80350" cy="205339"/>
          </a:xfrm>
          <a:custGeom>
            <a:avLst/>
            <a:gdLst/>
            <a:ahLst/>
            <a:cxnLst/>
            <a:rect l="l" t="t" r="r" b="b"/>
            <a:pathLst>
              <a:path w="80350" h="205339">
                <a:moveTo>
                  <a:pt x="0" y="0"/>
                </a:moveTo>
                <a:lnTo>
                  <a:pt x="80350" y="20533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11286" y="3540740"/>
            <a:ext cx="1211884" cy="4879739"/>
          </a:xfrm>
          <a:custGeom>
            <a:avLst/>
            <a:gdLst/>
            <a:ahLst/>
            <a:cxnLst/>
            <a:rect l="l" t="t" r="r" b="b"/>
            <a:pathLst>
              <a:path w="1211884" h="4879739">
                <a:moveTo>
                  <a:pt x="1211884" y="0"/>
                </a:moveTo>
                <a:lnTo>
                  <a:pt x="1027810" y="383489"/>
                </a:lnTo>
                <a:lnTo>
                  <a:pt x="874420" y="690308"/>
                </a:lnTo>
                <a:lnTo>
                  <a:pt x="828395" y="766991"/>
                </a:lnTo>
                <a:lnTo>
                  <a:pt x="628954" y="1196505"/>
                </a:lnTo>
                <a:lnTo>
                  <a:pt x="598284" y="1257896"/>
                </a:lnTo>
                <a:lnTo>
                  <a:pt x="582955" y="1273213"/>
                </a:lnTo>
                <a:lnTo>
                  <a:pt x="521614" y="1411287"/>
                </a:lnTo>
                <a:lnTo>
                  <a:pt x="490905" y="1472641"/>
                </a:lnTo>
                <a:lnTo>
                  <a:pt x="460222" y="1533994"/>
                </a:lnTo>
                <a:lnTo>
                  <a:pt x="460222" y="1549349"/>
                </a:lnTo>
                <a:lnTo>
                  <a:pt x="521614" y="1580032"/>
                </a:lnTo>
                <a:lnTo>
                  <a:pt x="567601" y="1595361"/>
                </a:lnTo>
                <a:lnTo>
                  <a:pt x="659650" y="1641386"/>
                </a:lnTo>
                <a:lnTo>
                  <a:pt x="736345" y="1672069"/>
                </a:lnTo>
                <a:lnTo>
                  <a:pt x="813053" y="1718106"/>
                </a:lnTo>
                <a:lnTo>
                  <a:pt x="736345" y="1886813"/>
                </a:lnTo>
                <a:lnTo>
                  <a:pt x="675004" y="2024875"/>
                </a:lnTo>
                <a:lnTo>
                  <a:pt x="675004" y="2040229"/>
                </a:lnTo>
                <a:lnTo>
                  <a:pt x="690321" y="2040229"/>
                </a:lnTo>
                <a:lnTo>
                  <a:pt x="690321" y="2055558"/>
                </a:lnTo>
                <a:lnTo>
                  <a:pt x="705675" y="2055558"/>
                </a:lnTo>
                <a:lnTo>
                  <a:pt x="705675" y="2070912"/>
                </a:lnTo>
                <a:lnTo>
                  <a:pt x="721004" y="2070912"/>
                </a:lnTo>
                <a:lnTo>
                  <a:pt x="751700" y="2101596"/>
                </a:lnTo>
                <a:lnTo>
                  <a:pt x="767029" y="2101596"/>
                </a:lnTo>
                <a:lnTo>
                  <a:pt x="767029" y="2116912"/>
                </a:lnTo>
                <a:lnTo>
                  <a:pt x="782383" y="2116912"/>
                </a:lnTo>
                <a:lnTo>
                  <a:pt x="813053" y="2132279"/>
                </a:lnTo>
                <a:lnTo>
                  <a:pt x="828395" y="2116912"/>
                </a:lnTo>
                <a:lnTo>
                  <a:pt x="874420" y="2147633"/>
                </a:lnTo>
                <a:lnTo>
                  <a:pt x="889749" y="2147633"/>
                </a:lnTo>
                <a:lnTo>
                  <a:pt x="889749" y="2162949"/>
                </a:lnTo>
                <a:lnTo>
                  <a:pt x="889749" y="2178291"/>
                </a:lnTo>
                <a:lnTo>
                  <a:pt x="889749" y="2193620"/>
                </a:lnTo>
                <a:lnTo>
                  <a:pt x="874420" y="2193620"/>
                </a:lnTo>
                <a:lnTo>
                  <a:pt x="874420" y="2208974"/>
                </a:lnTo>
                <a:lnTo>
                  <a:pt x="874420" y="2193620"/>
                </a:lnTo>
                <a:lnTo>
                  <a:pt x="874420" y="2208974"/>
                </a:lnTo>
                <a:lnTo>
                  <a:pt x="859066" y="2208974"/>
                </a:lnTo>
                <a:lnTo>
                  <a:pt x="843749" y="2208974"/>
                </a:lnTo>
                <a:lnTo>
                  <a:pt x="843749" y="2193620"/>
                </a:lnTo>
                <a:lnTo>
                  <a:pt x="828395" y="2193620"/>
                </a:lnTo>
                <a:lnTo>
                  <a:pt x="828395" y="2178291"/>
                </a:lnTo>
                <a:lnTo>
                  <a:pt x="813053" y="2178291"/>
                </a:lnTo>
                <a:lnTo>
                  <a:pt x="782383" y="2147633"/>
                </a:lnTo>
                <a:lnTo>
                  <a:pt x="767029" y="2147633"/>
                </a:lnTo>
                <a:lnTo>
                  <a:pt x="751700" y="2132279"/>
                </a:lnTo>
                <a:lnTo>
                  <a:pt x="736345" y="2132279"/>
                </a:lnTo>
                <a:lnTo>
                  <a:pt x="721004" y="2116912"/>
                </a:lnTo>
                <a:lnTo>
                  <a:pt x="705675" y="2101596"/>
                </a:lnTo>
                <a:lnTo>
                  <a:pt x="690321" y="2101596"/>
                </a:lnTo>
                <a:lnTo>
                  <a:pt x="690321" y="2086241"/>
                </a:lnTo>
                <a:lnTo>
                  <a:pt x="675004" y="2086241"/>
                </a:lnTo>
                <a:lnTo>
                  <a:pt x="659650" y="2070912"/>
                </a:lnTo>
                <a:lnTo>
                  <a:pt x="644321" y="2086241"/>
                </a:lnTo>
                <a:lnTo>
                  <a:pt x="582955" y="2208974"/>
                </a:lnTo>
                <a:lnTo>
                  <a:pt x="521614" y="2331694"/>
                </a:lnTo>
                <a:lnTo>
                  <a:pt x="521614" y="2347023"/>
                </a:lnTo>
                <a:lnTo>
                  <a:pt x="582955" y="2362377"/>
                </a:lnTo>
                <a:lnTo>
                  <a:pt x="582955" y="2377719"/>
                </a:lnTo>
                <a:lnTo>
                  <a:pt x="598284" y="2377719"/>
                </a:lnTo>
                <a:lnTo>
                  <a:pt x="675004" y="2423731"/>
                </a:lnTo>
                <a:lnTo>
                  <a:pt x="690321" y="2423731"/>
                </a:lnTo>
                <a:lnTo>
                  <a:pt x="843749" y="2500439"/>
                </a:lnTo>
                <a:lnTo>
                  <a:pt x="935774" y="2546451"/>
                </a:lnTo>
                <a:lnTo>
                  <a:pt x="905103" y="2546451"/>
                </a:lnTo>
                <a:lnTo>
                  <a:pt x="889749" y="2577147"/>
                </a:lnTo>
                <a:lnTo>
                  <a:pt x="874420" y="2577147"/>
                </a:lnTo>
                <a:lnTo>
                  <a:pt x="874420" y="2592476"/>
                </a:lnTo>
                <a:lnTo>
                  <a:pt x="859066" y="2592476"/>
                </a:lnTo>
                <a:lnTo>
                  <a:pt x="843749" y="2638513"/>
                </a:lnTo>
                <a:lnTo>
                  <a:pt x="859066" y="2638513"/>
                </a:lnTo>
                <a:lnTo>
                  <a:pt x="859066" y="2653830"/>
                </a:lnTo>
                <a:lnTo>
                  <a:pt x="874420" y="2653830"/>
                </a:lnTo>
                <a:lnTo>
                  <a:pt x="905103" y="2669184"/>
                </a:lnTo>
                <a:lnTo>
                  <a:pt x="920432" y="2684513"/>
                </a:lnTo>
                <a:lnTo>
                  <a:pt x="951090" y="2699867"/>
                </a:lnTo>
                <a:lnTo>
                  <a:pt x="981773" y="2699867"/>
                </a:lnTo>
                <a:lnTo>
                  <a:pt x="997127" y="2715196"/>
                </a:lnTo>
                <a:lnTo>
                  <a:pt x="1027810" y="2730550"/>
                </a:lnTo>
                <a:lnTo>
                  <a:pt x="1058494" y="2745867"/>
                </a:lnTo>
                <a:lnTo>
                  <a:pt x="1073848" y="2745867"/>
                </a:lnTo>
                <a:lnTo>
                  <a:pt x="1073848" y="2761221"/>
                </a:lnTo>
                <a:lnTo>
                  <a:pt x="1089177" y="2761221"/>
                </a:lnTo>
                <a:lnTo>
                  <a:pt x="1089177" y="2776537"/>
                </a:lnTo>
                <a:lnTo>
                  <a:pt x="1089177" y="2791904"/>
                </a:lnTo>
                <a:lnTo>
                  <a:pt x="1089177" y="2807258"/>
                </a:lnTo>
                <a:lnTo>
                  <a:pt x="1073848" y="2807258"/>
                </a:lnTo>
                <a:lnTo>
                  <a:pt x="1073848" y="2822575"/>
                </a:lnTo>
                <a:lnTo>
                  <a:pt x="1073848" y="2837929"/>
                </a:lnTo>
                <a:lnTo>
                  <a:pt x="1073848" y="2853258"/>
                </a:lnTo>
                <a:lnTo>
                  <a:pt x="1073848" y="2868612"/>
                </a:lnTo>
                <a:lnTo>
                  <a:pt x="1058494" y="2868612"/>
                </a:lnTo>
                <a:lnTo>
                  <a:pt x="1058494" y="3006648"/>
                </a:lnTo>
                <a:lnTo>
                  <a:pt x="1043165" y="3006648"/>
                </a:lnTo>
                <a:lnTo>
                  <a:pt x="1043165" y="3022003"/>
                </a:lnTo>
                <a:lnTo>
                  <a:pt x="1043165" y="3037357"/>
                </a:lnTo>
                <a:lnTo>
                  <a:pt x="1043165" y="3052686"/>
                </a:lnTo>
                <a:lnTo>
                  <a:pt x="1027810" y="3068040"/>
                </a:lnTo>
                <a:lnTo>
                  <a:pt x="1027810" y="3083356"/>
                </a:lnTo>
                <a:lnTo>
                  <a:pt x="1027810" y="3098723"/>
                </a:lnTo>
                <a:lnTo>
                  <a:pt x="1012494" y="3098723"/>
                </a:lnTo>
                <a:lnTo>
                  <a:pt x="1012494" y="3114040"/>
                </a:lnTo>
                <a:lnTo>
                  <a:pt x="1012494" y="3129394"/>
                </a:lnTo>
                <a:lnTo>
                  <a:pt x="997127" y="3129394"/>
                </a:lnTo>
                <a:lnTo>
                  <a:pt x="997127" y="3144710"/>
                </a:lnTo>
                <a:lnTo>
                  <a:pt x="981773" y="3144710"/>
                </a:lnTo>
                <a:lnTo>
                  <a:pt x="981773" y="3160064"/>
                </a:lnTo>
                <a:lnTo>
                  <a:pt x="981773" y="3175393"/>
                </a:lnTo>
                <a:lnTo>
                  <a:pt x="966444" y="3175393"/>
                </a:lnTo>
                <a:lnTo>
                  <a:pt x="966444" y="3190748"/>
                </a:lnTo>
                <a:lnTo>
                  <a:pt x="951090" y="3190748"/>
                </a:lnTo>
                <a:lnTo>
                  <a:pt x="951090" y="3206076"/>
                </a:lnTo>
                <a:lnTo>
                  <a:pt x="935774" y="3206076"/>
                </a:lnTo>
                <a:lnTo>
                  <a:pt x="935774" y="3221431"/>
                </a:lnTo>
                <a:lnTo>
                  <a:pt x="920432" y="3221431"/>
                </a:lnTo>
                <a:lnTo>
                  <a:pt x="920432" y="3236747"/>
                </a:lnTo>
                <a:lnTo>
                  <a:pt x="905103" y="3236747"/>
                </a:lnTo>
                <a:lnTo>
                  <a:pt x="889749" y="3252139"/>
                </a:lnTo>
                <a:lnTo>
                  <a:pt x="889749" y="3267494"/>
                </a:lnTo>
                <a:lnTo>
                  <a:pt x="905103" y="3282823"/>
                </a:lnTo>
                <a:lnTo>
                  <a:pt x="905103" y="3298164"/>
                </a:lnTo>
                <a:lnTo>
                  <a:pt x="905103" y="3313493"/>
                </a:lnTo>
                <a:lnTo>
                  <a:pt x="905103" y="3328847"/>
                </a:lnTo>
                <a:lnTo>
                  <a:pt x="889749" y="3328847"/>
                </a:lnTo>
                <a:lnTo>
                  <a:pt x="874420" y="3328847"/>
                </a:lnTo>
                <a:lnTo>
                  <a:pt x="859066" y="3328847"/>
                </a:lnTo>
                <a:lnTo>
                  <a:pt x="859066" y="3313493"/>
                </a:lnTo>
                <a:lnTo>
                  <a:pt x="843749" y="3282823"/>
                </a:lnTo>
                <a:lnTo>
                  <a:pt x="828395" y="3282823"/>
                </a:lnTo>
                <a:lnTo>
                  <a:pt x="813053" y="3298164"/>
                </a:lnTo>
                <a:lnTo>
                  <a:pt x="797699" y="3298164"/>
                </a:lnTo>
                <a:lnTo>
                  <a:pt x="797699" y="3313493"/>
                </a:lnTo>
                <a:lnTo>
                  <a:pt x="782383" y="3313493"/>
                </a:lnTo>
                <a:lnTo>
                  <a:pt x="767029" y="3328847"/>
                </a:lnTo>
                <a:lnTo>
                  <a:pt x="751700" y="3344164"/>
                </a:lnTo>
                <a:lnTo>
                  <a:pt x="736345" y="3359530"/>
                </a:lnTo>
                <a:lnTo>
                  <a:pt x="736345" y="3374847"/>
                </a:lnTo>
                <a:lnTo>
                  <a:pt x="751700" y="3374847"/>
                </a:lnTo>
                <a:lnTo>
                  <a:pt x="751700" y="3390201"/>
                </a:lnTo>
                <a:lnTo>
                  <a:pt x="767029" y="3390201"/>
                </a:lnTo>
                <a:lnTo>
                  <a:pt x="782383" y="3405530"/>
                </a:lnTo>
                <a:lnTo>
                  <a:pt x="813053" y="3420884"/>
                </a:lnTo>
                <a:lnTo>
                  <a:pt x="828395" y="3420884"/>
                </a:lnTo>
                <a:lnTo>
                  <a:pt x="843749" y="3420884"/>
                </a:lnTo>
                <a:lnTo>
                  <a:pt x="843749" y="3436213"/>
                </a:lnTo>
                <a:lnTo>
                  <a:pt x="843749" y="3451567"/>
                </a:lnTo>
                <a:lnTo>
                  <a:pt x="843749" y="3466884"/>
                </a:lnTo>
                <a:lnTo>
                  <a:pt x="797699" y="3543592"/>
                </a:lnTo>
                <a:lnTo>
                  <a:pt x="797699" y="3558946"/>
                </a:lnTo>
                <a:lnTo>
                  <a:pt x="782383" y="3558946"/>
                </a:lnTo>
                <a:lnTo>
                  <a:pt x="767029" y="3558946"/>
                </a:lnTo>
                <a:lnTo>
                  <a:pt x="736345" y="3543592"/>
                </a:lnTo>
                <a:lnTo>
                  <a:pt x="705675" y="3528275"/>
                </a:lnTo>
                <a:lnTo>
                  <a:pt x="690321" y="3512921"/>
                </a:lnTo>
                <a:lnTo>
                  <a:pt x="659650" y="3497592"/>
                </a:lnTo>
                <a:lnTo>
                  <a:pt x="644321" y="3497592"/>
                </a:lnTo>
                <a:lnTo>
                  <a:pt x="628954" y="3497592"/>
                </a:lnTo>
                <a:lnTo>
                  <a:pt x="613638" y="3512921"/>
                </a:lnTo>
                <a:lnTo>
                  <a:pt x="613638" y="3528275"/>
                </a:lnTo>
                <a:lnTo>
                  <a:pt x="598284" y="3543592"/>
                </a:lnTo>
                <a:lnTo>
                  <a:pt x="598284" y="3558946"/>
                </a:lnTo>
                <a:lnTo>
                  <a:pt x="598284" y="3574275"/>
                </a:lnTo>
                <a:lnTo>
                  <a:pt x="598284" y="3589629"/>
                </a:lnTo>
                <a:lnTo>
                  <a:pt x="628954" y="3589629"/>
                </a:lnTo>
                <a:lnTo>
                  <a:pt x="659650" y="3604958"/>
                </a:lnTo>
                <a:lnTo>
                  <a:pt x="690321" y="3620312"/>
                </a:lnTo>
                <a:lnTo>
                  <a:pt x="721004" y="3635629"/>
                </a:lnTo>
                <a:lnTo>
                  <a:pt x="721004" y="3650983"/>
                </a:lnTo>
                <a:lnTo>
                  <a:pt x="736345" y="3650983"/>
                </a:lnTo>
                <a:lnTo>
                  <a:pt x="736345" y="3666312"/>
                </a:lnTo>
                <a:lnTo>
                  <a:pt x="736345" y="3681666"/>
                </a:lnTo>
                <a:lnTo>
                  <a:pt x="705675" y="3727691"/>
                </a:lnTo>
                <a:lnTo>
                  <a:pt x="705675" y="3743020"/>
                </a:lnTo>
                <a:lnTo>
                  <a:pt x="690321" y="3758374"/>
                </a:lnTo>
                <a:lnTo>
                  <a:pt x="675004" y="3758374"/>
                </a:lnTo>
                <a:lnTo>
                  <a:pt x="659650" y="3758374"/>
                </a:lnTo>
                <a:lnTo>
                  <a:pt x="628954" y="3743020"/>
                </a:lnTo>
                <a:lnTo>
                  <a:pt x="598284" y="3727691"/>
                </a:lnTo>
                <a:lnTo>
                  <a:pt x="567601" y="3712337"/>
                </a:lnTo>
                <a:lnTo>
                  <a:pt x="552272" y="3712337"/>
                </a:lnTo>
                <a:lnTo>
                  <a:pt x="536930" y="3804373"/>
                </a:lnTo>
                <a:lnTo>
                  <a:pt x="536930" y="3819728"/>
                </a:lnTo>
                <a:lnTo>
                  <a:pt x="552272" y="3819728"/>
                </a:lnTo>
                <a:lnTo>
                  <a:pt x="567601" y="3819728"/>
                </a:lnTo>
                <a:lnTo>
                  <a:pt x="582955" y="3819728"/>
                </a:lnTo>
                <a:lnTo>
                  <a:pt x="582955" y="3835057"/>
                </a:lnTo>
                <a:lnTo>
                  <a:pt x="598284" y="3835057"/>
                </a:lnTo>
                <a:lnTo>
                  <a:pt x="613638" y="3850411"/>
                </a:lnTo>
                <a:lnTo>
                  <a:pt x="628954" y="3850411"/>
                </a:lnTo>
                <a:lnTo>
                  <a:pt x="628954" y="3865727"/>
                </a:lnTo>
                <a:lnTo>
                  <a:pt x="628954" y="3881081"/>
                </a:lnTo>
                <a:lnTo>
                  <a:pt x="628954" y="3896410"/>
                </a:lnTo>
                <a:lnTo>
                  <a:pt x="598284" y="3957802"/>
                </a:lnTo>
                <a:lnTo>
                  <a:pt x="598284" y="3973118"/>
                </a:lnTo>
                <a:lnTo>
                  <a:pt x="582955" y="3973118"/>
                </a:lnTo>
                <a:lnTo>
                  <a:pt x="567601" y="3973118"/>
                </a:lnTo>
                <a:lnTo>
                  <a:pt x="552272" y="3973118"/>
                </a:lnTo>
                <a:lnTo>
                  <a:pt x="521614" y="3957802"/>
                </a:lnTo>
                <a:lnTo>
                  <a:pt x="490905" y="3942448"/>
                </a:lnTo>
                <a:lnTo>
                  <a:pt x="475576" y="3942448"/>
                </a:lnTo>
                <a:lnTo>
                  <a:pt x="475576" y="3957802"/>
                </a:lnTo>
                <a:lnTo>
                  <a:pt x="460222" y="3957802"/>
                </a:lnTo>
                <a:lnTo>
                  <a:pt x="460222" y="3973118"/>
                </a:lnTo>
                <a:lnTo>
                  <a:pt x="460222" y="3988473"/>
                </a:lnTo>
                <a:lnTo>
                  <a:pt x="444893" y="3988473"/>
                </a:lnTo>
                <a:lnTo>
                  <a:pt x="444893" y="4003802"/>
                </a:lnTo>
                <a:lnTo>
                  <a:pt x="444893" y="4019156"/>
                </a:lnTo>
                <a:lnTo>
                  <a:pt x="475576" y="4049826"/>
                </a:lnTo>
                <a:lnTo>
                  <a:pt x="506260" y="4065155"/>
                </a:lnTo>
                <a:lnTo>
                  <a:pt x="506260" y="4080510"/>
                </a:lnTo>
                <a:lnTo>
                  <a:pt x="521614" y="4080510"/>
                </a:lnTo>
                <a:lnTo>
                  <a:pt x="521614" y="4095838"/>
                </a:lnTo>
                <a:lnTo>
                  <a:pt x="521614" y="4111193"/>
                </a:lnTo>
                <a:lnTo>
                  <a:pt x="490905" y="4172546"/>
                </a:lnTo>
                <a:lnTo>
                  <a:pt x="475576" y="4187901"/>
                </a:lnTo>
                <a:lnTo>
                  <a:pt x="475576" y="4203230"/>
                </a:lnTo>
                <a:lnTo>
                  <a:pt x="460222" y="4203230"/>
                </a:lnTo>
                <a:lnTo>
                  <a:pt x="444893" y="4203230"/>
                </a:lnTo>
                <a:lnTo>
                  <a:pt x="444893" y="4187901"/>
                </a:lnTo>
                <a:lnTo>
                  <a:pt x="429526" y="4187901"/>
                </a:lnTo>
                <a:lnTo>
                  <a:pt x="414210" y="4172546"/>
                </a:lnTo>
                <a:lnTo>
                  <a:pt x="383527" y="4157230"/>
                </a:lnTo>
                <a:lnTo>
                  <a:pt x="368172" y="4126509"/>
                </a:lnTo>
                <a:lnTo>
                  <a:pt x="352844" y="4126509"/>
                </a:lnTo>
                <a:lnTo>
                  <a:pt x="291503" y="4203230"/>
                </a:lnTo>
                <a:lnTo>
                  <a:pt x="291503" y="4218584"/>
                </a:lnTo>
                <a:lnTo>
                  <a:pt x="322186" y="4233913"/>
                </a:lnTo>
                <a:lnTo>
                  <a:pt x="337515" y="4249254"/>
                </a:lnTo>
                <a:lnTo>
                  <a:pt x="352844" y="4264583"/>
                </a:lnTo>
                <a:lnTo>
                  <a:pt x="368172" y="4295254"/>
                </a:lnTo>
                <a:lnTo>
                  <a:pt x="383527" y="4310608"/>
                </a:lnTo>
                <a:lnTo>
                  <a:pt x="398856" y="4310608"/>
                </a:lnTo>
                <a:lnTo>
                  <a:pt x="398856" y="4325937"/>
                </a:lnTo>
                <a:lnTo>
                  <a:pt x="398856" y="4341291"/>
                </a:lnTo>
                <a:lnTo>
                  <a:pt x="352844" y="4417999"/>
                </a:lnTo>
                <a:lnTo>
                  <a:pt x="352844" y="4433316"/>
                </a:lnTo>
                <a:lnTo>
                  <a:pt x="337515" y="4433316"/>
                </a:lnTo>
                <a:lnTo>
                  <a:pt x="322186" y="4433316"/>
                </a:lnTo>
                <a:lnTo>
                  <a:pt x="306831" y="4417999"/>
                </a:lnTo>
                <a:lnTo>
                  <a:pt x="306831" y="4402658"/>
                </a:lnTo>
                <a:lnTo>
                  <a:pt x="291503" y="4402658"/>
                </a:lnTo>
                <a:lnTo>
                  <a:pt x="291503" y="4387329"/>
                </a:lnTo>
                <a:lnTo>
                  <a:pt x="276148" y="4387329"/>
                </a:lnTo>
                <a:lnTo>
                  <a:pt x="276148" y="4371975"/>
                </a:lnTo>
                <a:lnTo>
                  <a:pt x="260781" y="4356620"/>
                </a:lnTo>
                <a:lnTo>
                  <a:pt x="245465" y="4341291"/>
                </a:lnTo>
                <a:lnTo>
                  <a:pt x="214782" y="4325937"/>
                </a:lnTo>
                <a:lnTo>
                  <a:pt x="199428" y="4325937"/>
                </a:lnTo>
                <a:lnTo>
                  <a:pt x="153441" y="4387329"/>
                </a:lnTo>
                <a:lnTo>
                  <a:pt x="153441" y="4402658"/>
                </a:lnTo>
                <a:lnTo>
                  <a:pt x="168757" y="4402658"/>
                </a:lnTo>
                <a:lnTo>
                  <a:pt x="168757" y="4417999"/>
                </a:lnTo>
                <a:lnTo>
                  <a:pt x="168757" y="4433316"/>
                </a:lnTo>
                <a:lnTo>
                  <a:pt x="184099" y="4433316"/>
                </a:lnTo>
                <a:lnTo>
                  <a:pt x="184099" y="4448683"/>
                </a:lnTo>
                <a:lnTo>
                  <a:pt x="184099" y="4463999"/>
                </a:lnTo>
                <a:lnTo>
                  <a:pt x="199428" y="4463999"/>
                </a:lnTo>
                <a:lnTo>
                  <a:pt x="199428" y="4479353"/>
                </a:lnTo>
                <a:lnTo>
                  <a:pt x="199428" y="4494682"/>
                </a:lnTo>
                <a:lnTo>
                  <a:pt x="199428" y="4510036"/>
                </a:lnTo>
                <a:lnTo>
                  <a:pt x="214782" y="4525365"/>
                </a:lnTo>
                <a:lnTo>
                  <a:pt x="199428" y="4525365"/>
                </a:lnTo>
                <a:lnTo>
                  <a:pt x="199428" y="4540719"/>
                </a:lnTo>
                <a:lnTo>
                  <a:pt x="184099" y="4540719"/>
                </a:lnTo>
                <a:lnTo>
                  <a:pt x="168757" y="4556048"/>
                </a:lnTo>
                <a:lnTo>
                  <a:pt x="153441" y="4556048"/>
                </a:lnTo>
                <a:lnTo>
                  <a:pt x="138087" y="4571403"/>
                </a:lnTo>
                <a:lnTo>
                  <a:pt x="122758" y="4571403"/>
                </a:lnTo>
                <a:lnTo>
                  <a:pt x="107403" y="4586719"/>
                </a:lnTo>
                <a:lnTo>
                  <a:pt x="92087" y="4617427"/>
                </a:lnTo>
                <a:lnTo>
                  <a:pt x="76720" y="4617427"/>
                </a:lnTo>
                <a:lnTo>
                  <a:pt x="61404" y="4632744"/>
                </a:lnTo>
                <a:lnTo>
                  <a:pt x="61404" y="4648111"/>
                </a:lnTo>
                <a:lnTo>
                  <a:pt x="61404" y="4663427"/>
                </a:lnTo>
                <a:lnTo>
                  <a:pt x="61404" y="4678781"/>
                </a:lnTo>
                <a:lnTo>
                  <a:pt x="76720" y="4678781"/>
                </a:lnTo>
                <a:lnTo>
                  <a:pt x="76720" y="4694110"/>
                </a:lnTo>
                <a:lnTo>
                  <a:pt x="61404" y="4694110"/>
                </a:lnTo>
                <a:lnTo>
                  <a:pt x="46037" y="4709464"/>
                </a:lnTo>
                <a:lnTo>
                  <a:pt x="46037" y="4724793"/>
                </a:lnTo>
                <a:lnTo>
                  <a:pt x="46037" y="4740148"/>
                </a:lnTo>
                <a:lnTo>
                  <a:pt x="61404" y="4755464"/>
                </a:lnTo>
                <a:lnTo>
                  <a:pt x="46037" y="4770818"/>
                </a:lnTo>
                <a:lnTo>
                  <a:pt x="30683" y="4755464"/>
                </a:lnTo>
                <a:lnTo>
                  <a:pt x="30683" y="4770818"/>
                </a:lnTo>
                <a:lnTo>
                  <a:pt x="15354" y="4770818"/>
                </a:lnTo>
                <a:lnTo>
                  <a:pt x="15354" y="4786147"/>
                </a:lnTo>
                <a:lnTo>
                  <a:pt x="0" y="4801489"/>
                </a:lnTo>
                <a:lnTo>
                  <a:pt x="15354" y="4816805"/>
                </a:lnTo>
                <a:lnTo>
                  <a:pt x="30683" y="4816805"/>
                </a:lnTo>
                <a:lnTo>
                  <a:pt x="30683" y="4832172"/>
                </a:lnTo>
                <a:lnTo>
                  <a:pt x="46037" y="4832172"/>
                </a:lnTo>
                <a:lnTo>
                  <a:pt x="61404" y="4847526"/>
                </a:lnTo>
                <a:lnTo>
                  <a:pt x="76720" y="4847526"/>
                </a:lnTo>
                <a:lnTo>
                  <a:pt x="92087" y="4862855"/>
                </a:lnTo>
                <a:lnTo>
                  <a:pt x="107403" y="4862855"/>
                </a:lnTo>
                <a:lnTo>
                  <a:pt x="122758" y="4862855"/>
                </a:lnTo>
                <a:lnTo>
                  <a:pt x="122758" y="4847526"/>
                </a:lnTo>
                <a:lnTo>
                  <a:pt x="138087" y="4847526"/>
                </a:lnTo>
                <a:lnTo>
                  <a:pt x="138087" y="4862855"/>
                </a:lnTo>
                <a:lnTo>
                  <a:pt x="122758" y="4878209"/>
                </a:lnTo>
                <a:lnTo>
                  <a:pt x="121992" y="487973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65300" y="8357546"/>
            <a:ext cx="153390" cy="62934"/>
          </a:xfrm>
          <a:custGeom>
            <a:avLst/>
            <a:gdLst/>
            <a:ahLst/>
            <a:cxnLst/>
            <a:rect l="l" t="t" r="r" b="b"/>
            <a:pathLst>
              <a:path w="153390" h="62934">
                <a:moveTo>
                  <a:pt x="153390" y="62934"/>
                </a:moveTo>
                <a:lnTo>
                  <a:pt x="153390" y="61404"/>
                </a:lnTo>
                <a:lnTo>
                  <a:pt x="138074" y="61404"/>
                </a:lnTo>
                <a:lnTo>
                  <a:pt x="122707" y="46050"/>
                </a:lnTo>
                <a:lnTo>
                  <a:pt x="107391" y="46050"/>
                </a:lnTo>
                <a:lnTo>
                  <a:pt x="92024" y="30721"/>
                </a:lnTo>
                <a:lnTo>
                  <a:pt x="76669" y="30721"/>
                </a:lnTo>
                <a:lnTo>
                  <a:pt x="61340" y="30721"/>
                </a:lnTo>
                <a:lnTo>
                  <a:pt x="61340" y="15367"/>
                </a:lnTo>
                <a:lnTo>
                  <a:pt x="45986" y="15367"/>
                </a:lnTo>
                <a:lnTo>
                  <a:pt x="30670" y="0"/>
                </a:lnTo>
                <a:lnTo>
                  <a:pt x="15328" y="0"/>
                </a:lnTo>
                <a:lnTo>
                  <a:pt x="15328" y="15367"/>
                </a:lnTo>
                <a:lnTo>
                  <a:pt x="15328" y="30721"/>
                </a:lnTo>
                <a:lnTo>
                  <a:pt x="0" y="30721"/>
                </a:lnTo>
                <a:lnTo>
                  <a:pt x="0" y="46050"/>
                </a:lnTo>
                <a:lnTo>
                  <a:pt x="0" y="61404"/>
                </a:lnTo>
                <a:lnTo>
                  <a:pt x="3823" y="6293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76135" y="8372912"/>
            <a:ext cx="116924" cy="47567"/>
          </a:xfrm>
          <a:custGeom>
            <a:avLst/>
            <a:gdLst/>
            <a:ahLst/>
            <a:cxnLst/>
            <a:rect l="l" t="t" r="r" b="b"/>
            <a:pathLst>
              <a:path w="116924" h="47567">
                <a:moveTo>
                  <a:pt x="42217" y="47567"/>
                </a:moveTo>
                <a:lnTo>
                  <a:pt x="0" y="30683"/>
                </a:lnTo>
                <a:lnTo>
                  <a:pt x="0" y="0"/>
                </a:lnTo>
                <a:lnTo>
                  <a:pt x="46037" y="15354"/>
                </a:lnTo>
                <a:lnTo>
                  <a:pt x="116924" y="4756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76135" y="6869588"/>
            <a:ext cx="490893" cy="1550891"/>
          </a:xfrm>
          <a:custGeom>
            <a:avLst/>
            <a:gdLst/>
            <a:ahLst/>
            <a:cxnLst/>
            <a:rect l="l" t="t" r="r" b="b"/>
            <a:pathLst>
              <a:path w="490893" h="1550891">
                <a:moveTo>
                  <a:pt x="352831" y="1550891"/>
                </a:moveTo>
                <a:lnTo>
                  <a:pt x="352831" y="1549361"/>
                </a:lnTo>
                <a:lnTo>
                  <a:pt x="368173" y="1549361"/>
                </a:lnTo>
                <a:lnTo>
                  <a:pt x="368173" y="1534007"/>
                </a:lnTo>
                <a:lnTo>
                  <a:pt x="383489" y="1534007"/>
                </a:lnTo>
                <a:lnTo>
                  <a:pt x="383489" y="1518678"/>
                </a:lnTo>
                <a:lnTo>
                  <a:pt x="383489" y="1503324"/>
                </a:lnTo>
                <a:lnTo>
                  <a:pt x="398843" y="1503324"/>
                </a:lnTo>
                <a:lnTo>
                  <a:pt x="490893" y="1319263"/>
                </a:lnTo>
                <a:lnTo>
                  <a:pt x="490893" y="1303896"/>
                </a:lnTo>
                <a:lnTo>
                  <a:pt x="352831" y="1242555"/>
                </a:lnTo>
                <a:lnTo>
                  <a:pt x="337502" y="1227201"/>
                </a:lnTo>
                <a:lnTo>
                  <a:pt x="184061" y="1150505"/>
                </a:lnTo>
                <a:lnTo>
                  <a:pt x="168744" y="1150505"/>
                </a:lnTo>
                <a:lnTo>
                  <a:pt x="153403" y="1150505"/>
                </a:lnTo>
                <a:lnTo>
                  <a:pt x="138074" y="1150505"/>
                </a:lnTo>
                <a:lnTo>
                  <a:pt x="76720" y="1303896"/>
                </a:lnTo>
                <a:lnTo>
                  <a:pt x="30683" y="1365262"/>
                </a:lnTo>
                <a:lnTo>
                  <a:pt x="30683" y="1380617"/>
                </a:lnTo>
                <a:lnTo>
                  <a:pt x="0" y="1426616"/>
                </a:lnTo>
                <a:lnTo>
                  <a:pt x="15354" y="1273225"/>
                </a:lnTo>
                <a:lnTo>
                  <a:pt x="92049" y="1119835"/>
                </a:lnTo>
                <a:lnTo>
                  <a:pt x="76720" y="1119835"/>
                </a:lnTo>
                <a:lnTo>
                  <a:pt x="92049" y="1119835"/>
                </a:lnTo>
                <a:lnTo>
                  <a:pt x="92049" y="1104468"/>
                </a:lnTo>
                <a:lnTo>
                  <a:pt x="76720" y="1104468"/>
                </a:lnTo>
                <a:lnTo>
                  <a:pt x="46037" y="1089152"/>
                </a:lnTo>
                <a:lnTo>
                  <a:pt x="30683" y="1073810"/>
                </a:lnTo>
                <a:lnTo>
                  <a:pt x="30683" y="1043127"/>
                </a:lnTo>
                <a:lnTo>
                  <a:pt x="92049" y="1073810"/>
                </a:lnTo>
                <a:lnTo>
                  <a:pt x="107403" y="1073810"/>
                </a:lnTo>
                <a:lnTo>
                  <a:pt x="107403" y="1058481"/>
                </a:lnTo>
                <a:lnTo>
                  <a:pt x="122720" y="1058481"/>
                </a:lnTo>
                <a:lnTo>
                  <a:pt x="337502" y="613600"/>
                </a:lnTo>
                <a:lnTo>
                  <a:pt x="337502" y="598246"/>
                </a:lnTo>
                <a:lnTo>
                  <a:pt x="153403" y="506209"/>
                </a:lnTo>
                <a:lnTo>
                  <a:pt x="138074" y="506209"/>
                </a:lnTo>
                <a:lnTo>
                  <a:pt x="46037" y="705637"/>
                </a:lnTo>
                <a:lnTo>
                  <a:pt x="46037" y="690308"/>
                </a:lnTo>
                <a:lnTo>
                  <a:pt x="46037" y="674954"/>
                </a:lnTo>
                <a:lnTo>
                  <a:pt x="46037" y="613600"/>
                </a:lnTo>
                <a:lnTo>
                  <a:pt x="61353" y="613600"/>
                </a:lnTo>
                <a:lnTo>
                  <a:pt x="61353" y="598246"/>
                </a:lnTo>
                <a:lnTo>
                  <a:pt x="61353" y="582917"/>
                </a:lnTo>
                <a:lnTo>
                  <a:pt x="76720" y="567563"/>
                </a:lnTo>
                <a:lnTo>
                  <a:pt x="76720" y="552234"/>
                </a:lnTo>
                <a:lnTo>
                  <a:pt x="46037" y="536879"/>
                </a:lnTo>
                <a:lnTo>
                  <a:pt x="46037" y="521563"/>
                </a:lnTo>
                <a:lnTo>
                  <a:pt x="76720" y="536879"/>
                </a:lnTo>
                <a:lnTo>
                  <a:pt x="92049" y="552234"/>
                </a:lnTo>
                <a:lnTo>
                  <a:pt x="92049" y="536879"/>
                </a:lnTo>
                <a:lnTo>
                  <a:pt x="92049" y="521563"/>
                </a:lnTo>
                <a:lnTo>
                  <a:pt x="107403" y="506209"/>
                </a:lnTo>
                <a:lnTo>
                  <a:pt x="107403" y="490880"/>
                </a:lnTo>
                <a:lnTo>
                  <a:pt x="76720" y="460209"/>
                </a:lnTo>
                <a:lnTo>
                  <a:pt x="61353" y="490880"/>
                </a:lnTo>
                <a:lnTo>
                  <a:pt x="61353" y="475526"/>
                </a:lnTo>
                <a:lnTo>
                  <a:pt x="61353" y="444855"/>
                </a:lnTo>
                <a:lnTo>
                  <a:pt x="61353" y="429526"/>
                </a:lnTo>
                <a:lnTo>
                  <a:pt x="92049" y="444855"/>
                </a:lnTo>
                <a:lnTo>
                  <a:pt x="122720" y="460209"/>
                </a:lnTo>
                <a:lnTo>
                  <a:pt x="168744" y="475526"/>
                </a:lnTo>
                <a:lnTo>
                  <a:pt x="199428" y="490880"/>
                </a:lnTo>
                <a:lnTo>
                  <a:pt x="214782" y="490880"/>
                </a:lnTo>
                <a:lnTo>
                  <a:pt x="245452" y="444855"/>
                </a:lnTo>
                <a:lnTo>
                  <a:pt x="260794" y="383489"/>
                </a:lnTo>
                <a:lnTo>
                  <a:pt x="260794" y="368173"/>
                </a:lnTo>
                <a:lnTo>
                  <a:pt x="230098" y="368173"/>
                </a:lnTo>
                <a:lnTo>
                  <a:pt x="184061" y="337464"/>
                </a:lnTo>
                <a:lnTo>
                  <a:pt x="153403" y="322135"/>
                </a:lnTo>
                <a:lnTo>
                  <a:pt x="107403" y="306781"/>
                </a:lnTo>
                <a:lnTo>
                  <a:pt x="76720" y="291465"/>
                </a:lnTo>
                <a:lnTo>
                  <a:pt x="61353" y="276110"/>
                </a:lnTo>
                <a:lnTo>
                  <a:pt x="61353" y="245427"/>
                </a:lnTo>
                <a:lnTo>
                  <a:pt x="92049" y="260781"/>
                </a:lnTo>
                <a:lnTo>
                  <a:pt x="122720" y="276110"/>
                </a:lnTo>
                <a:lnTo>
                  <a:pt x="138074" y="276110"/>
                </a:lnTo>
                <a:lnTo>
                  <a:pt x="138074" y="260781"/>
                </a:lnTo>
                <a:lnTo>
                  <a:pt x="153403" y="214744"/>
                </a:lnTo>
                <a:lnTo>
                  <a:pt x="184061" y="168744"/>
                </a:lnTo>
                <a:lnTo>
                  <a:pt x="184061" y="153390"/>
                </a:lnTo>
                <a:lnTo>
                  <a:pt x="153403" y="138036"/>
                </a:lnTo>
                <a:lnTo>
                  <a:pt x="122720" y="122720"/>
                </a:lnTo>
                <a:lnTo>
                  <a:pt x="76720" y="107365"/>
                </a:lnTo>
                <a:lnTo>
                  <a:pt x="76720" y="61353"/>
                </a:lnTo>
                <a:lnTo>
                  <a:pt x="92049" y="76682"/>
                </a:lnTo>
                <a:lnTo>
                  <a:pt x="122720" y="92036"/>
                </a:lnTo>
                <a:lnTo>
                  <a:pt x="168744" y="107365"/>
                </a:lnTo>
                <a:lnTo>
                  <a:pt x="199428" y="122720"/>
                </a:lnTo>
                <a:lnTo>
                  <a:pt x="214782" y="122720"/>
                </a:lnTo>
                <a:lnTo>
                  <a:pt x="230098" y="61353"/>
                </a:lnTo>
                <a:lnTo>
                  <a:pt x="245452" y="30683"/>
                </a:lnTo>
                <a:lnTo>
                  <a:pt x="260794" y="30683"/>
                </a:lnTo>
                <a:lnTo>
                  <a:pt x="260794" y="15316"/>
                </a:lnTo>
                <a:lnTo>
                  <a:pt x="260794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68179" y="3494704"/>
            <a:ext cx="2254986" cy="3942448"/>
          </a:xfrm>
          <a:custGeom>
            <a:avLst/>
            <a:gdLst/>
            <a:ahLst/>
            <a:cxnLst/>
            <a:rect l="l" t="t" r="r" b="b"/>
            <a:pathLst>
              <a:path w="2254986" h="3942448">
                <a:moveTo>
                  <a:pt x="168744" y="3374885"/>
                </a:moveTo>
                <a:lnTo>
                  <a:pt x="153416" y="3374885"/>
                </a:lnTo>
                <a:lnTo>
                  <a:pt x="153416" y="3359530"/>
                </a:lnTo>
                <a:lnTo>
                  <a:pt x="138061" y="3359530"/>
                </a:lnTo>
                <a:lnTo>
                  <a:pt x="122732" y="3359530"/>
                </a:lnTo>
                <a:lnTo>
                  <a:pt x="107378" y="3359530"/>
                </a:lnTo>
                <a:lnTo>
                  <a:pt x="107378" y="3344202"/>
                </a:lnTo>
                <a:lnTo>
                  <a:pt x="92024" y="3344202"/>
                </a:lnTo>
                <a:lnTo>
                  <a:pt x="46037" y="3328847"/>
                </a:lnTo>
                <a:lnTo>
                  <a:pt x="15354" y="3313531"/>
                </a:lnTo>
                <a:lnTo>
                  <a:pt x="0" y="3298164"/>
                </a:lnTo>
                <a:lnTo>
                  <a:pt x="0" y="3267468"/>
                </a:lnTo>
                <a:lnTo>
                  <a:pt x="15354" y="3267468"/>
                </a:lnTo>
                <a:lnTo>
                  <a:pt x="46037" y="3282784"/>
                </a:lnTo>
                <a:lnTo>
                  <a:pt x="92024" y="3313531"/>
                </a:lnTo>
                <a:lnTo>
                  <a:pt x="122732" y="3313531"/>
                </a:lnTo>
                <a:lnTo>
                  <a:pt x="122732" y="3328847"/>
                </a:lnTo>
                <a:lnTo>
                  <a:pt x="138061" y="3328847"/>
                </a:lnTo>
                <a:lnTo>
                  <a:pt x="153416" y="3328847"/>
                </a:lnTo>
                <a:lnTo>
                  <a:pt x="168744" y="3328847"/>
                </a:lnTo>
                <a:lnTo>
                  <a:pt x="168744" y="3344202"/>
                </a:lnTo>
                <a:lnTo>
                  <a:pt x="184099" y="3344202"/>
                </a:lnTo>
                <a:lnTo>
                  <a:pt x="199428" y="3344202"/>
                </a:lnTo>
                <a:lnTo>
                  <a:pt x="199428" y="3328847"/>
                </a:lnTo>
                <a:lnTo>
                  <a:pt x="214782" y="3328847"/>
                </a:lnTo>
                <a:lnTo>
                  <a:pt x="230098" y="3328847"/>
                </a:lnTo>
                <a:lnTo>
                  <a:pt x="245465" y="3328847"/>
                </a:lnTo>
                <a:lnTo>
                  <a:pt x="276123" y="3313531"/>
                </a:lnTo>
                <a:lnTo>
                  <a:pt x="306806" y="3298164"/>
                </a:lnTo>
                <a:lnTo>
                  <a:pt x="322122" y="3298164"/>
                </a:lnTo>
                <a:lnTo>
                  <a:pt x="322122" y="3282784"/>
                </a:lnTo>
                <a:lnTo>
                  <a:pt x="291452" y="3236785"/>
                </a:lnTo>
                <a:lnTo>
                  <a:pt x="291452" y="3221431"/>
                </a:lnTo>
                <a:lnTo>
                  <a:pt x="276123" y="3160077"/>
                </a:lnTo>
                <a:lnTo>
                  <a:pt x="260781" y="3160077"/>
                </a:lnTo>
                <a:lnTo>
                  <a:pt x="230098" y="3175431"/>
                </a:lnTo>
                <a:lnTo>
                  <a:pt x="214782" y="3175431"/>
                </a:lnTo>
                <a:lnTo>
                  <a:pt x="214782" y="3190747"/>
                </a:lnTo>
                <a:lnTo>
                  <a:pt x="199428" y="3190747"/>
                </a:lnTo>
                <a:lnTo>
                  <a:pt x="199428" y="3206102"/>
                </a:lnTo>
                <a:lnTo>
                  <a:pt x="184099" y="3206102"/>
                </a:lnTo>
                <a:lnTo>
                  <a:pt x="168744" y="3206102"/>
                </a:lnTo>
                <a:lnTo>
                  <a:pt x="168744" y="3190747"/>
                </a:lnTo>
                <a:lnTo>
                  <a:pt x="153416" y="3190747"/>
                </a:lnTo>
                <a:lnTo>
                  <a:pt x="153416" y="3175431"/>
                </a:lnTo>
                <a:lnTo>
                  <a:pt x="153416" y="3160077"/>
                </a:lnTo>
                <a:lnTo>
                  <a:pt x="168744" y="3160077"/>
                </a:lnTo>
                <a:lnTo>
                  <a:pt x="168744" y="3144748"/>
                </a:lnTo>
                <a:lnTo>
                  <a:pt x="184099" y="3144748"/>
                </a:lnTo>
                <a:lnTo>
                  <a:pt x="184099" y="3129394"/>
                </a:lnTo>
                <a:lnTo>
                  <a:pt x="199428" y="3129394"/>
                </a:lnTo>
                <a:lnTo>
                  <a:pt x="199428" y="3144748"/>
                </a:lnTo>
                <a:lnTo>
                  <a:pt x="214782" y="3144748"/>
                </a:lnTo>
                <a:lnTo>
                  <a:pt x="245465" y="3129394"/>
                </a:lnTo>
                <a:lnTo>
                  <a:pt x="260781" y="3129394"/>
                </a:lnTo>
                <a:lnTo>
                  <a:pt x="260781" y="3114065"/>
                </a:lnTo>
                <a:lnTo>
                  <a:pt x="230098" y="3052686"/>
                </a:lnTo>
                <a:lnTo>
                  <a:pt x="230098" y="3037357"/>
                </a:lnTo>
                <a:lnTo>
                  <a:pt x="214782" y="3037357"/>
                </a:lnTo>
                <a:lnTo>
                  <a:pt x="214782" y="3022003"/>
                </a:lnTo>
                <a:lnTo>
                  <a:pt x="214782" y="3006686"/>
                </a:lnTo>
                <a:lnTo>
                  <a:pt x="199428" y="3006686"/>
                </a:lnTo>
                <a:lnTo>
                  <a:pt x="199428" y="2991332"/>
                </a:lnTo>
                <a:lnTo>
                  <a:pt x="184099" y="2991332"/>
                </a:lnTo>
                <a:lnTo>
                  <a:pt x="168744" y="2976003"/>
                </a:lnTo>
                <a:lnTo>
                  <a:pt x="153416" y="2976003"/>
                </a:lnTo>
                <a:lnTo>
                  <a:pt x="122732" y="2945320"/>
                </a:lnTo>
                <a:lnTo>
                  <a:pt x="92024" y="2929966"/>
                </a:lnTo>
                <a:lnTo>
                  <a:pt x="61353" y="2914649"/>
                </a:lnTo>
                <a:lnTo>
                  <a:pt x="30683" y="2883979"/>
                </a:lnTo>
                <a:lnTo>
                  <a:pt x="15354" y="2883979"/>
                </a:lnTo>
                <a:lnTo>
                  <a:pt x="15354" y="2868612"/>
                </a:lnTo>
                <a:lnTo>
                  <a:pt x="15354" y="2853296"/>
                </a:lnTo>
                <a:lnTo>
                  <a:pt x="61353" y="2883979"/>
                </a:lnTo>
                <a:lnTo>
                  <a:pt x="122732" y="2914649"/>
                </a:lnTo>
                <a:lnTo>
                  <a:pt x="138061" y="2914649"/>
                </a:lnTo>
                <a:lnTo>
                  <a:pt x="138061" y="2899295"/>
                </a:lnTo>
                <a:lnTo>
                  <a:pt x="138061" y="2883979"/>
                </a:lnTo>
                <a:lnTo>
                  <a:pt x="153416" y="2868612"/>
                </a:lnTo>
                <a:lnTo>
                  <a:pt x="153416" y="2853296"/>
                </a:lnTo>
                <a:lnTo>
                  <a:pt x="168744" y="2853296"/>
                </a:lnTo>
                <a:lnTo>
                  <a:pt x="184099" y="2853296"/>
                </a:lnTo>
                <a:lnTo>
                  <a:pt x="199428" y="2853296"/>
                </a:lnTo>
                <a:lnTo>
                  <a:pt x="199428" y="2868612"/>
                </a:lnTo>
                <a:lnTo>
                  <a:pt x="199428" y="2883979"/>
                </a:lnTo>
                <a:lnTo>
                  <a:pt x="199428" y="2899295"/>
                </a:lnTo>
                <a:lnTo>
                  <a:pt x="199428" y="2914649"/>
                </a:lnTo>
                <a:lnTo>
                  <a:pt x="184099" y="2914649"/>
                </a:lnTo>
                <a:lnTo>
                  <a:pt x="168744" y="2914649"/>
                </a:lnTo>
                <a:lnTo>
                  <a:pt x="168744" y="2929966"/>
                </a:lnTo>
                <a:lnTo>
                  <a:pt x="153416" y="2929966"/>
                </a:lnTo>
                <a:lnTo>
                  <a:pt x="153416" y="2945320"/>
                </a:lnTo>
                <a:lnTo>
                  <a:pt x="168744" y="2945320"/>
                </a:lnTo>
                <a:lnTo>
                  <a:pt x="184099" y="2945320"/>
                </a:lnTo>
                <a:lnTo>
                  <a:pt x="184099" y="2960649"/>
                </a:lnTo>
                <a:lnTo>
                  <a:pt x="199428" y="2960649"/>
                </a:lnTo>
                <a:lnTo>
                  <a:pt x="214782" y="2960649"/>
                </a:lnTo>
                <a:lnTo>
                  <a:pt x="214782" y="2976003"/>
                </a:lnTo>
                <a:lnTo>
                  <a:pt x="230098" y="2976003"/>
                </a:lnTo>
                <a:lnTo>
                  <a:pt x="230098" y="2991332"/>
                </a:lnTo>
                <a:lnTo>
                  <a:pt x="245465" y="2991332"/>
                </a:lnTo>
                <a:lnTo>
                  <a:pt x="245465" y="3006686"/>
                </a:lnTo>
                <a:lnTo>
                  <a:pt x="245465" y="3022003"/>
                </a:lnTo>
                <a:lnTo>
                  <a:pt x="260781" y="3022003"/>
                </a:lnTo>
                <a:lnTo>
                  <a:pt x="260781" y="3037357"/>
                </a:lnTo>
                <a:lnTo>
                  <a:pt x="276123" y="3083394"/>
                </a:lnTo>
                <a:lnTo>
                  <a:pt x="291452" y="3129394"/>
                </a:lnTo>
                <a:lnTo>
                  <a:pt x="306806" y="3160077"/>
                </a:lnTo>
                <a:lnTo>
                  <a:pt x="322122" y="3206102"/>
                </a:lnTo>
                <a:lnTo>
                  <a:pt x="337477" y="3236785"/>
                </a:lnTo>
                <a:lnTo>
                  <a:pt x="352844" y="3282784"/>
                </a:lnTo>
                <a:lnTo>
                  <a:pt x="368173" y="3313531"/>
                </a:lnTo>
                <a:lnTo>
                  <a:pt x="368173" y="3405568"/>
                </a:lnTo>
                <a:lnTo>
                  <a:pt x="383527" y="3405568"/>
                </a:lnTo>
                <a:lnTo>
                  <a:pt x="414210" y="3420884"/>
                </a:lnTo>
                <a:lnTo>
                  <a:pt x="429526" y="3420884"/>
                </a:lnTo>
                <a:lnTo>
                  <a:pt x="444881" y="3420884"/>
                </a:lnTo>
                <a:lnTo>
                  <a:pt x="460197" y="3420884"/>
                </a:lnTo>
                <a:lnTo>
                  <a:pt x="475551" y="3420884"/>
                </a:lnTo>
                <a:lnTo>
                  <a:pt x="490867" y="3420884"/>
                </a:lnTo>
                <a:lnTo>
                  <a:pt x="490867" y="3436238"/>
                </a:lnTo>
                <a:lnTo>
                  <a:pt x="490867" y="3451567"/>
                </a:lnTo>
                <a:lnTo>
                  <a:pt x="490867" y="3466922"/>
                </a:lnTo>
                <a:lnTo>
                  <a:pt x="475551" y="3466922"/>
                </a:lnTo>
                <a:lnTo>
                  <a:pt x="475551" y="3482251"/>
                </a:lnTo>
                <a:lnTo>
                  <a:pt x="460197" y="3482251"/>
                </a:lnTo>
                <a:lnTo>
                  <a:pt x="444881" y="3482251"/>
                </a:lnTo>
                <a:lnTo>
                  <a:pt x="444881" y="3466922"/>
                </a:lnTo>
                <a:lnTo>
                  <a:pt x="429526" y="3466922"/>
                </a:lnTo>
                <a:lnTo>
                  <a:pt x="429526" y="3451567"/>
                </a:lnTo>
                <a:lnTo>
                  <a:pt x="398843" y="3451567"/>
                </a:lnTo>
                <a:lnTo>
                  <a:pt x="368173" y="3436238"/>
                </a:lnTo>
                <a:lnTo>
                  <a:pt x="368173" y="3451567"/>
                </a:lnTo>
                <a:lnTo>
                  <a:pt x="352844" y="3451567"/>
                </a:lnTo>
                <a:lnTo>
                  <a:pt x="337477" y="3497592"/>
                </a:lnTo>
                <a:lnTo>
                  <a:pt x="306806" y="3558959"/>
                </a:lnTo>
                <a:lnTo>
                  <a:pt x="306806" y="3574313"/>
                </a:lnTo>
                <a:lnTo>
                  <a:pt x="337477" y="3589629"/>
                </a:lnTo>
                <a:lnTo>
                  <a:pt x="352844" y="3589629"/>
                </a:lnTo>
                <a:lnTo>
                  <a:pt x="368173" y="3589629"/>
                </a:lnTo>
                <a:lnTo>
                  <a:pt x="383527" y="3589629"/>
                </a:lnTo>
                <a:lnTo>
                  <a:pt x="398843" y="3589629"/>
                </a:lnTo>
                <a:lnTo>
                  <a:pt x="398843" y="3604983"/>
                </a:lnTo>
                <a:lnTo>
                  <a:pt x="414210" y="3604983"/>
                </a:lnTo>
                <a:lnTo>
                  <a:pt x="414210" y="3620312"/>
                </a:lnTo>
                <a:lnTo>
                  <a:pt x="414210" y="3635667"/>
                </a:lnTo>
                <a:lnTo>
                  <a:pt x="398843" y="3635667"/>
                </a:lnTo>
                <a:lnTo>
                  <a:pt x="398843" y="3650995"/>
                </a:lnTo>
                <a:lnTo>
                  <a:pt x="383527" y="3650995"/>
                </a:lnTo>
                <a:lnTo>
                  <a:pt x="368173" y="3650995"/>
                </a:lnTo>
                <a:lnTo>
                  <a:pt x="352844" y="3650995"/>
                </a:lnTo>
                <a:lnTo>
                  <a:pt x="352844" y="3635667"/>
                </a:lnTo>
                <a:lnTo>
                  <a:pt x="352844" y="3620312"/>
                </a:lnTo>
                <a:lnTo>
                  <a:pt x="337477" y="3620312"/>
                </a:lnTo>
                <a:lnTo>
                  <a:pt x="322122" y="3604983"/>
                </a:lnTo>
                <a:lnTo>
                  <a:pt x="306806" y="3604983"/>
                </a:lnTo>
                <a:lnTo>
                  <a:pt x="291452" y="3604983"/>
                </a:lnTo>
                <a:lnTo>
                  <a:pt x="276123" y="3604983"/>
                </a:lnTo>
                <a:lnTo>
                  <a:pt x="260781" y="3666337"/>
                </a:lnTo>
                <a:lnTo>
                  <a:pt x="230098" y="3727703"/>
                </a:lnTo>
                <a:lnTo>
                  <a:pt x="230098" y="3743058"/>
                </a:lnTo>
                <a:lnTo>
                  <a:pt x="260781" y="3758374"/>
                </a:lnTo>
                <a:lnTo>
                  <a:pt x="276123" y="3758374"/>
                </a:lnTo>
                <a:lnTo>
                  <a:pt x="276123" y="3773728"/>
                </a:lnTo>
                <a:lnTo>
                  <a:pt x="276123" y="3758374"/>
                </a:lnTo>
                <a:lnTo>
                  <a:pt x="291452" y="3758374"/>
                </a:lnTo>
                <a:lnTo>
                  <a:pt x="306806" y="3758374"/>
                </a:lnTo>
                <a:lnTo>
                  <a:pt x="306806" y="3773728"/>
                </a:lnTo>
                <a:lnTo>
                  <a:pt x="322122" y="3773728"/>
                </a:lnTo>
                <a:lnTo>
                  <a:pt x="322122" y="3789057"/>
                </a:lnTo>
                <a:lnTo>
                  <a:pt x="322122" y="3804411"/>
                </a:lnTo>
                <a:lnTo>
                  <a:pt x="322122" y="3819740"/>
                </a:lnTo>
                <a:lnTo>
                  <a:pt x="306806" y="3819740"/>
                </a:lnTo>
                <a:lnTo>
                  <a:pt x="291452" y="3819740"/>
                </a:lnTo>
                <a:lnTo>
                  <a:pt x="291452" y="3835095"/>
                </a:lnTo>
                <a:lnTo>
                  <a:pt x="291452" y="3819740"/>
                </a:lnTo>
                <a:lnTo>
                  <a:pt x="276123" y="3819740"/>
                </a:lnTo>
                <a:lnTo>
                  <a:pt x="260781" y="3819740"/>
                </a:lnTo>
                <a:lnTo>
                  <a:pt x="260781" y="3804411"/>
                </a:lnTo>
                <a:lnTo>
                  <a:pt x="260781" y="3789057"/>
                </a:lnTo>
                <a:lnTo>
                  <a:pt x="245465" y="3789057"/>
                </a:lnTo>
                <a:lnTo>
                  <a:pt x="214782" y="3773728"/>
                </a:lnTo>
                <a:lnTo>
                  <a:pt x="199428" y="3773728"/>
                </a:lnTo>
                <a:lnTo>
                  <a:pt x="168744" y="3835095"/>
                </a:lnTo>
                <a:lnTo>
                  <a:pt x="153416" y="3881094"/>
                </a:lnTo>
                <a:lnTo>
                  <a:pt x="153416" y="3896448"/>
                </a:lnTo>
                <a:lnTo>
                  <a:pt x="184099" y="3911765"/>
                </a:lnTo>
                <a:lnTo>
                  <a:pt x="214782" y="3927119"/>
                </a:lnTo>
                <a:lnTo>
                  <a:pt x="230098" y="3927119"/>
                </a:lnTo>
                <a:lnTo>
                  <a:pt x="245465" y="3942448"/>
                </a:lnTo>
                <a:lnTo>
                  <a:pt x="260781" y="3942448"/>
                </a:lnTo>
                <a:lnTo>
                  <a:pt x="260781" y="3927119"/>
                </a:lnTo>
                <a:lnTo>
                  <a:pt x="276123" y="3927119"/>
                </a:lnTo>
                <a:lnTo>
                  <a:pt x="322122" y="3819740"/>
                </a:lnTo>
                <a:lnTo>
                  <a:pt x="337477" y="3789057"/>
                </a:lnTo>
                <a:lnTo>
                  <a:pt x="337477" y="3804411"/>
                </a:lnTo>
                <a:lnTo>
                  <a:pt x="414210" y="3635667"/>
                </a:lnTo>
                <a:lnTo>
                  <a:pt x="506222" y="3451567"/>
                </a:lnTo>
                <a:lnTo>
                  <a:pt x="567588" y="3328847"/>
                </a:lnTo>
                <a:lnTo>
                  <a:pt x="690295" y="3083394"/>
                </a:lnTo>
                <a:lnTo>
                  <a:pt x="674966" y="3083394"/>
                </a:lnTo>
                <a:lnTo>
                  <a:pt x="659612" y="3083394"/>
                </a:lnTo>
                <a:lnTo>
                  <a:pt x="644296" y="3083394"/>
                </a:lnTo>
                <a:lnTo>
                  <a:pt x="628954" y="3083394"/>
                </a:lnTo>
                <a:lnTo>
                  <a:pt x="628954" y="3068040"/>
                </a:lnTo>
                <a:lnTo>
                  <a:pt x="628954" y="3052686"/>
                </a:lnTo>
                <a:lnTo>
                  <a:pt x="613625" y="3052686"/>
                </a:lnTo>
                <a:lnTo>
                  <a:pt x="582917" y="3037357"/>
                </a:lnTo>
                <a:lnTo>
                  <a:pt x="567588" y="3037357"/>
                </a:lnTo>
                <a:lnTo>
                  <a:pt x="536917" y="3083394"/>
                </a:lnTo>
                <a:lnTo>
                  <a:pt x="536917" y="3098723"/>
                </a:lnTo>
                <a:lnTo>
                  <a:pt x="536917" y="3114065"/>
                </a:lnTo>
                <a:lnTo>
                  <a:pt x="521550" y="3114065"/>
                </a:lnTo>
                <a:lnTo>
                  <a:pt x="506222" y="3114065"/>
                </a:lnTo>
                <a:lnTo>
                  <a:pt x="506222" y="3129394"/>
                </a:lnTo>
                <a:lnTo>
                  <a:pt x="490867" y="3129394"/>
                </a:lnTo>
                <a:lnTo>
                  <a:pt x="490867" y="3144748"/>
                </a:lnTo>
                <a:lnTo>
                  <a:pt x="506222" y="3190747"/>
                </a:lnTo>
                <a:lnTo>
                  <a:pt x="521550" y="3206102"/>
                </a:lnTo>
                <a:lnTo>
                  <a:pt x="521550" y="3221431"/>
                </a:lnTo>
                <a:lnTo>
                  <a:pt x="536917" y="3221431"/>
                </a:lnTo>
                <a:lnTo>
                  <a:pt x="536917" y="3236785"/>
                </a:lnTo>
                <a:lnTo>
                  <a:pt x="552234" y="3236785"/>
                </a:lnTo>
                <a:lnTo>
                  <a:pt x="567588" y="3236785"/>
                </a:lnTo>
                <a:lnTo>
                  <a:pt x="567588" y="3252114"/>
                </a:lnTo>
                <a:lnTo>
                  <a:pt x="582917" y="3252114"/>
                </a:lnTo>
                <a:lnTo>
                  <a:pt x="582917" y="3267468"/>
                </a:lnTo>
                <a:lnTo>
                  <a:pt x="582917" y="3282784"/>
                </a:lnTo>
                <a:lnTo>
                  <a:pt x="582917" y="3298164"/>
                </a:lnTo>
                <a:lnTo>
                  <a:pt x="567588" y="3298164"/>
                </a:lnTo>
                <a:lnTo>
                  <a:pt x="552234" y="3298164"/>
                </a:lnTo>
                <a:lnTo>
                  <a:pt x="536917" y="3298164"/>
                </a:lnTo>
                <a:lnTo>
                  <a:pt x="521550" y="3298164"/>
                </a:lnTo>
                <a:lnTo>
                  <a:pt x="521550" y="3282784"/>
                </a:lnTo>
                <a:lnTo>
                  <a:pt x="521550" y="3267468"/>
                </a:lnTo>
                <a:lnTo>
                  <a:pt x="521550" y="3252114"/>
                </a:lnTo>
                <a:lnTo>
                  <a:pt x="506222" y="3252114"/>
                </a:lnTo>
                <a:lnTo>
                  <a:pt x="506222" y="3236785"/>
                </a:lnTo>
                <a:lnTo>
                  <a:pt x="490867" y="3236785"/>
                </a:lnTo>
                <a:lnTo>
                  <a:pt x="490867" y="3221431"/>
                </a:lnTo>
                <a:lnTo>
                  <a:pt x="475551" y="3206102"/>
                </a:lnTo>
                <a:lnTo>
                  <a:pt x="475551" y="3160077"/>
                </a:lnTo>
                <a:lnTo>
                  <a:pt x="460197" y="3129394"/>
                </a:lnTo>
                <a:lnTo>
                  <a:pt x="444881" y="3098723"/>
                </a:lnTo>
                <a:lnTo>
                  <a:pt x="429526" y="3052686"/>
                </a:lnTo>
                <a:lnTo>
                  <a:pt x="414210" y="3022003"/>
                </a:lnTo>
                <a:lnTo>
                  <a:pt x="398843" y="2991332"/>
                </a:lnTo>
                <a:lnTo>
                  <a:pt x="383527" y="2945320"/>
                </a:lnTo>
                <a:lnTo>
                  <a:pt x="368173" y="2914649"/>
                </a:lnTo>
                <a:lnTo>
                  <a:pt x="352844" y="2883979"/>
                </a:lnTo>
                <a:lnTo>
                  <a:pt x="352844" y="2853296"/>
                </a:lnTo>
                <a:lnTo>
                  <a:pt x="352844" y="2837941"/>
                </a:lnTo>
                <a:lnTo>
                  <a:pt x="337477" y="2837941"/>
                </a:lnTo>
                <a:lnTo>
                  <a:pt x="337477" y="2822587"/>
                </a:lnTo>
                <a:lnTo>
                  <a:pt x="337477" y="2807258"/>
                </a:lnTo>
                <a:lnTo>
                  <a:pt x="337477" y="2791904"/>
                </a:lnTo>
                <a:lnTo>
                  <a:pt x="337477" y="2776575"/>
                </a:lnTo>
                <a:lnTo>
                  <a:pt x="337477" y="2761221"/>
                </a:lnTo>
                <a:lnTo>
                  <a:pt x="352844" y="2761221"/>
                </a:lnTo>
                <a:lnTo>
                  <a:pt x="352844" y="2745905"/>
                </a:lnTo>
                <a:lnTo>
                  <a:pt x="352844" y="2730550"/>
                </a:lnTo>
                <a:lnTo>
                  <a:pt x="306806" y="2715221"/>
                </a:lnTo>
                <a:lnTo>
                  <a:pt x="291452" y="2715221"/>
                </a:lnTo>
                <a:lnTo>
                  <a:pt x="291452" y="2699867"/>
                </a:lnTo>
                <a:lnTo>
                  <a:pt x="276123" y="2699867"/>
                </a:lnTo>
                <a:lnTo>
                  <a:pt x="260781" y="2699867"/>
                </a:lnTo>
                <a:lnTo>
                  <a:pt x="245465" y="2684551"/>
                </a:lnTo>
                <a:lnTo>
                  <a:pt x="230098" y="2684551"/>
                </a:lnTo>
                <a:lnTo>
                  <a:pt x="61353" y="2684551"/>
                </a:lnTo>
                <a:lnTo>
                  <a:pt x="61353" y="2699867"/>
                </a:lnTo>
                <a:lnTo>
                  <a:pt x="46037" y="2699867"/>
                </a:lnTo>
                <a:lnTo>
                  <a:pt x="46037" y="2715221"/>
                </a:lnTo>
                <a:lnTo>
                  <a:pt x="46037" y="2730550"/>
                </a:lnTo>
                <a:lnTo>
                  <a:pt x="46037" y="2745905"/>
                </a:lnTo>
                <a:lnTo>
                  <a:pt x="46037" y="2761221"/>
                </a:lnTo>
                <a:lnTo>
                  <a:pt x="46037" y="2776575"/>
                </a:lnTo>
                <a:lnTo>
                  <a:pt x="46037" y="2791904"/>
                </a:lnTo>
                <a:lnTo>
                  <a:pt x="30683" y="2791904"/>
                </a:lnTo>
                <a:lnTo>
                  <a:pt x="30683" y="2807258"/>
                </a:lnTo>
                <a:lnTo>
                  <a:pt x="30683" y="2822587"/>
                </a:lnTo>
                <a:lnTo>
                  <a:pt x="15354" y="2822587"/>
                </a:lnTo>
                <a:lnTo>
                  <a:pt x="15354" y="2715221"/>
                </a:lnTo>
                <a:lnTo>
                  <a:pt x="30683" y="2638513"/>
                </a:lnTo>
                <a:lnTo>
                  <a:pt x="30683" y="2653868"/>
                </a:lnTo>
                <a:lnTo>
                  <a:pt x="46037" y="2653868"/>
                </a:lnTo>
                <a:lnTo>
                  <a:pt x="61353" y="2653868"/>
                </a:lnTo>
                <a:lnTo>
                  <a:pt x="76695" y="2653868"/>
                </a:lnTo>
                <a:lnTo>
                  <a:pt x="92024" y="2638513"/>
                </a:lnTo>
                <a:lnTo>
                  <a:pt x="199428" y="2638513"/>
                </a:lnTo>
                <a:lnTo>
                  <a:pt x="214782" y="2653868"/>
                </a:lnTo>
                <a:lnTo>
                  <a:pt x="230098" y="2653868"/>
                </a:lnTo>
                <a:lnTo>
                  <a:pt x="245465" y="2653868"/>
                </a:lnTo>
                <a:lnTo>
                  <a:pt x="260781" y="2653868"/>
                </a:lnTo>
                <a:lnTo>
                  <a:pt x="276123" y="2669197"/>
                </a:lnTo>
                <a:lnTo>
                  <a:pt x="291452" y="2669197"/>
                </a:lnTo>
                <a:lnTo>
                  <a:pt x="306806" y="2669197"/>
                </a:lnTo>
                <a:lnTo>
                  <a:pt x="306806" y="2684551"/>
                </a:lnTo>
                <a:lnTo>
                  <a:pt x="322122" y="2684551"/>
                </a:lnTo>
                <a:lnTo>
                  <a:pt x="352844" y="2699867"/>
                </a:lnTo>
                <a:lnTo>
                  <a:pt x="398843" y="2715221"/>
                </a:lnTo>
                <a:lnTo>
                  <a:pt x="429526" y="2730550"/>
                </a:lnTo>
                <a:lnTo>
                  <a:pt x="460197" y="2745905"/>
                </a:lnTo>
                <a:lnTo>
                  <a:pt x="490867" y="2776575"/>
                </a:lnTo>
                <a:lnTo>
                  <a:pt x="536917" y="2791904"/>
                </a:lnTo>
                <a:lnTo>
                  <a:pt x="567588" y="2807258"/>
                </a:lnTo>
                <a:lnTo>
                  <a:pt x="598271" y="2822587"/>
                </a:lnTo>
                <a:lnTo>
                  <a:pt x="644296" y="2837941"/>
                </a:lnTo>
                <a:lnTo>
                  <a:pt x="674966" y="2853296"/>
                </a:lnTo>
                <a:lnTo>
                  <a:pt x="705650" y="2883979"/>
                </a:lnTo>
                <a:lnTo>
                  <a:pt x="767016" y="2899295"/>
                </a:lnTo>
                <a:lnTo>
                  <a:pt x="767016" y="2914649"/>
                </a:lnTo>
                <a:lnTo>
                  <a:pt x="767016" y="2899295"/>
                </a:lnTo>
                <a:lnTo>
                  <a:pt x="782345" y="2899295"/>
                </a:lnTo>
                <a:lnTo>
                  <a:pt x="843711" y="2761221"/>
                </a:lnTo>
                <a:lnTo>
                  <a:pt x="874395" y="2715221"/>
                </a:lnTo>
                <a:lnTo>
                  <a:pt x="966444" y="2531122"/>
                </a:lnTo>
                <a:lnTo>
                  <a:pt x="935761" y="2515806"/>
                </a:lnTo>
                <a:lnTo>
                  <a:pt x="920407" y="2515806"/>
                </a:lnTo>
                <a:lnTo>
                  <a:pt x="905090" y="2500452"/>
                </a:lnTo>
                <a:lnTo>
                  <a:pt x="859040" y="2485123"/>
                </a:lnTo>
                <a:lnTo>
                  <a:pt x="843711" y="2469768"/>
                </a:lnTo>
                <a:lnTo>
                  <a:pt x="828382" y="2469768"/>
                </a:lnTo>
                <a:lnTo>
                  <a:pt x="751662" y="2439085"/>
                </a:lnTo>
                <a:lnTo>
                  <a:pt x="751662" y="2423769"/>
                </a:lnTo>
                <a:lnTo>
                  <a:pt x="736346" y="2423769"/>
                </a:lnTo>
                <a:lnTo>
                  <a:pt x="720979" y="2408415"/>
                </a:lnTo>
                <a:lnTo>
                  <a:pt x="659612" y="2377732"/>
                </a:lnTo>
                <a:lnTo>
                  <a:pt x="644296" y="2377732"/>
                </a:lnTo>
                <a:lnTo>
                  <a:pt x="628954" y="2362377"/>
                </a:lnTo>
                <a:lnTo>
                  <a:pt x="567588" y="2331707"/>
                </a:lnTo>
                <a:lnTo>
                  <a:pt x="552234" y="2331707"/>
                </a:lnTo>
                <a:lnTo>
                  <a:pt x="536917" y="2316378"/>
                </a:lnTo>
                <a:lnTo>
                  <a:pt x="475551" y="2285695"/>
                </a:lnTo>
                <a:lnTo>
                  <a:pt x="460197" y="2285695"/>
                </a:lnTo>
                <a:lnTo>
                  <a:pt x="444881" y="2285695"/>
                </a:lnTo>
                <a:lnTo>
                  <a:pt x="460197" y="2270340"/>
                </a:lnTo>
                <a:lnTo>
                  <a:pt x="444881" y="2270340"/>
                </a:lnTo>
                <a:lnTo>
                  <a:pt x="429526" y="2270340"/>
                </a:lnTo>
                <a:lnTo>
                  <a:pt x="368173" y="2239657"/>
                </a:lnTo>
                <a:lnTo>
                  <a:pt x="383527" y="2239657"/>
                </a:lnTo>
                <a:lnTo>
                  <a:pt x="368173" y="2224341"/>
                </a:lnTo>
                <a:lnTo>
                  <a:pt x="352844" y="2239657"/>
                </a:lnTo>
                <a:lnTo>
                  <a:pt x="352844" y="2224341"/>
                </a:lnTo>
                <a:lnTo>
                  <a:pt x="337477" y="2224341"/>
                </a:lnTo>
                <a:lnTo>
                  <a:pt x="276123" y="2193658"/>
                </a:lnTo>
                <a:lnTo>
                  <a:pt x="260781" y="2178303"/>
                </a:lnTo>
                <a:lnTo>
                  <a:pt x="260781" y="2193658"/>
                </a:lnTo>
                <a:lnTo>
                  <a:pt x="260781" y="2178303"/>
                </a:lnTo>
                <a:lnTo>
                  <a:pt x="245465" y="2178303"/>
                </a:lnTo>
                <a:lnTo>
                  <a:pt x="245465" y="2162962"/>
                </a:lnTo>
                <a:lnTo>
                  <a:pt x="230098" y="2162962"/>
                </a:lnTo>
                <a:lnTo>
                  <a:pt x="230098" y="2147633"/>
                </a:lnTo>
                <a:lnTo>
                  <a:pt x="230098" y="2132279"/>
                </a:lnTo>
                <a:lnTo>
                  <a:pt x="230098" y="2116950"/>
                </a:lnTo>
                <a:lnTo>
                  <a:pt x="245465" y="2101595"/>
                </a:lnTo>
                <a:lnTo>
                  <a:pt x="245465" y="2086279"/>
                </a:lnTo>
                <a:lnTo>
                  <a:pt x="276123" y="2009559"/>
                </a:lnTo>
                <a:lnTo>
                  <a:pt x="291452" y="2009559"/>
                </a:lnTo>
                <a:lnTo>
                  <a:pt x="291452" y="1994230"/>
                </a:lnTo>
                <a:lnTo>
                  <a:pt x="291452" y="1978888"/>
                </a:lnTo>
                <a:lnTo>
                  <a:pt x="306806" y="1963559"/>
                </a:lnTo>
                <a:lnTo>
                  <a:pt x="337477" y="1886851"/>
                </a:lnTo>
                <a:lnTo>
                  <a:pt x="352844" y="1871497"/>
                </a:lnTo>
                <a:lnTo>
                  <a:pt x="230098" y="1794814"/>
                </a:lnTo>
                <a:lnTo>
                  <a:pt x="184099" y="1764144"/>
                </a:lnTo>
                <a:lnTo>
                  <a:pt x="168744" y="1764144"/>
                </a:lnTo>
                <a:lnTo>
                  <a:pt x="168744" y="1779460"/>
                </a:lnTo>
                <a:lnTo>
                  <a:pt x="61353" y="1978888"/>
                </a:lnTo>
                <a:lnTo>
                  <a:pt x="61353" y="1902167"/>
                </a:lnTo>
                <a:lnTo>
                  <a:pt x="138061" y="1764144"/>
                </a:lnTo>
                <a:lnTo>
                  <a:pt x="138061" y="1748789"/>
                </a:lnTo>
                <a:lnTo>
                  <a:pt x="122732" y="1748789"/>
                </a:lnTo>
                <a:lnTo>
                  <a:pt x="76695" y="1718106"/>
                </a:lnTo>
                <a:lnTo>
                  <a:pt x="76695" y="1656740"/>
                </a:lnTo>
                <a:lnTo>
                  <a:pt x="245465" y="1733461"/>
                </a:lnTo>
                <a:lnTo>
                  <a:pt x="260781" y="1733461"/>
                </a:lnTo>
                <a:lnTo>
                  <a:pt x="337477" y="1779460"/>
                </a:lnTo>
                <a:lnTo>
                  <a:pt x="552234" y="1886851"/>
                </a:lnTo>
                <a:lnTo>
                  <a:pt x="628954" y="1932851"/>
                </a:lnTo>
                <a:lnTo>
                  <a:pt x="736346" y="1978888"/>
                </a:lnTo>
                <a:lnTo>
                  <a:pt x="828382" y="1810130"/>
                </a:lnTo>
                <a:lnTo>
                  <a:pt x="843711" y="1779460"/>
                </a:lnTo>
                <a:lnTo>
                  <a:pt x="905090" y="1641386"/>
                </a:lnTo>
                <a:lnTo>
                  <a:pt x="1058468" y="1349933"/>
                </a:lnTo>
                <a:lnTo>
                  <a:pt x="1426641" y="582917"/>
                </a:lnTo>
                <a:lnTo>
                  <a:pt x="1426641" y="567601"/>
                </a:lnTo>
                <a:lnTo>
                  <a:pt x="1426641" y="552246"/>
                </a:lnTo>
                <a:lnTo>
                  <a:pt x="1058468" y="368172"/>
                </a:lnTo>
                <a:lnTo>
                  <a:pt x="1058468" y="352818"/>
                </a:lnTo>
                <a:lnTo>
                  <a:pt x="1840814" y="736345"/>
                </a:lnTo>
                <a:lnTo>
                  <a:pt x="1840814" y="720991"/>
                </a:lnTo>
                <a:lnTo>
                  <a:pt x="1856168" y="705662"/>
                </a:lnTo>
                <a:lnTo>
                  <a:pt x="2009559" y="398856"/>
                </a:lnTo>
                <a:lnTo>
                  <a:pt x="2193620" y="0"/>
                </a:lnTo>
                <a:lnTo>
                  <a:pt x="2208974" y="15341"/>
                </a:lnTo>
                <a:lnTo>
                  <a:pt x="2239670" y="30683"/>
                </a:lnTo>
                <a:lnTo>
                  <a:pt x="2254986" y="4603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43894" y="4076630"/>
            <a:ext cx="2026878" cy="4344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52271" y="2092833"/>
            <a:ext cx="3204730" cy="1417212"/>
          </a:xfrm>
          <a:custGeom>
            <a:avLst/>
            <a:gdLst/>
            <a:ahLst/>
            <a:cxnLst/>
            <a:rect l="l" t="t" r="r" b="b"/>
            <a:pathLst>
              <a:path w="3204730" h="1417212">
                <a:moveTo>
                  <a:pt x="3204730" y="482808"/>
                </a:moveTo>
                <a:lnTo>
                  <a:pt x="3190722" y="496804"/>
                </a:lnTo>
                <a:lnTo>
                  <a:pt x="3190722" y="481463"/>
                </a:lnTo>
                <a:lnTo>
                  <a:pt x="3068015" y="496804"/>
                </a:lnTo>
                <a:lnTo>
                  <a:pt x="3052660" y="496804"/>
                </a:lnTo>
                <a:lnTo>
                  <a:pt x="3037332" y="496804"/>
                </a:lnTo>
                <a:lnTo>
                  <a:pt x="3021977" y="496804"/>
                </a:lnTo>
                <a:lnTo>
                  <a:pt x="2761208" y="466121"/>
                </a:lnTo>
                <a:lnTo>
                  <a:pt x="2745879" y="466121"/>
                </a:lnTo>
                <a:lnTo>
                  <a:pt x="2592489" y="404768"/>
                </a:lnTo>
                <a:lnTo>
                  <a:pt x="2423731" y="328072"/>
                </a:lnTo>
                <a:lnTo>
                  <a:pt x="2408389" y="312718"/>
                </a:lnTo>
                <a:lnTo>
                  <a:pt x="2393073" y="297376"/>
                </a:lnTo>
                <a:lnTo>
                  <a:pt x="2377719" y="297376"/>
                </a:lnTo>
                <a:lnTo>
                  <a:pt x="2362390" y="282035"/>
                </a:lnTo>
                <a:lnTo>
                  <a:pt x="2347036" y="266706"/>
                </a:lnTo>
                <a:lnTo>
                  <a:pt x="2331669" y="266706"/>
                </a:lnTo>
                <a:lnTo>
                  <a:pt x="2270315" y="205352"/>
                </a:lnTo>
                <a:lnTo>
                  <a:pt x="2254986" y="358755"/>
                </a:lnTo>
                <a:lnTo>
                  <a:pt x="2285669" y="619525"/>
                </a:lnTo>
                <a:lnTo>
                  <a:pt x="2270315" y="696233"/>
                </a:lnTo>
                <a:lnTo>
                  <a:pt x="2270315" y="910990"/>
                </a:lnTo>
                <a:lnTo>
                  <a:pt x="2300986" y="910990"/>
                </a:lnTo>
                <a:lnTo>
                  <a:pt x="2300986" y="926331"/>
                </a:lnTo>
                <a:lnTo>
                  <a:pt x="2300986" y="941673"/>
                </a:lnTo>
                <a:lnTo>
                  <a:pt x="2285669" y="957014"/>
                </a:lnTo>
                <a:lnTo>
                  <a:pt x="2285669" y="972343"/>
                </a:lnTo>
                <a:lnTo>
                  <a:pt x="2270315" y="972343"/>
                </a:lnTo>
                <a:lnTo>
                  <a:pt x="2254986" y="1033722"/>
                </a:lnTo>
                <a:lnTo>
                  <a:pt x="2239645" y="1033722"/>
                </a:lnTo>
                <a:lnTo>
                  <a:pt x="2239645" y="1049064"/>
                </a:lnTo>
                <a:lnTo>
                  <a:pt x="2178291" y="1233150"/>
                </a:lnTo>
                <a:lnTo>
                  <a:pt x="2178291" y="1248479"/>
                </a:lnTo>
                <a:lnTo>
                  <a:pt x="2116924" y="1355858"/>
                </a:lnTo>
                <a:lnTo>
                  <a:pt x="2086241" y="1417212"/>
                </a:lnTo>
                <a:lnTo>
                  <a:pt x="2070887" y="1401870"/>
                </a:lnTo>
                <a:lnTo>
                  <a:pt x="2040229" y="1371199"/>
                </a:lnTo>
                <a:lnTo>
                  <a:pt x="2055558" y="1325187"/>
                </a:lnTo>
                <a:lnTo>
                  <a:pt x="2116924" y="1217809"/>
                </a:lnTo>
                <a:lnTo>
                  <a:pt x="2178291" y="1018381"/>
                </a:lnTo>
                <a:lnTo>
                  <a:pt x="2193645" y="972343"/>
                </a:lnTo>
                <a:lnTo>
                  <a:pt x="2101596" y="941673"/>
                </a:lnTo>
                <a:lnTo>
                  <a:pt x="2086241" y="941673"/>
                </a:lnTo>
                <a:lnTo>
                  <a:pt x="2070887" y="941673"/>
                </a:lnTo>
                <a:lnTo>
                  <a:pt x="2055558" y="926331"/>
                </a:lnTo>
                <a:lnTo>
                  <a:pt x="2040229" y="926331"/>
                </a:lnTo>
                <a:lnTo>
                  <a:pt x="2024900" y="926331"/>
                </a:lnTo>
                <a:lnTo>
                  <a:pt x="2009546" y="926331"/>
                </a:lnTo>
                <a:lnTo>
                  <a:pt x="1994217" y="926331"/>
                </a:lnTo>
                <a:lnTo>
                  <a:pt x="1978863" y="926331"/>
                </a:lnTo>
                <a:lnTo>
                  <a:pt x="1978863" y="941673"/>
                </a:lnTo>
                <a:lnTo>
                  <a:pt x="1948180" y="941673"/>
                </a:lnTo>
                <a:lnTo>
                  <a:pt x="1886813" y="941673"/>
                </a:lnTo>
                <a:lnTo>
                  <a:pt x="1886813" y="957014"/>
                </a:lnTo>
                <a:lnTo>
                  <a:pt x="1871497" y="957014"/>
                </a:lnTo>
                <a:lnTo>
                  <a:pt x="1871497" y="1018381"/>
                </a:lnTo>
                <a:lnTo>
                  <a:pt x="1871497" y="1033722"/>
                </a:lnTo>
                <a:lnTo>
                  <a:pt x="1871497" y="1049064"/>
                </a:lnTo>
                <a:lnTo>
                  <a:pt x="1856143" y="1049064"/>
                </a:lnTo>
                <a:lnTo>
                  <a:pt x="1840801" y="1049064"/>
                </a:lnTo>
                <a:lnTo>
                  <a:pt x="1825472" y="1049064"/>
                </a:lnTo>
                <a:lnTo>
                  <a:pt x="1825472" y="1033722"/>
                </a:lnTo>
                <a:lnTo>
                  <a:pt x="1810118" y="1033722"/>
                </a:lnTo>
                <a:lnTo>
                  <a:pt x="1810118" y="1018381"/>
                </a:lnTo>
                <a:lnTo>
                  <a:pt x="1810118" y="987698"/>
                </a:lnTo>
                <a:lnTo>
                  <a:pt x="1810118" y="972343"/>
                </a:lnTo>
                <a:lnTo>
                  <a:pt x="1810118" y="957014"/>
                </a:lnTo>
                <a:lnTo>
                  <a:pt x="1794802" y="957014"/>
                </a:lnTo>
                <a:lnTo>
                  <a:pt x="1794802" y="941673"/>
                </a:lnTo>
                <a:lnTo>
                  <a:pt x="1779435" y="941673"/>
                </a:lnTo>
                <a:lnTo>
                  <a:pt x="1764118" y="941673"/>
                </a:lnTo>
                <a:lnTo>
                  <a:pt x="1687398" y="941673"/>
                </a:lnTo>
                <a:lnTo>
                  <a:pt x="1672069" y="926331"/>
                </a:lnTo>
                <a:lnTo>
                  <a:pt x="1656727" y="926331"/>
                </a:lnTo>
                <a:lnTo>
                  <a:pt x="1641411" y="926331"/>
                </a:lnTo>
                <a:lnTo>
                  <a:pt x="1626044" y="926331"/>
                </a:lnTo>
                <a:lnTo>
                  <a:pt x="1580019" y="910990"/>
                </a:lnTo>
                <a:lnTo>
                  <a:pt x="1564678" y="910990"/>
                </a:lnTo>
                <a:lnTo>
                  <a:pt x="1518653" y="895648"/>
                </a:lnTo>
                <a:lnTo>
                  <a:pt x="1503324" y="895648"/>
                </a:lnTo>
                <a:lnTo>
                  <a:pt x="1457312" y="895648"/>
                </a:lnTo>
                <a:lnTo>
                  <a:pt x="1411300" y="880319"/>
                </a:lnTo>
                <a:lnTo>
                  <a:pt x="1349908" y="880319"/>
                </a:lnTo>
                <a:lnTo>
                  <a:pt x="1319225" y="880319"/>
                </a:lnTo>
                <a:lnTo>
                  <a:pt x="1303896" y="880319"/>
                </a:lnTo>
                <a:lnTo>
                  <a:pt x="1288554" y="880319"/>
                </a:lnTo>
                <a:lnTo>
                  <a:pt x="1257884" y="864977"/>
                </a:lnTo>
                <a:lnTo>
                  <a:pt x="1104480" y="864977"/>
                </a:lnTo>
                <a:lnTo>
                  <a:pt x="1104480" y="880319"/>
                </a:lnTo>
                <a:lnTo>
                  <a:pt x="1089139" y="880319"/>
                </a:lnTo>
                <a:lnTo>
                  <a:pt x="1073810" y="880319"/>
                </a:lnTo>
                <a:lnTo>
                  <a:pt x="1058456" y="880319"/>
                </a:lnTo>
                <a:lnTo>
                  <a:pt x="1043127" y="895648"/>
                </a:lnTo>
                <a:lnTo>
                  <a:pt x="1027772" y="895648"/>
                </a:lnTo>
                <a:lnTo>
                  <a:pt x="1012456" y="895648"/>
                </a:lnTo>
                <a:lnTo>
                  <a:pt x="1012456" y="910990"/>
                </a:lnTo>
                <a:lnTo>
                  <a:pt x="997089" y="910990"/>
                </a:lnTo>
                <a:lnTo>
                  <a:pt x="981760" y="910990"/>
                </a:lnTo>
                <a:lnTo>
                  <a:pt x="966406" y="910990"/>
                </a:lnTo>
                <a:lnTo>
                  <a:pt x="951090" y="926331"/>
                </a:lnTo>
                <a:lnTo>
                  <a:pt x="874382" y="926331"/>
                </a:lnTo>
                <a:lnTo>
                  <a:pt x="874382" y="941673"/>
                </a:lnTo>
                <a:lnTo>
                  <a:pt x="782345" y="941673"/>
                </a:lnTo>
                <a:lnTo>
                  <a:pt x="782345" y="926331"/>
                </a:lnTo>
                <a:lnTo>
                  <a:pt x="766991" y="926331"/>
                </a:lnTo>
                <a:lnTo>
                  <a:pt x="751662" y="910990"/>
                </a:lnTo>
                <a:lnTo>
                  <a:pt x="736307" y="910990"/>
                </a:lnTo>
                <a:lnTo>
                  <a:pt x="720978" y="910990"/>
                </a:lnTo>
                <a:lnTo>
                  <a:pt x="659638" y="895648"/>
                </a:lnTo>
                <a:lnTo>
                  <a:pt x="628916" y="895648"/>
                </a:lnTo>
                <a:lnTo>
                  <a:pt x="613600" y="880319"/>
                </a:lnTo>
                <a:lnTo>
                  <a:pt x="598233" y="880319"/>
                </a:lnTo>
                <a:lnTo>
                  <a:pt x="567563" y="864977"/>
                </a:lnTo>
                <a:lnTo>
                  <a:pt x="521576" y="864977"/>
                </a:lnTo>
                <a:lnTo>
                  <a:pt x="490893" y="864977"/>
                </a:lnTo>
                <a:lnTo>
                  <a:pt x="460209" y="849636"/>
                </a:lnTo>
                <a:lnTo>
                  <a:pt x="444855" y="849636"/>
                </a:lnTo>
                <a:lnTo>
                  <a:pt x="291464" y="849636"/>
                </a:lnTo>
                <a:lnTo>
                  <a:pt x="276110" y="864977"/>
                </a:lnTo>
                <a:lnTo>
                  <a:pt x="260794" y="864977"/>
                </a:lnTo>
                <a:lnTo>
                  <a:pt x="245427" y="864977"/>
                </a:lnTo>
                <a:lnTo>
                  <a:pt x="230098" y="880319"/>
                </a:lnTo>
                <a:lnTo>
                  <a:pt x="214744" y="880319"/>
                </a:lnTo>
                <a:lnTo>
                  <a:pt x="199428" y="895648"/>
                </a:lnTo>
                <a:lnTo>
                  <a:pt x="184061" y="895648"/>
                </a:lnTo>
                <a:lnTo>
                  <a:pt x="153390" y="910990"/>
                </a:lnTo>
                <a:lnTo>
                  <a:pt x="122720" y="941673"/>
                </a:lnTo>
                <a:lnTo>
                  <a:pt x="92049" y="957014"/>
                </a:lnTo>
                <a:lnTo>
                  <a:pt x="61366" y="972343"/>
                </a:lnTo>
                <a:lnTo>
                  <a:pt x="45999" y="987698"/>
                </a:lnTo>
                <a:lnTo>
                  <a:pt x="15316" y="987698"/>
                </a:lnTo>
                <a:lnTo>
                  <a:pt x="0" y="1003039"/>
                </a:lnTo>
                <a:lnTo>
                  <a:pt x="0" y="972343"/>
                </a:lnTo>
                <a:lnTo>
                  <a:pt x="0" y="957014"/>
                </a:lnTo>
                <a:lnTo>
                  <a:pt x="30683" y="957014"/>
                </a:lnTo>
                <a:lnTo>
                  <a:pt x="45999" y="941673"/>
                </a:lnTo>
                <a:lnTo>
                  <a:pt x="61366" y="926331"/>
                </a:lnTo>
                <a:lnTo>
                  <a:pt x="76682" y="926331"/>
                </a:lnTo>
                <a:lnTo>
                  <a:pt x="107365" y="910990"/>
                </a:lnTo>
                <a:lnTo>
                  <a:pt x="122720" y="895648"/>
                </a:lnTo>
                <a:lnTo>
                  <a:pt x="138049" y="880319"/>
                </a:lnTo>
                <a:lnTo>
                  <a:pt x="168744" y="880319"/>
                </a:lnTo>
                <a:lnTo>
                  <a:pt x="168744" y="864977"/>
                </a:lnTo>
                <a:lnTo>
                  <a:pt x="184061" y="864977"/>
                </a:lnTo>
                <a:lnTo>
                  <a:pt x="184061" y="849636"/>
                </a:lnTo>
                <a:lnTo>
                  <a:pt x="199428" y="849636"/>
                </a:lnTo>
                <a:lnTo>
                  <a:pt x="199428" y="834294"/>
                </a:lnTo>
                <a:lnTo>
                  <a:pt x="184061" y="818953"/>
                </a:lnTo>
                <a:lnTo>
                  <a:pt x="168744" y="788282"/>
                </a:lnTo>
                <a:lnTo>
                  <a:pt x="153390" y="757599"/>
                </a:lnTo>
                <a:lnTo>
                  <a:pt x="138049" y="726903"/>
                </a:lnTo>
                <a:lnTo>
                  <a:pt x="122720" y="742245"/>
                </a:lnTo>
                <a:lnTo>
                  <a:pt x="92049" y="757599"/>
                </a:lnTo>
                <a:lnTo>
                  <a:pt x="76682" y="772941"/>
                </a:lnTo>
                <a:lnTo>
                  <a:pt x="45999" y="788282"/>
                </a:lnTo>
                <a:lnTo>
                  <a:pt x="15316" y="803611"/>
                </a:lnTo>
                <a:lnTo>
                  <a:pt x="15316" y="788282"/>
                </a:lnTo>
                <a:lnTo>
                  <a:pt x="15316" y="772941"/>
                </a:lnTo>
                <a:lnTo>
                  <a:pt x="30683" y="757599"/>
                </a:lnTo>
                <a:lnTo>
                  <a:pt x="45999" y="742245"/>
                </a:lnTo>
                <a:lnTo>
                  <a:pt x="76682" y="726903"/>
                </a:lnTo>
                <a:lnTo>
                  <a:pt x="92049" y="726903"/>
                </a:lnTo>
                <a:lnTo>
                  <a:pt x="122720" y="711574"/>
                </a:lnTo>
                <a:lnTo>
                  <a:pt x="138049" y="696233"/>
                </a:lnTo>
                <a:lnTo>
                  <a:pt x="107365" y="634866"/>
                </a:lnTo>
                <a:lnTo>
                  <a:pt x="76682" y="558184"/>
                </a:lnTo>
                <a:lnTo>
                  <a:pt x="45999" y="573525"/>
                </a:lnTo>
                <a:lnTo>
                  <a:pt x="30683" y="573525"/>
                </a:lnTo>
                <a:lnTo>
                  <a:pt x="15316" y="573525"/>
                </a:lnTo>
                <a:lnTo>
                  <a:pt x="15316" y="542842"/>
                </a:lnTo>
                <a:lnTo>
                  <a:pt x="30683" y="542842"/>
                </a:lnTo>
                <a:lnTo>
                  <a:pt x="61366" y="527500"/>
                </a:lnTo>
                <a:lnTo>
                  <a:pt x="61366" y="496804"/>
                </a:lnTo>
                <a:lnTo>
                  <a:pt x="45999" y="466121"/>
                </a:lnTo>
                <a:lnTo>
                  <a:pt x="45999" y="435451"/>
                </a:lnTo>
                <a:lnTo>
                  <a:pt x="45999" y="420109"/>
                </a:lnTo>
                <a:lnTo>
                  <a:pt x="30683" y="420109"/>
                </a:lnTo>
                <a:lnTo>
                  <a:pt x="30683" y="404768"/>
                </a:lnTo>
                <a:lnTo>
                  <a:pt x="30683" y="374097"/>
                </a:lnTo>
                <a:lnTo>
                  <a:pt x="30683" y="358755"/>
                </a:lnTo>
                <a:lnTo>
                  <a:pt x="30683" y="251364"/>
                </a:lnTo>
                <a:lnTo>
                  <a:pt x="45999" y="190011"/>
                </a:lnTo>
                <a:lnTo>
                  <a:pt x="45999" y="82619"/>
                </a:lnTo>
                <a:lnTo>
                  <a:pt x="45999" y="21266"/>
                </a:lnTo>
                <a:lnTo>
                  <a:pt x="4904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81261" y="2091836"/>
            <a:ext cx="5076737" cy="1189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745329" y="4200366"/>
            <a:ext cx="61366" cy="46012"/>
          </a:xfrm>
          <a:custGeom>
            <a:avLst/>
            <a:gdLst/>
            <a:ahLst/>
            <a:cxnLst/>
            <a:rect l="l" t="t" r="r" b="b"/>
            <a:pathLst>
              <a:path w="61366" h="46012">
                <a:moveTo>
                  <a:pt x="61366" y="30683"/>
                </a:moveTo>
                <a:lnTo>
                  <a:pt x="45999" y="46012"/>
                </a:lnTo>
                <a:lnTo>
                  <a:pt x="30683" y="46012"/>
                </a:lnTo>
                <a:lnTo>
                  <a:pt x="30683" y="30683"/>
                </a:lnTo>
                <a:lnTo>
                  <a:pt x="15328" y="30683"/>
                </a:lnTo>
                <a:lnTo>
                  <a:pt x="15328" y="15328"/>
                </a:lnTo>
                <a:lnTo>
                  <a:pt x="0" y="15328"/>
                </a:lnTo>
                <a:lnTo>
                  <a:pt x="0" y="0"/>
                </a:lnTo>
                <a:lnTo>
                  <a:pt x="15328" y="0"/>
                </a:lnTo>
                <a:lnTo>
                  <a:pt x="30683" y="15328"/>
                </a:lnTo>
                <a:lnTo>
                  <a:pt x="61366" y="306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744435" y="2092832"/>
            <a:ext cx="2592489" cy="2199579"/>
          </a:xfrm>
          <a:custGeom>
            <a:avLst/>
            <a:gdLst/>
            <a:ahLst/>
            <a:cxnLst/>
            <a:rect l="l" t="t" r="r" b="b"/>
            <a:pathLst>
              <a:path w="2592489" h="2199579">
                <a:moveTo>
                  <a:pt x="178165" y="0"/>
                </a:moveTo>
                <a:lnTo>
                  <a:pt x="184086" y="5920"/>
                </a:lnTo>
                <a:lnTo>
                  <a:pt x="214769" y="82616"/>
                </a:lnTo>
                <a:lnTo>
                  <a:pt x="230111" y="97970"/>
                </a:lnTo>
                <a:lnTo>
                  <a:pt x="230111" y="113312"/>
                </a:lnTo>
                <a:lnTo>
                  <a:pt x="245440" y="113312"/>
                </a:lnTo>
                <a:lnTo>
                  <a:pt x="245440" y="128653"/>
                </a:lnTo>
                <a:lnTo>
                  <a:pt x="260781" y="143995"/>
                </a:lnTo>
                <a:lnTo>
                  <a:pt x="260781" y="159336"/>
                </a:lnTo>
                <a:lnTo>
                  <a:pt x="276123" y="159336"/>
                </a:lnTo>
                <a:lnTo>
                  <a:pt x="276123" y="174665"/>
                </a:lnTo>
                <a:lnTo>
                  <a:pt x="291464" y="190007"/>
                </a:lnTo>
                <a:lnTo>
                  <a:pt x="306806" y="205349"/>
                </a:lnTo>
                <a:lnTo>
                  <a:pt x="322148" y="220690"/>
                </a:lnTo>
                <a:lnTo>
                  <a:pt x="322148" y="236019"/>
                </a:lnTo>
                <a:lnTo>
                  <a:pt x="337489" y="236019"/>
                </a:lnTo>
                <a:lnTo>
                  <a:pt x="352818" y="251361"/>
                </a:lnTo>
                <a:lnTo>
                  <a:pt x="368160" y="266702"/>
                </a:lnTo>
                <a:lnTo>
                  <a:pt x="383514" y="282044"/>
                </a:lnTo>
                <a:lnTo>
                  <a:pt x="460197" y="358752"/>
                </a:lnTo>
                <a:lnTo>
                  <a:pt x="536905" y="404764"/>
                </a:lnTo>
                <a:lnTo>
                  <a:pt x="536905" y="420106"/>
                </a:lnTo>
                <a:lnTo>
                  <a:pt x="552246" y="420106"/>
                </a:lnTo>
                <a:lnTo>
                  <a:pt x="552246" y="435447"/>
                </a:lnTo>
                <a:lnTo>
                  <a:pt x="567575" y="435447"/>
                </a:lnTo>
                <a:lnTo>
                  <a:pt x="567575" y="450789"/>
                </a:lnTo>
                <a:lnTo>
                  <a:pt x="582917" y="466130"/>
                </a:lnTo>
                <a:lnTo>
                  <a:pt x="582917" y="481472"/>
                </a:lnTo>
                <a:lnTo>
                  <a:pt x="598271" y="481472"/>
                </a:lnTo>
                <a:lnTo>
                  <a:pt x="598271" y="496814"/>
                </a:lnTo>
                <a:lnTo>
                  <a:pt x="598271" y="512142"/>
                </a:lnTo>
                <a:lnTo>
                  <a:pt x="598271" y="527509"/>
                </a:lnTo>
                <a:lnTo>
                  <a:pt x="613625" y="542838"/>
                </a:lnTo>
                <a:lnTo>
                  <a:pt x="613625" y="558180"/>
                </a:lnTo>
                <a:lnTo>
                  <a:pt x="613625" y="573509"/>
                </a:lnTo>
                <a:lnTo>
                  <a:pt x="613625" y="588850"/>
                </a:lnTo>
                <a:lnTo>
                  <a:pt x="613625" y="604192"/>
                </a:lnTo>
                <a:lnTo>
                  <a:pt x="628942" y="604192"/>
                </a:lnTo>
                <a:lnTo>
                  <a:pt x="644283" y="604192"/>
                </a:lnTo>
                <a:lnTo>
                  <a:pt x="644283" y="619534"/>
                </a:lnTo>
                <a:lnTo>
                  <a:pt x="659625" y="619534"/>
                </a:lnTo>
                <a:lnTo>
                  <a:pt x="674979" y="619534"/>
                </a:lnTo>
                <a:lnTo>
                  <a:pt x="674979" y="634875"/>
                </a:lnTo>
                <a:lnTo>
                  <a:pt x="690321" y="634875"/>
                </a:lnTo>
                <a:lnTo>
                  <a:pt x="705650" y="650217"/>
                </a:lnTo>
                <a:lnTo>
                  <a:pt x="720991" y="665558"/>
                </a:lnTo>
                <a:lnTo>
                  <a:pt x="736320" y="680887"/>
                </a:lnTo>
                <a:lnTo>
                  <a:pt x="751662" y="696229"/>
                </a:lnTo>
                <a:lnTo>
                  <a:pt x="767003" y="711571"/>
                </a:lnTo>
                <a:lnTo>
                  <a:pt x="782345" y="726912"/>
                </a:lnTo>
                <a:lnTo>
                  <a:pt x="782345" y="742241"/>
                </a:lnTo>
                <a:lnTo>
                  <a:pt x="782345" y="757595"/>
                </a:lnTo>
                <a:lnTo>
                  <a:pt x="797686" y="757595"/>
                </a:lnTo>
                <a:lnTo>
                  <a:pt x="782345" y="757595"/>
                </a:lnTo>
                <a:lnTo>
                  <a:pt x="782345" y="772937"/>
                </a:lnTo>
                <a:lnTo>
                  <a:pt x="782345" y="788279"/>
                </a:lnTo>
                <a:lnTo>
                  <a:pt x="767003" y="788279"/>
                </a:lnTo>
                <a:lnTo>
                  <a:pt x="751662" y="803620"/>
                </a:lnTo>
                <a:lnTo>
                  <a:pt x="736320" y="818962"/>
                </a:lnTo>
                <a:lnTo>
                  <a:pt x="720991" y="834303"/>
                </a:lnTo>
                <a:lnTo>
                  <a:pt x="705650" y="849632"/>
                </a:lnTo>
                <a:lnTo>
                  <a:pt x="690321" y="864974"/>
                </a:lnTo>
                <a:lnTo>
                  <a:pt x="690321" y="880315"/>
                </a:lnTo>
                <a:lnTo>
                  <a:pt x="674979" y="880315"/>
                </a:lnTo>
                <a:lnTo>
                  <a:pt x="674979" y="895657"/>
                </a:lnTo>
                <a:lnTo>
                  <a:pt x="659625" y="910999"/>
                </a:lnTo>
                <a:lnTo>
                  <a:pt x="659625" y="926328"/>
                </a:lnTo>
                <a:lnTo>
                  <a:pt x="644283" y="941669"/>
                </a:lnTo>
                <a:lnTo>
                  <a:pt x="644283" y="957011"/>
                </a:lnTo>
                <a:lnTo>
                  <a:pt x="644283" y="972352"/>
                </a:lnTo>
                <a:lnTo>
                  <a:pt x="644283" y="987707"/>
                </a:lnTo>
                <a:lnTo>
                  <a:pt x="628942" y="987707"/>
                </a:lnTo>
                <a:lnTo>
                  <a:pt x="628942" y="1003048"/>
                </a:lnTo>
                <a:lnTo>
                  <a:pt x="628942" y="1095085"/>
                </a:lnTo>
                <a:lnTo>
                  <a:pt x="613625" y="1095085"/>
                </a:lnTo>
                <a:lnTo>
                  <a:pt x="613625" y="1110427"/>
                </a:lnTo>
                <a:lnTo>
                  <a:pt x="598271" y="1125756"/>
                </a:lnTo>
                <a:lnTo>
                  <a:pt x="598271" y="1141097"/>
                </a:lnTo>
                <a:lnTo>
                  <a:pt x="598271" y="1156439"/>
                </a:lnTo>
                <a:lnTo>
                  <a:pt x="582917" y="1156439"/>
                </a:lnTo>
                <a:lnTo>
                  <a:pt x="582917" y="1171768"/>
                </a:lnTo>
                <a:lnTo>
                  <a:pt x="582917" y="1187109"/>
                </a:lnTo>
                <a:lnTo>
                  <a:pt x="582917" y="1202451"/>
                </a:lnTo>
                <a:lnTo>
                  <a:pt x="567575" y="1217805"/>
                </a:lnTo>
                <a:lnTo>
                  <a:pt x="567575" y="1417221"/>
                </a:lnTo>
                <a:lnTo>
                  <a:pt x="552246" y="1432562"/>
                </a:lnTo>
                <a:lnTo>
                  <a:pt x="552246" y="1447917"/>
                </a:lnTo>
                <a:lnTo>
                  <a:pt x="552246" y="1463258"/>
                </a:lnTo>
                <a:lnTo>
                  <a:pt x="536905" y="1463258"/>
                </a:lnTo>
                <a:lnTo>
                  <a:pt x="536905" y="1478587"/>
                </a:lnTo>
                <a:lnTo>
                  <a:pt x="536905" y="1493929"/>
                </a:lnTo>
                <a:lnTo>
                  <a:pt x="521563" y="1493929"/>
                </a:lnTo>
                <a:lnTo>
                  <a:pt x="521563" y="1509258"/>
                </a:lnTo>
                <a:lnTo>
                  <a:pt x="506234" y="1509258"/>
                </a:lnTo>
                <a:lnTo>
                  <a:pt x="490893" y="1509258"/>
                </a:lnTo>
                <a:lnTo>
                  <a:pt x="490893" y="1493929"/>
                </a:lnTo>
                <a:lnTo>
                  <a:pt x="490893" y="1478587"/>
                </a:lnTo>
                <a:lnTo>
                  <a:pt x="490893" y="1463258"/>
                </a:lnTo>
                <a:lnTo>
                  <a:pt x="506234" y="1463258"/>
                </a:lnTo>
                <a:lnTo>
                  <a:pt x="506234" y="1447917"/>
                </a:lnTo>
                <a:lnTo>
                  <a:pt x="521563" y="1447917"/>
                </a:lnTo>
                <a:lnTo>
                  <a:pt x="521563" y="1432562"/>
                </a:lnTo>
                <a:lnTo>
                  <a:pt x="536905" y="1432562"/>
                </a:lnTo>
                <a:lnTo>
                  <a:pt x="536905" y="1417221"/>
                </a:lnTo>
                <a:lnTo>
                  <a:pt x="536905" y="1401879"/>
                </a:lnTo>
                <a:lnTo>
                  <a:pt x="536905" y="1386537"/>
                </a:lnTo>
                <a:lnTo>
                  <a:pt x="536905" y="1371196"/>
                </a:lnTo>
                <a:lnTo>
                  <a:pt x="552246" y="1371196"/>
                </a:lnTo>
                <a:lnTo>
                  <a:pt x="552246" y="1355854"/>
                </a:lnTo>
                <a:lnTo>
                  <a:pt x="552246" y="1340513"/>
                </a:lnTo>
                <a:lnTo>
                  <a:pt x="536905" y="1340513"/>
                </a:lnTo>
                <a:lnTo>
                  <a:pt x="521563" y="1340513"/>
                </a:lnTo>
                <a:lnTo>
                  <a:pt x="506234" y="1340513"/>
                </a:lnTo>
                <a:lnTo>
                  <a:pt x="490893" y="1340513"/>
                </a:lnTo>
                <a:lnTo>
                  <a:pt x="475538" y="1340513"/>
                </a:lnTo>
                <a:lnTo>
                  <a:pt x="475538" y="1325184"/>
                </a:lnTo>
                <a:lnTo>
                  <a:pt x="460197" y="1325184"/>
                </a:lnTo>
                <a:lnTo>
                  <a:pt x="444868" y="1325184"/>
                </a:lnTo>
                <a:lnTo>
                  <a:pt x="429526" y="1325184"/>
                </a:lnTo>
                <a:lnTo>
                  <a:pt x="414197" y="1325184"/>
                </a:lnTo>
                <a:lnTo>
                  <a:pt x="398856" y="1355854"/>
                </a:lnTo>
                <a:lnTo>
                  <a:pt x="398856" y="1386537"/>
                </a:lnTo>
                <a:lnTo>
                  <a:pt x="383514" y="1401879"/>
                </a:lnTo>
                <a:lnTo>
                  <a:pt x="383514" y="1417221"/>
                </a:lnTo>
                <a:lnTo>
                  <a:pt x="368160" y="1417221"/>
                </a:lnTo>
                <a:lnTo>
                  <a:pt x="368160" y="1432562"/>
                </a:lnTo>
                <a:lnTo>
                  <a:pt x="352818" y="1432562"/>
                </a:lnTo>
                <a:lnTo>
                  <a:pt x="352818" y="1447917"/>
                </a:lnTo>
                <a:lnTo>
                  <a:pt x="337489" y="1447917"/>
                </a:lnTo>
                <a:lnTo>
                  <a:pt x="352818" y="1447917"/>
                </a:lnTo>
                <a:lnTo>
                  <a:pt x="352818" y="1463258"/>
                </a:lnTo>
                <a:lnTo>
                  <a:pt x="352818" y="1478587"/>
                </a:lnTo>
                <a:lnTo>
                  <a:pt x="337489" y="1478587"/>
                </a:lnTo>
                <a:lnTo>
                  <a:pt x="337489" y="1493929"/>
                </a:lnTo>
                <a:lnTo>
                  <a:pt x="352818" y="1493929"/>
                </a:lnTo>
                <a:lnTo>
                  <a:pt x="352818" y="1509258"/>
                </a:lnTo>
                <a:lnTo>
                  <a:pt x="337489" y="1509258"/>
                </a:lnTo>
                <a:lnTo>
                  <a:pt x="337489" y="1524599"/>
                </a:lnTo>
                <a:lnTo>
                  <a:pt x="322148" y="1524599"/>
                </a:lnTo>
                <a:lnTo>
                  <a:pt x="306806" y="1524599"/>
                </a:lnTo>
                <a:lnTo>
                  <a:pt x="291464" y="1524599"/>
                </a:lnTo>
                <a:lnTo>
                  <a:pt x="291464" y="1509258"/>
                </a:lnTo>
                <a:lnTo>
                  <a:pt x="291464" y="1493929"/>
                </a:lnTo>
                <a:lnTo>
                  <a:pt x="291464" y="1478587"/>
                </a:lnTo>
                <a:lnTo>
                  <a:pt x="306806" y="1478587"/>
                </a:lnTo>
                <a:lnTo>
                  <a:pt x="322148" y="1478587"/>
                </a:lnTo>
                <a:lnTo>
                  <a:pt x="322148" y="1463258"/>
                </a:lnTo>
                <a:lnTo>
                  <a:pt x="322148" y="1447917"/>
                </a:lnTo>
                <a:lnTo>
                  <a:pt x="306806" y="1447917"/>
                </a:lnTo>
                <a:lnTo>
                  <a:pt x="306806" y="1432562"/>
                </a:lnTo>
                <a:lnTo>
                  <a:pt x="291464" y="1432562"/>
                </a:lnTo>
                <a:lnTo>
                  <a:pt x="276123" y="1417221"/>
                </a:lnTo>
                <a:lnTo>
                  <a:pt x="260781" y="1417221"/>
                </a:lnTo>
                <a:lnTo>
                  <a:pt x="245440" y="1401879"/>
                </a:lnTo>
                <a:lnTo>
                  <a:pt x="230111" y="1401879"/>
                </a:lnTo>
                <a:lnTo>
                  <a:pt x="230111" y="1386537"/>
                </a:lnTo>
                <a:lnTo>
                  <a:pt x="214769" y="1386537"/>
                </a:lnTo>
                <a:lnTo>
                  <a:pt x="199440" y="1371196"/>
                </a:lnTo>
                <a:lnTo>
                  <a:pt x="184086" y="1355854"/>
                </a:lnTo>
                <a:lnTo>
                  <a:pt x="184086" y="1340513"/>
                </a:lnTo>
                <a:lnTo>
                  <a:pt x="168744" y="1340513"/>
                </a:lnTo>
                <a:lnTo>
                  <a:pt x="168744" y="1325184"/>
                </a:lnTo>
                <a:lnTo>
                  <a:pt x="153403" y="1325184"/>
                </a:lnTo>
                <a:lnTo>
                  <a:pt x="153403" y="1309842"/>
                </a:lnTo>
                <a:lnTo>
                  <a:pt x="138074" y="1309842"/>
                </a:lnTo>
                <a:lnTo>
                  <a:pt x="122732" y="1294501"/>
                </a:lnTo>
                <a:lnTo>
                  <a:pt x="107378" y="1263830"/>
                </a:lnTo>
                <a:lnTo>
                  <a:pt x="107378" y="1248488"/>
                </a:lnTo>
                <a:lnTo>
                  <a:pt x="92036" y="1248488"/>
                </a:lnTo>
                <a:lnTo>
                  <a:pt x="76695" y="1248488"/>
                </a:lnTo>
                <a:lnTo>
                  <a:pt x="76695" y="1233147"/>
                </a:lnTo>
                <a:lnTo>
                  <a:pt x="76695" y="1217805"/>
                </a:lnTo>
                <a:lnTo>
                  <a:pt x="76695" y="1202451"/>
                </a:lnTo>
                <a:lnTo>
                  <a:pt x="92036" y="1202451"/>
                </a:lnTo>
                <a:lnTo>
                  <a:pt x="107378" y="1202451"/>
                </a:lnTo>
                <a:lnTo>
                  <a:pt x="122732" y="1202451"/>
                </a:lnTo>
                <a:lnTo>
                  <a:pt x="122732" y="1217805"/>
                </a:lnTo>
                <a:lnTo>
                  <a:pt x="122732" y="1233147"/>
                </a:lnTo>
                <a:lnTo>
                  <a:pt x="122732" y="1248488"/>
                </a:lnTo>
                <a:lnTo>
                  <a:pt x="153403" y="1263830"/>
                </a:lnTo>
                <a:lnTo>
                  <a:pt x="168744" y="1294501"/>
                </a:lnTo>
                <a:lnTo>
                  <a:pt x="184086" y="1309842"/>
                </a:lnTo>
                <a:lnTo>
                  <a:pt x="184086" y="1325184"/>
                </a:lnTo>
                <a:lnTo>
                  <a:pt x="199440" y="1325184"/>
                </a:lnTo>
                <a:lnTo>
                  <a:pt x="199440" y="1340513"/>
                </a:lnTo>
                <a:lnTo>
                  <a:pt x="214769" y="1340513"/>
                </a:lnTo>
                <a:lnTo>
                  <a:pt x="214769" y="1355854"/>
                </a:lnTo>
                <a:lnTo>
                  <a:pt x="230111" y="1355854"/>
                </a:lnTo>
                <a:lnTo>
                  <a:pt x="245440" y="1371196"/>
                </a:lnTo>
                <a:lnTo>
                  <a:pt x="260781" y="1386537"/>
                </a:lnTo>
                <a:lnTo>
                  <a:pt x="276123" y="1386537"/>
                </a:lnTo>
                <a:lnTo>
                  <a:pt x="276123" y="1401879"/>
                </a:lnTo>
                <a:lnTo>
                  <a:pt x="291464" y="1401879"/>
                </a:lnTo>
                <a:lnTo>
                  <a:pt x="306806" y="1401879"/>
                </a:lnTo>
                <a:lnTo>
                  <a:pt x="306806" y="1417221"/>
                </a:lnTo>
                <a:lnTo>
                  <a:pt x="322148" y="1417221"/>
                </a:lnTo>
                <a:lnTo>
                  <a:pt x="337489" y="1417221"/>
                </a:lnTo>
                <a:lnTo>
                  <a:pt x="337489" y="1401879"/>
                </a:lnTo>
                <a:lnTo>
                  <a:pt x="352818" y="1401879"/>
                </a:lnTo>
                <a:lnTo>
                  <a:pt x="352818" y="1386537"/>
                </a:lnTo>
                <a:lnTo>
                  <a:pt x="368160" y="1386537"/>
                </a:lnTo>
                <a:lnTo>
                  <a:pt x="368160" y="1371196"/>
                </a:lnTo>
                <a:lnTo>
                  <a:pt x="383514" y="1325184"/>
                </a:lnTo>
                <a:lnTo>
                  <a:pt x="398856" y="1325184"/>
                </a:lnTo>
                <a:lnTo>
                  <a:pt x="398856" y="1309842"/>
                </a:lnTo>
                <a:lnTo>
                  <a:pt x="383514" y="1309842"/>
                </a:lnTo>
                <a:lnTo>
                  <a:pt x="383514" y="1294501"/>
                </a:lnTo>
                <a:lnTo>
                  <a:pt x="368160" y="1294501"/>
                </a:lnTo>
                <a:lnTo>
                  <a:pt x="352818" y="1294501"/>
                </a:lnTo>
                <a:lnTo>
                  <a:pt x="352818" y="1279172"/>
                </a:lnTo>
                <a:lnTo>
                  <a:pt x="337489" y="1279172"/>
                </a:lnTo>
                <a:lnTo>
                  <a:pt x="337489" y="1263830"/>
                </a:lnTo>
                <a:lnTo>
                  <a:pt x="322148" y="1263830"/>
                </a:lnTo>
                <a:lnTo>
                  <a:pt x="306806" y="1248488"/>
                </a:lnTo>
                <a:lnTo>
                  <a:pt x="306806" y="1233147"/>
                </a:lnTo>
                <a:lnTo>
                  <a:pt x="291464" y="1233147"/>
                </a:lnTo>
                <a:lnTo>
                  <a:pt x="276123" y="1217805"/>
                </a:lnTo>
                <a:lnTo>
                  <a:pt x="276123" y="1202451"/>
                </a:lnTo>
                <a:lnTo>
                  <a:pt x="260781" y="1187109"/>
                </a:lnTo>
                <a:lnTo>
                  <a:pt x="230111" y="1156439"/>
                </a:lnTo>
                <a:lnTo>
                  <a:pt x="214769" y="1125756"/>
                </a:lnTo>
                <a:lnTo>
                  <a:pt x="199440" y="1125756"/>
                </a:lnTo>
                <a:lnTo>
                  <a:pt x="199440" y="1110427"/>
                </a:lnTo>
                <a:lnTo>
                  <a:pt x="184086" y="1110427"/>
                </a:lnTo>
                <a:lnTo>
                  <a:pt x="184086" y="1125756"/>
                </a:lnTo>
                <a:lnTo>
                  <a:pt x="61353" y="1187109"/>
                </a:lnTo>
                <a:lnTo>
                  <a:pt x="46024" y="1202451"/>
                </a:lnTo>
                <a:lnTo>
                  <a:pt x="30683" y="1217805"/>
                </a:lnTo>
                <a:lnTo>
                  <a:pt x="15354" y="1217805"/>
                </a:lnTo>
                <a:lnTo>
                  <a:pt x="0" y="1233147"/>
                </a:lnTo>
                <a:lnTo>
                  <a:pt x="0" y="1248488"/>
                </a:lnTo>
                <a:lnTo>
                  <a:pt x="0" y="1263830"/>
                </a:lnTo>
                <a:lnTo>
                  <a:pt x="291464" y="1631978"/>
                </a:lnTo>
                <a:lnTo>
                  <a:pt x="368160" y="1724015"/>
                </a:lnTo>
                <a:lnTo>
                  <a:pt x="398856" y="1693331"/>
                </a:lnTo>
                <a:lnTo>
                  <a:pt x="506234" y="1601307"/>
                </a:lnTo>
                <a:lnTo>
                  <a:pt x="506234" y="1616661"/>
                </a:lnTo>
                <a:lnTo>
                  <a:pt x="506234" y="1631978"/>
                </a:lnTo>
                <a:lnTo>
                  <a:pt x="460197" y="1662661"/>
                </a:lnTo>
                <a:lnTo>
                  <a:pt x="414197" y="1708686"/>
                </a:lnTo>
                <a:lnTo>
                  <a:pt x="383514" y="1739369"/>
                </a:lnTo>
                <a:lnTo>
                  <a:pt x="414197" y="1785406"/>
                </a:lnTo>
                <a:lnTo>
                  <a:pt x="429526" y="1800723"/>
                </a:lnTo>
                <a:lnTo>
                  <a:pt x="567575" y="1969467"/>
                </a:lnTo>
                <a:lnTo>
                  <a:pt x="567575" y="1984796"/>
                </a:lnTo>
                <a:lnTo>
                  <a:pt x="582917" y="2000151"/>
                </a:lnTo>
                <a:lnTo>
                  <a:pt x="598271" y="2015505"/>
                </a:lnTo>
                <a:lnTo>
                  <a:pt x="613625" y="2030834"/>
                </a:lnTo>
                <a:lnTo>
                  <a:pt x="628942" y="2046188"/>
                </a:lnTo>
                <a:lnTo>
                  <a:pt x="644283" y="2061504"/>
                </a:lnTo>
                <a:lnTo>
                  <a:pt x="659625" y="2076859"/>
                </a:lnTo>
                <a:lnTo>
                  <a:pt x="674979" y="2092188"/>
                </a:lnTo>
                <a:lnTo>
                  <a:pt x="690321" y="2107542"/>
                </a:lnTo>
                <a:lnTo>
                  <a:pt x="705650" y="2122858"/>
                </a:lnTo>
                <a:lnTo>
                  <a:pt x="720991" y="2138212"/>
                </a:lnTo>
                <a:lnTo>
                  <a:pt x="736320" y="2153541"/>
                </a:lnTo>
                <a:lnTo>
                  <a:pt x="767003" y="2168896"/>
                </a:lnTo>
                <a:lnTo>
                  <a:pt x="782345" y="2184224"/>
                </a:lnTo>
                <a:lnTo>
                  <a:pt x="797686" y="2199579"/>
                </a:lnTo>
                <a:lnTo>
                  <a:pt x="813028" y="2199579"/>
                </a:lnTo>
                <a:lnTo>
                  <a:pt x="828357" y="2199579"/>
                </a:lnTo>
                <a:lnTo>
                  <a:pt x="859066" y="2153541"/>
                </a:lnTo>
                <a:lnTo>
                  <a:pt x="859066" y="2138212"/>
                </a:lnTo>
                <a:lnTo>
                  <a:pt x="843711" y="2138212"/>
                </a:lnTo>
                <a:lnTo>
                  <a:pt x="828357" y="2122858"/>
                </a:lnTo>
                <a:lnTo>
                  <a:pt x="813028" y="2107542"/>
                </a:lnTo>
                <a:lnTo>
                  <a:pt x="797686" y="2092188"/>
                </a:lnTo>
                <a:lnTo>
                  <a:pt x="782345" y="2076859"/>
                </a:lnTo>
                <a:lnTo>
                  <a:pt x="767003" y="2061504"/>
                </a:lnTo>
                <a:lnTo>
                  <a:pt x="751662" y="2046188"/>
                </a:lnTo>
                <a:lnTo>
                  <a:pt x="736320" y="2030834"/>
                </a:lnTo>
                <a:lnTo>
                  <a:pt x="720991" y="2030834"/>
                </a:lnTo>
                <a:lnTo>
                  <a:pt x="705650" y="2015505"/>
                </a:lnTo>
                <a:lnTo>
                  <a:pt x="690321" y="2000151"/>
                </a:lnTo>
                <a:lnTo>
                  <a:pt x="674979" y="1984796"/>
                </a:lnTo>
                <a:lnTo>
                  <a:pt x="659625" y="1969467"/>
                </a:lnTo>
                <a:lnTo>
                  <a:pt x="644283" y="1954113"/>
                </a:lnTo>
                <a:lnTo>
                  <a:pt x="644283" y="1938797"/>
                </a:lnTo>
                <a:lnTo>
                  <a:pt x="628942" y="1923443"/>
                </a:lnTo>
                <a:lnTo>
                  <a:pt x="613625" y="1908114"/>
                </a:lnTo>
                <a:lnTo>
                  <a:pt x="598271" y="1892759"/>
                </a:lnTo>
                <a:lnTo>
                  <a:pt x="582917" y="1862089"/>
                </a:lnTo>
                <a:lnTo>
                  <a:pt x="567575" y="1846760"/>
                </a:lnTo>
                <a:lnTo>
                  <a:pt x="567575" y="1831406"/>
                </a:lnTo>
                <a:lnTo>
                  <a:pt x="552246" y="1831406"/>
                </a:lnTo>
                <a:lnTo>
                  <a:pt x="536905" y="1831406"/>
                </a:lnTo>
                <a:lnTo>
                  <a:pt x="536905" y="1816077"/>
                </a:lnTo>
                <a:lnTo>
                  <a:pt x="536905" y="1800723"/>
                </a:lnTo>
                <a:lnTo>
                  <a:pt x="536905" y="1785406"/>
                </a:lnTo>
                <a:lnTo>
                  <a:pt x="552246" y="1785406"/>
                </a:lnTo>
                <a:lnTo>
                  <a:pt x="552246" y="1770052"/>
                </a:lnTo>
                <a:lnTo>
                  <a:pt x="567575" y="1770052"/>
                </a:lnTo>
                <a:lnTo>
                  <a:pt x="567575" y="1785406"/>
                </a:lnTo>
                <a:lnTo>
                  <a:pt x="582917" y="1785406"/>
                </a:lnTo>
                <a:lnTo>
                  <a:pt x="582917" y="1800723"/>
                </a:lnTo>
                <a:lnTo>
                  <a:pt x="582917" y="1816077"/>
                </a:lnTo>
                <a:lnTo>
                  <a:pt x="582917" y="1831406"/>
                </a:lnTo>
                <a:lnTo>
                  <a:pt x="598271" y="1831406"/>
                </a:lnTo>
                <a:lnTo>
                  <a:pt x="598271" y="1846760"/>
                </a:lnTo>
                <a:lnTo>
                  <a:pt x="613625" y="1862089"/>
                </a:lnTo>
                <a:lnTo>
                  <a:pt x="628942" y="1877431"/>
                </a:lnTo>
                <a:lnTo>
                  <a:pt x="644283" y="1892759"/>
                </a:lnTo>
                <a:lnTo>
                  <a:pt x="659625" y="1908114"/>
                </a:lnTo>
                <a:lnTo>
                  <a:pt x="674979" y="1923443"/>
                </a:lnTo>
                <a:lnTo>
                  <a:pt x="690321" y="1954113"/>
                </a:lnTo>
                <a:lnTo>
                  <a:pt x="705650" y="1969467"/>
                </a:lnTo>
                <a:lnTo>
                  <a:pt x="720991" y="1984796"/>
                </a:lnTo>
                <a:lnTo>
                  <a:pt x="720991" y="2000151"/>
                </a:lnTo>
                <a:lnTo>
                  <a:pt x="751662" y="2015505"/>
                </a:lnTo>
                <a:lnTo>
                  <a:pt x="751662" y="2030834"/>
                </a:lnTo>
                <a:lnTo>
                  <a:pt x="782345" y="2046188"/>
                </a:lnTo>
                <a:lnTo>
                  <a:pt x="797686" y="2046188"/>
                </a:lnTo>
                <a:lnTo>
                  <a:pt x="813028" y="2061504"/>
                </a:lnTo>
                <a:lnTo>
                  <a:pt x="828357" y="2076859"/>
                </a:lnTo>
                <a:lnTo>
                  <a:pt x="843711" y="2092188"/>
                </a:lnTo>
                <a:lnTo>
                  <a:pt x="859066" y="2107542"/>
                </a:lnTo>
                <a:lnTo>
                  <a:pt x="874394" y="2122858"/>
                </a:lnTo>
                <a:lnTo>
                  <a:pt x="889736" y="2122858"/>
                </a:lnTo>
                <a:lnTo>
                  <a:pt x="889736" y="2107542"/>
                </a:lnTo>
                <a:lnTo>
                  <a:pt x="905065" y="2092188"/>
                </a:lnTo>
                <a:lnTo>
                  <a:pt x="920407" y="2076859"/>
                </a:lnTo>
                <a:lnTo>
                  <a:pt x="951077" y="2030834"/>
                </a:lnTo>
                <a:lnTo>
                  <a:pt x="966431" y="2030834"/>
                </a:lnTo>
                <a:lnTo>
                  <a:pt x="966431" y="2015505"/>
                </a:lnTo>
                <a:lnTo>
                  <a:pt x="951077" y="2015505"/>
                </a:lnTo>
                <a:lnTo>
                  <a:pt x="935748" y="2000151"/>
                </a:lnTo>
                <a:lnTo>
                  <a:pt x="905065" y="1984796"/>
                </a:lnTo>
                <a:lnTo>
                  <a:pt x="889736" y="1969467"/>
                </a:lnTo>
                <a:lnTo>
                  <a:pt x="874394" y="1954113"/>
                </a:lnTo>
                <a:lnTo>
                  <a:pt x="859066" y="1938797"/>
                </a:lnTo>
                <a:lnTo>
                  <a:pt x="843711" y="1923443"/>
                </a:lnTo>
                <a:lnTo>
                  <a:pt x="828357" y="1908114"/>
                </a:lnTo>
                <a:lnTo>
                  <a:pt x="813028" y="1892759"/>
                </a:lnTo>
                <a:lnTo>
                  <a:pt x="813028" y="1877431"/>
                </a:lnTo>
                <a:lnTo>
                  <a:pt x="782345" y="1862089"/>
                </a:lnTo>
                <a:lnTo>
                  <a:pt x="782345" y="1846760"/>
                </a:lnTo>
                <a:lnTo>
                  <a:pt x="767003" y="1846760"/>
                </a:lnTo>
                <a:lnTo>
                  <a:pt x="767003" y="1831406"/>
                </a:lnTo>
                <a:lnTo>
                  <a:pt x="751662" y="1831406"/>
                </a:lnTo>
                <a:lnTo>
                  <a:pt x="751662" y="1816077"/>
                </a:lnTo>
                <a:lnTo>
                  <a:pt x="751662" y="1800723"/>
                </a:lnTo>
                <a:lnTo>
                  <a:pt x="736320" y="1800723"/>
                </a:lnTo>
                <a:lnTo>
                  <a:pt x="736320" y="1785406"/>
                </a:lnTo>
                <a:lnTo>
                  <a:pt x="736320" y="1770052"/>
                </a:lnTo>
                <a:lnTo>
                  <a:pt x="736320" y="1754685"/>
                </a:lnTo>
                <a:lnTo>
                  <a:pt x="720991" y="1754685"/>
                </a:lnTo>
                <a:lnTo>
                  <a:pt x="720991" y="1739369"/>
                </a:lnTo>
                <a:lnTo>
                  <a:pt x="720991" y="1724015"/>
                </a:lnTo>
                <a:lnTo>
                  <a:pt x="690321" y="1724015"/>
                </a:lnTo>
                <a:lnTo>
                  <a:pt x="674979" y="1724015"/>
                </a:lnTo>
                <a:lnTo>
                  <a:pt x="674979" y="1708686"/>
                </a:lnTo>
                <a:lnTo>
                  <a:pt x="674979" y="1693331"/>
                </a:lnTo>
                <a:lnTo>
                  <a:pt x="674979" y="1678015"/>
                </a:lnTo>
                <a:lnTo>
                  <a:pt x="690321" y="1678015"/>
                </a:lnTo>
                <a:lnTo>
                  <a:pt x="705650" y="1678015"/>
                </a:lnTo>
                <a:lnTo>
                  <a:pt x="720991" y="1678015"/>
                </a:lnTo>
                <a:lnTo>
                  <a:pt x="720991" y="1662661"/>
                </a:lnTo>
                <a:lnTo>
                  <a:pt x="736320" y="1662661"/>
                </a:lnTo>
                <a:lnTo>
                  <a:pt x="736320" y="1647332"/>
                </a:lnTo>
                <a:lnTo>
                  <a:pt x="736320" y="1631978"/>
                </a:lnTo>
                <a:lnTo>
                  <a:pt x="751662" y="1631978"/>
                </a:lnTo>
                <a:lnTo>
                  <a:pt x="751662" y="1616661"/>
                </a:lnTo>
                <a:lnTo>
                  <a:pt x="767003" y="1585978"/>
                </a:lnTo>
                <a:lnTo>
                  <a:pt x="782345" y="1555282"/>
                </a:lnTo>
                <a:lnTo>
                  <a:pt x="782345" y="1539941"/>
                </a:lnTo>
                <a:lnTo>
                  <a:pt x="782345" y="1524599"/>
                </a:lnTo>
                <a:lnTo>
                  <a:pt x="797686" y="1524599"/>
                </a:lnTo>
                <a:lnTo>
                  <a:pt x="797686" y="1509258"/>
                </a:lnTo>
                <a:lnTo>
                  <a:pt x="797686" y="1493929"/>
                </a:lnTo>
                <a:lnTo>
                  <a:pt x="797686" y="1478587"/>
                </a:lnTo>
                <a:lnTo>
                  <a:pt x="813028" y="1478587"/>
                </a:lnTo>
                <a:lnTo>
                  <a:pt x="813028" y="1463258"/>
                </a:lnTo>
                <a:lnTo>
                  <a:pt x="813028" y="1447917"/>
                </a:lnTo>
                <a:lnTo>
                  <a:pt x="813028" y="1432562"/>
                </a:lnTo>
                <a:lnTo>
                  <a:pt x="828357" y="1401879"/>
                </a:lnTo>
                <a:lnTo>
                  <a:pt x="828357" y="1371196"/>
                </a:lnTo>
                <a:lnTo>
                  <a:pt x="828357" y="1355854"/>
                </a:lnTo>
                <a:lnTo>
                  <a:pt x="828357" y="1340513"/>
                </a:lnTo>
                <a:lnTo>
                  <a:pt x="843711" y="1340513"/>
                </a:lnTo>
                <a:lnTo>
                  <a:pt x="843711" y="1325184"/>
                </a:lnTo>
                <a:lnTo>
                  <a:pt x="843711" y="1309842"/>
                </a:lnTo>
                <a:lnTo>
                  <a:pt x="859066" y="1294501"/>
                </a:lnTo>
                <a:lnTo>
                  <a:pt x="859066" y="1279172"/>
                </a:lnTo>
                <a:lnTo>
                  <a:pt x="874394" y="1279172"/>
                </a:lnTo>
                <a:lnTo>
                  <a:pt x="874394" y="1263830"/>
                </a:lnTo>
                <a:lnTo>
                  <a:pt x="874394" y="1248488"/>
                </a:lnTo>
                <a:lnTo>
                  <a:pt x="859066" y="1248488"/>
                </a:lnTo>
                <a:lnTo>
                  <a:pt x="843711" y="1248488"/>
                </a:lnTo>
                <a:lnTo>
                  <a:pt x="828357" y="1248488"/>
                </a:lnTo>
                <a:lnTo>
                  <a:pt x="828357" y="1233147"/>
                </a:lnTo>
                <a:lnTo>
                  <a:pt x="828357" y="1217805"/>
                </a:lnTo>
                <a:lnTo>
                  <a:pt x="828357" y="1202451"/>
                </a:lnTo>
                <a:lnTo>
                  <a:pt x="843711" y="1202451"/>
                </a:lnTo>
                <a:lnTo>
                  <a:pt x="843711" y="1187109"/>
                </a:lnTo>
                <a:lnTo>
                  <a:pt x="859066" y="1187109"/>
                </a:lnTo>
                <a:lnTo>
                  <a:pt x="859066" y="1202451"/>
                </a:lnTo>
                <a:lnTo>
                  <a:pt x="874394" y="1202451"/>
                </a:lnTo>
                <a:lnTo>
                  <a:pt x="874394" y="1217805"/>
                </a:lnTo>
                <a:lnTo>
                  <a:pt x="874394" y="1233147"/>
                </a:lnTo>
                <a:lnTo>
                  <a:pt x="889736" y="1233147"/>
                </a:lnTo>
                <a:lnTo>
                  <a:pt x="905065" y="1233147"/>
                </a:lnTo>
                <a:lnTo>
                  <a:pt x="920407" y="1217805"/>
                </a:lnTo>
                <a:lnTo>
                  <a:pt x="935748" y="1217805"/>
                </a:lnTo>
                <a:lnTo>
                  <a:pt x="935748" y="1202451"/>
                </a:lnTo>
                <a:lnTo>
                  <a:pt x="951077" y="1202451"/>
                </a:lnTo>
                <a:lnTo>
                  <a:pt x="966431" y="1202451"/>
                </a:lnTo>
                <a:lnTo>
                  <a:pt x="966431" y="1187109"/>
                </a:lnTo>
                <a:lnTo>
                  <a:pt x="981773" y="1187109"/>
                </a:lnTo>
                <a:lnTo>
                  <a:pt x="997115" y="1187109"/>
                </a:lnTo>
                <a:lnTo>
                  <a:pt x="1104506" y="1187109"/>
                </a:lnTo>
                <a:lnTo>
                  <a:pt x="1104506" y="1202451"/>
                </a:lnTo>
                <a:lnTo>
                  <a:pt x="1119822" y="1202451"/>
                </a:lnTo>
                <a:lnTo>
                  <a:pt x="1150505" y="1233147"/>
                </a:lnTo>
                <a:lnTo>
                  <a:pt x="1181188" y="1248488"/>
                </a:lnTo>
                <a:lnTo>
                  <a:pt x="1227226" y="1279172"/>
                </a:lnTo>
                <a:lnTo>
                  <a:pt x="1242555" y="1279172"/>
                </a:lnTo>
                <a:lnTo>
                  <a:pt x="1257909" y="1233147"/>
                </a:lnTo>
                <a:lnTo>
                  <a:pt x="1257909" y="1217805"/>
                </a:lnTo>
                <a:lnTo>
                  <a:pt x="1273238" y="1217805"/>
                </a:lnTo>
                <a:lnTo>
                  <a:pt x="1273238" y="1202451"/>
                </a:lnTo>
                <a:lnTo>
                  <a:pt x="1273238" y="1187109"/>
                </a:lnTo>
                <a:lnTo>
                  <a:pt x="1288567" y="1156439"/>
                </a:lnTo>
                <a:lnTo>
                  <a:pt x="1303896" y="1156439"/>
                </a:lnTo>
                <a:lnTo>
                  <a:pt x="1288567" y="1156439"/>
                </a:lnTo>
                <a:lnTo>
                  <a:pt x="1288567" y="1141097"/>
                </a:lnTo>
                <a:lnTo>
                  <a:pt x="1273238" y="1141097"/>
                </a:lnTo>
                <a:lnTo>
                  <a:pt x="1273238" y="1125756"/>
                </a:lnTo>
                <a:lnTo>
                  <a:pt x="1257909" y="1125756"/>
                </a:lnTo>
                <a:lnTo>
                  <a:pt x="1227226" y="1095085"/>
                </a:lnTo>
                <a:lnTo>
                  <a:pt x="1196543" y="1064402"/>
                </a:lnTo>
                <a:lnTo>
                  <a:pt x="1181188" y="1049060"/>
                </a:lnTo>
                <a:lnTo>
                  <a:pt x="1165872" y="1033719"/>
                </a:lnTo>
                <a:lnTo>
                  <a:pt x="1150505" y="1033719"/>
                </a:lnTo>
                <a:lnTo>
                  <a:pt x="1150505" y="1018390"/>
                </a:lnTo>
                <a:lnTo>
                  <a:pt x="1012444" y="1018390"/>
                </a:lnTo>
                <a:lnTo>
                  <a:pt x="997115" y="1033719"/>
                </a:lnTo>
                <a:lnTo>
                  <a:pt x="981773" y="1033719"/>
                </a:lnTo>
                <a:lnTo>
                  <a:pt x="966431" y="1033719"/>
                </a:lnTo>
                <a:lnTo>
                  <a:pt x="951077" y="1033719"/>
                </a:lnTo>
                <a:lnTo>
                  <a:pt x="935748" y="1033719"/>
                </a:lnTo>
                <a:lnTo>
                  <a:pt x="935748" y="1049060"/>
                </a:lnTo>
                <a:lnTo>
                  <a:pt x="905065" y="1049060"/>
                </a:lnTo>
                <a:lnTo>
                  <a:pt x="889736" y="1049060"/>
                </a:lnTo>
                <a:lnTo>
                  <a:pt x="889736" y="1033719"/>
                </a:lnTo>
                <a:lnTo>
                  <a:pt x="889736" y="1018390"/>
                </a:lnTo>
                <a:lnTo>
                  <a:pt x="889736" y="1003048"/>
                </a:lnTo>
                <a:lnTo>
                  <a:pt x="905065" y="1003048"/>
                </a:lnTo>
                <a:lnTo>
                  <a:pt x="997115" y="1003048"/>
                </a:lnTo>
                <a:lnTo>
                  <a:pt x="1043127" y="987707"/>
                </a:lnTo>
                <a:lnTo>
                  <a:pt x="1150505" y="987707"/>
                </a:lnTo>
                <a:lnTo>
                  <a:pt x="1150505" y="1003048"/>
                </a:lnTo>
                <a:lnTo>
                  <a:pt x="1165872" y="1003048"/>
                </a:lnTo>
                <a:lnTo>
                  <a:pt x="1181188" y="1003048"/>
                </a:lnTo>
                <a:lnTo>
                  <a:pt x="1181188" y="1018390"/>
                </a:lnTo>
                <a:lnTo>
                  <a:pt x="1196543" y="1018390"/>
                </a:lnTo>
                <a:lnTo>
                  <a:pt x="1196543" y="1033719"/>
                </a:lnTo>
                <a:lnTo>
                  <a:pt x="1227226" y="1064402"/>
                </a:lnTo>
                <a:lnTo>
                  <a:pt x="1273238" y="1095085"/>
                </a:lnTo>
                <a:lnTo>
                  <a:pt x="1288567" y="1110427"/>
                </a:lnTo>
                <a:lnTo>
                  <a:pt x="1303896" y="1125756"/>
                </a:lnTo>
                <a:lnTo>
                  <a:pt x="1319250" y="1125756"/>
                </a:lnTo>
                <a:lnTo>
                  <a:pt x="1319250" y="1141097"/>
                </a:lnTo>
                <a:lnTo>
                  <a:pt x="1334604" y="1141097"/>
                </a:lnTo>
                <a:lnTo>
                  <a:pt x="1349933" y="1156439"/>
                </a:lnTo>
                <a:lnTo>
                  <a:pt x="1365300" y="1156439"/>
                </a:lnTo>
                <a:lnTo>
                  <a:pt x="1380617" y="1171768"/>
                </a:lnTo>
                <a:lnTo>
                  <a:pt x="1395971" y="1171768"/>
                </a:lnTo>
                <a:lnTo>
                  <a:pt x="1411300" y="1171768"/>
                </a:lnTo>
                <a:lnTo>
                  <a:pt x="1426654" y="1187109"/>
                </a:lnTo>
                <a:lnTo>
                  <a:pt x="1610728" y="1187109"/>
                </a:lnTo>
                <a:lnTo>
                  <a:pt x="1610728" y="1202451"/>
                </a:lnTo>
                <a:lnTo>
                  <a:pt x="1626082" y="1202451"/>
                </a:lnTo>
                <a:lnTo>
                  <a:pt x="1641398" y="1202451"/>
                </a:lnTo>
                <a:lnTo>
                  <a:pt x="1641398" y="1217805"/>
                </a:lnTo>
                <a:lnTo>
                  <a:pt x="1656740" y="1217805"/>
                </a:lnTo>
                <a:lnTo>
                  <a:pt x="1687423" y="1233147"/>
                </a:lnTo>
                <a:lnTo>
                  <a:pt x="1687423" y="1248488"/>
                </a:lnTo>
                <a:lnTo>
                  <a:pt x="1702752" y="1248488"/>
                </a:lnTo>
                <a:lnTo>
                  <a:pt x="1718106" y="1248488"/>
                </a:lnTo>
                <a:lnTo>
                  <a:pt x="1718106" y="1263830"/>
                </a:lnTo>
                <a:lnTo>
                  <a:pt x="1733422" y="1263830"/>
                </a:lnTo>
                <a:lnTo>
                  <a:pt x="1748789" y="1279172"/>
                </a:lnTo>
                <a:lnTo>
                  <a:pt x="1764118" y="1279172"/>
                </a:lnTo>
                <a:lnTo>
                  <a:pt x="1810143" y="1294501"/>
                </a:lnTo>
                <a:lnTo>
                  <a:pt x="1825497" y="1309842"/>
                </a:lnTo>
                <a:lnTo>
                  <a:pt x="1840826" y="1309842"/>
                </a:lnTo>
                <a:lnTo>
                  <a:pt x="1856168" y="1325184"/>
                </a:lnTo>
                <a:lnTo>
                  <a:pt x="1856168" y="1340513"/>
                </a:lnTo>
                <a:lnTo>
                  <a:pt x="1856168" y="1355854"/>
                </a:lnTo>
                <a:lnTo>
                  <a:pt x="1840826" y="1355854"/>
                </a:lnTo>
                <a:lnTo>
                  <a:pt x="1840826" y="1371196"/>
                </a:lnTo>
                <a:lnTo>
                  <a:pt x="1825497" y="1371196"/>
                </a:lnTo>
                <a:lnTo>
                  <a:pt x="1825497" y="1386537"/>
                </a:lnTo>
                <a:lnTo>
                  <a:pt x="1825497" y="1401879"/>
                </a:lnTo>
                <a:lnTo>
                  <a:pt x="1825497" y="1417221"/>
                </a:lnTo>
                <a:lnTo>
                  <a:pt x="1810143" y="1432562"/>
                </a:lnTo>
                <a:lnTo>
                  <a:pt x="1810143" y="1447917"/>
                </a:lnTo>
                <a:lnTo>
                  <a:pt x="1794789" y="1463258"/>
                </a:lnTo>
                <a:lnTo>
                  <a:pt x="1794789" y="1493929"/>
                </a:lnTo>
                <a:lnTo>
                  <a:pt x="1764118" y="1524599"/>
                </a:lnTo>
                <a:lnTo>
                  <a:pt x="1748789" y="1555282"/>
                </a:lnTo>
                <a:lnTo>
                  <a:pt x="1733422" y="1585978"/>
                </a:lnTo>
                <a:lnTo>
                  <a:pt x="1733422" y="1601307"/>
                </a:lnTo>
                <a:lnTo>
                  <a:pt x="1733422" y="1616661"/>
                </a:lnTo>
                <a:lnTo>
                  <a:pt x="1733422" y="1631978"/>
                </a:lnTo>
                <a:lnTo>
                  <a:pt x="1779473" y="1647332"/>
                </a:lnTo>
                <a:lnTo>
                  <a:pt x="1794789" y="1647332"/>
                </a:lnTo>
                <a:lnTo>
                  <a:pt x="1810143" y="1647332"/>
                </a:lnTo>
                <a:lnTo>
                  <a:pt x="1810143" y="1616661"/>
                </a:lnTo>
                <a:lnTo>
                  <a:pt x="1840826" y="1570624"/>
                </a:lnTo>
                <a:lnTo>
                  <a:pt x="1871497" y="1509258"/>
                </a:lnTo>
                <a:lnTo>
                  <a:pt x="1902167" y="1447917"/>
                </a:lnTo>
                <a:lnTo>
                  <a:pt x="1917522" y="1386537"/>
                </a:lnTo>
                <a:lnTo>
                  <a:pt x="1932851" y="1325184"/>
                </a:lnTo>
                <a:lnTo>
                  <a:pt x="1978888" y="1263830"/>
                </a:lnTo>
                <a:lnTo>
                  <a:pt x="1994217" y="1217805"/>
                </a:lnTo>
                <a:lnTo>
                  <a:pt x="2024900" y="1217805"/>
                </a:lnTo>
                <a:lnTo>
                  <a:pt x="2055596" y="1233147"/>
                </a:lnTo>
                <a:lnTo>
                  <a:pt x="2040242" y="1263830"/>
                </a:lnTo>
                <a:lnTo>
                  <a:pt x="2024900" y="1263830"/>
                </a:lnTo>
                <a:lnTo>
                  <a:pt x="2009571" y="1309842"/>
                </a:lnTo>
                <a:lnTo>
                  <a:pt x="1994217" y="1355854"/>
                </a:lnTo>
                <a:lnTo>
                  <a:pt x="1978888" y="1386537"/>
                </a:lnTo>
                <a:lnTo>
                  <a:pt x="1963534" y="1432562"/>
                </a:lnTo>
                <a:lnTo>
                  <a:pt x="1948218" y="1463258"/>
                </a:lnTo>
                <a:lnTo>
                  <a:pt x="1932851" y="1478587"/>
                </a:lnTo>
                <a:lnTo>
                  <a:pt x="1932851" y="1493929"/>
                </a:lnTo>
                <a:lnTo>
                  <a:pt x="1948218" y="1493929"/>
                </a:lnTo>
                <a:lnTo>
                  <a:pt x="1948218" y="1509258"/>
                </a:lnTo>
                <a:lnTo>
                  <a:pt x="1963534" y="1509258"/>
                </a:lnTo>
                <a:lnTo>
                  <a:pt x="1978888" y="1524599"/>
                </a:lnTo>
                <a:lnTo>
                  <a:pt x="1994217" y="1524599"/>
                </a:lnTo>
                <a:lnTo>
                  <a:pt x="2009571" y="1555282"/>
                </a:lnTo>
                <a:lnTo>
                  <a:pt x="2055596" y="1570624"/>
                </a:lnTo>
                <a:lnTo>
                  <a:pt x="2070912" y="1570624"/>
                </a:lnTo>
                <a:lnTo>
                  <a:pt x="2086267" y="1570624"/>
                </a:lnTo>
                <a:lnTo>
                  <a:pt x="2086267" y="1555282"/>
                </a:lnTo>
                <a:lnTo>
                  <a:pt x="2101596" y="1555282"/>
                </a:lnTo>
                <a:lnTo>
                  <a:pt x="2116950" y="1555282"/>
                </a:lnTo>
                <a:lnTo>
                  <a:pt x="2116950" y="1539941"/>
                </a:lnTo>
                <a:lnTo>
                  <a:pt x="2132279" y="1539941"/>
                </a:lnTo>
                <a:lnTo>
                  <a:pt x="2147633" y="1539941"/>
                </a:lnTo>
                <a:lnTo>
                  <a:pt x="2162962" y="1524599"/>
                </a:lnTo>
                <a:lnTo>
                  <a:pt x="2178316" y="1524599"/>
                </a:lnTo>
                <a:lnTo>
                  <a:pt x="2193645" y="1524599"/>
                </a:lnTo>
                <a:lnTo>
                  <a:pt x="2254986" y="1539941"/>
                </a:lnTo>
                <a:lnTo>
                  <a:pt x="2285669" y="1539941"/>
                </a:lnTo>
                <a:lnTo>
                  <a:pt x="2301024" y="1539941"/>
                </a:lnTo>
                <a:lnTo>
                  <a:pt x="2500452" y="1539941"/>
                </a:lnTo>
                <a:lnTo>
                  <a:pt x="2515781" y="1524599"/>
                </a:lnTo>
                <a:lnTo>
                  <a:pt x="2531135" y="1524599"/>
                </a:lnTo>
                <a:lnTo>
                  <a:pt x="2531135" y="1509258"/>
                </a:lnTo>
                <a:lnTo>
                  <a:pt x="2515781" y="1509258"/>
                </a:lnTo>
                <a:lnTo>
                  <a:pt x="2515781" y="1493929"/>
                </a:lnTo>
                <a:lnTo>
                  <a:pt x="2515781" y="1478587"/>
                </a:lnTo>
                <a:lnTo>
                  <a:pt x="2515781" y="1463258"/>
                </a:lnTo>
                <a:lnTo>
                  <a:pt x="2515781" y="1447917"/>
                </a:lnTo>
                <a:lnTo>
                  <a:pt x="2515781" y="1432562"/>
                </a:lnTo>
                <a:lnTo>
                  <a:pt x="2500452" y="1417221"/>
                </a:lnTo>
                <a:lnTo>
                  <a:pt x="2500452" y="1401879"/>
                </a:lnTo>
                <a:lnTo>
                  <a:pt x="2485085" y="1401879"/>
                </a:lnTo>
                <a:lnTo>
                  <a:pt x="2469769" y="1401879"/>
                </a:lnTo>
                <a:lnTo>
                  <a:pt x="2454414" y="1401879"/>
                </a:lnTo>
                <a:lnTo>
                  <a:pt x="2439085" y="1401879"/>
                </a:lnTo>
                <a:lnTo>
                  <a:pt x="2423731" y="1417221"/>
                </a:lnTo>
                <a:lnTo>
                  <a:pt x="2316378" y="1417221"/>
                </a:lnTo>
                <a:lnTo>
                  <a:pt x="2316378" y="1401879"/>
                </a:lnTo>
                <a:lnTo>
                  <a:pt x="2301024" y="1401879"/>
                </a:lnTo>
                <a:lnTo>
                  <a:pt x="2239657" y="1401879"/>
                </a:lnTo>
                <a:lnTo>
                  <a:pt x="2178316" y="1401879"/>
                </a:lnTo>
                <a:lnTo>
                  <a:pt x="2116950" y="1386537"/>
                </a:lnTo>
                <a:lnTo>
                  <a:pt x="2086267" y="1386537"/>
                </a:lnTo>
                <a:lnTo>
                  <a:pt x="2070912" y="1386537"/>
                </a:lnTo>
                <a:lnTo>
                  <a:pt x="2070912" y="1401879"/>
                </a:lnTo>
                <a:lnTo>
                  <a:pt x="2055596" y="1401879"/>
                </a:lnTo>
                <a:lnTo>
                  <a:pt x="2040242" y="1401879"/>
                </a:lnTo>
                <a:lnTo>
                  <a:pt x="2040242" y="1386537"/>
                </a:lnTo>
                <a:lnTo>
                  <a:pt x="2040242" y="1371196"/>
                </a:lnTo>
                <a:lnTo>
                  <a:pt x="2040242" y="1355854"/>
                </a:lnTo>
                <a:lnTo>
                  <a:pt x="2055596" y="1340513"/>
                </a:lnTo>
                <a:lnTo>
                  <a:pt x="2070912" y="1340513"/>
                </a:lnTo>
                <a:lnTo>
                  <a:pt x="2070912" y="1355854"/>
                </a:lnTo>
                <a:lnTo>
                  <a:pt x="2086267" y="1355854"/>
                </a:lnTo>
                <a:lnTo>
                  <a:pt x="2147633" y="1371196"/>
                </a:lnTo>
                <a:lnTo>
                  <a:pt x="2224316" y="1371196"/>
                </a:lnTo>
                <a:lnTo>
                  <a:pt x="2285669" y="1386537"/>
                </a:lnTo>
                <a:lnTo>
                  <a:pt x="2439085" y="1386537"/>
                </a:lnTo>
                <a:lnTo>
                  <a:pt x="2454414" y="1371196"/>
                </a:lnTo>
                <a:lnTo>
                  <a:pt x="2469769" y="1371196"/>
                </a:lnTo>
                <a:lnTo>
                  <a:pt x="2485085" y="1371196"/>
                </a:lnTo>
                <a:lnTo>
                  <a:pt x="2500452" y="1371196"/>
                </a:lnTo>
                <a:lnTo>
                  <a:pt x="2515781" y="1371196"/>
                </a:lnTo>
                <a:lnTo>
                  <a:pt x="2531135" y="1355854"/>
                </a:lnTo>
                <a:lnTo>
                  <a:pt x="2546489" y="1355854"/>
                </a:lnTo>
                <a:lnTo>
                  <a:pt x="2561818" y="1355854"/>
                </a:lnTo>
                <a:lnTo>
                  <a:pt x="2577172" y="1340513"/>
                </a:lnTo>
                <a:lnTo>
                  <a:pt x="2592489" y="1340513"/>
                </a:lnTo>
                <a:lnTo>
                  <a:pt x="2592489" y="1371196"/>
                </a:lnTo>
                <a:lnTo>
                  <a:pt x="2577172" y="1371196"/>
                </a:lnTo>
                <a:lnTo>
                  <a:pt x="2561818" y="1371196"/>
                </a:lnTo>
                <a:lnTo>
                  <a:pt x="2561818" y="1386537"/>
                </a:lnTo>
                <a:lnTo>
                  <a:pt x="2546489" y="1386537"/>
                </a:lnTo>
                <a:lnTo>
                  <a:pt x="2531135" y="1386537"/>
                </a:lnTo>
                <a:lnTo>
                  <a:pt x="2531135" y="1401879"/>
                </a:lnTo>
                <a:lnTo>
                  <a:pt x="2546489" y="1432562"/>
                </a:lnTo>
                <a:lnTo>
                  <a:pt x="2546489" y="1447917"/>
                </a:lnTo>
                <a:lnTo>
                  <a:pt x="2561818" y="1463258"/>
                </a:lnTo>
                <a:lnTo>
                  <a:pt x="2561818" y="1478587"/>
                </a:lnTo>
                <a:lnTo>
                  <a:pt x="2561818" y="1493929"/>
                </a:lnTo>
                <a:lnTo>
                  <a:pt x="2577172" y="1493929"/>
                </a:lnTo>
                <a:lnTo>
                  <a:pt x="2577172" y="1509258"/>
                </a:lnTo>
                <a:lnTo>
                  <a:pt x="2577172" y="1555282"/>
                </a:lnTo>
                <a:lnTo>
                  <a:pt x="2561818" y="1555282"/>
                </a:lnTo>
                <a:lnTo>
                  <a:pt x="2531135" y="1555282"/>
                </a:lnTo>
                <a:lnTo>
                  <a:pt x="2515781" y="1570624"/>
                </a:lnTo>
                <a:lnTo>
                  <a:pt x="2500452" y="1570624"/>
                </a:lnTo>
                <a:lnTo>
                  <a:pt x="2500452" y="1585978"/>
                </a:lnTo>
                <a:lnTo>
                  <a:pt x="2500452" y="1601307"/>
                </a:lnTo>
                <a:lnTo>
                  <a:pt x="2500452" y="1616661"/>
                </a:lnTo>
                <a:lnTo>
                  <a:pt x="2500452" y="1631978"/>
                </a:lnTo>
                <a:lnTo>
                  <a:pt x="2515781" y="1631978"/>
                </a:lnTo>
                <a:lnTo>
                  <a:pt x="2515781" y="1647332"/>
                </a:lnTo>
                <a:lnTo>
                  <a:pt x="2515781" y="1662661"/>
                </a:lnTo>
                <a:lnTo>
                  <a:pt x="2531135" y="1678015"/>
                </a:lnTo>
                <a:lnTo>
                  <a:pt x="2531135" y="1693331"/>
                </a:lnTo>
                <a:lnTo>
                  <a:pt x="2546489" y="1708686"/>
                </a:lnTo>
                <a:lnTo>
                  <a:pt x="2546489" y="1724015"/>
                </a:lnTo>
                <a:lnTo>
                  <a:pt x="2561818" y="1724015"/>
                </a:lnTo>
                <a:lnTo>
                  <a:pt x="2561818" y="1739369"/>
                </a:lnTo>
                <a:lnTo>
                  <a:pt x="2561818" y="1785406"/>
                </a:lnTo>
                <a:lnTo>
                  <a:pt x="2561818" y="1770052"/>
                </a:lnTo>
                <a:lnTo>
                  <a:pt x="2546489" y="1770052"/>
                </a:lnTo>
                <a:lnTo>
                  <a:pt x="2546489" y="1754685"/>
                </a:lnTo>
                <a:lnTo>
                  <a:pt x="2531135" y="1754685"/>
                </a:lnTo>
                <a:lnTo>
                  <a:pt x="2531135" y="1739369"/>
                </a:lnTo>
                <a:lnTo>
                  <a:pt x="2515781" y="1739369"/>
                </a:lnTo>
                <a:lnTo>
                  <a:pt x="2515781" y="1724015"/>
                </a:lnTo>
                <a:lnTo>
                  <a:pt x="2515781" y="1708686"/>
                </a:lnTo>
                <a:lnTo>
                  <a:pt x="2500452" y="1708686"/>
                </a:lnTo>
                <a:lnTo>
                  <a:pt x="2500452" y="1693331"/>
                </a:lnTo>
                <a:lnTo>
                  <a:pt x="2485085" y="1678015"/>
                </a:lnTo>
                <a:lnTo>
                  <a:pt x="2485085" y="1662661"/>
                </a:lnTo>
                <a:lnTo>
                  <a:pt x="2485085" y="1647332"/>
                </a:lnTo>
                <a:lnTo>
                  <a:pt x="2469769" y="1631978"/>
                </a:lnTo>
                <a:lnTo>
                  <a:pt x="2469769" y="1616661"/>
                </a:lnTo>
                <a:lnTo>
                  <a:pt x="2469769" y="1585978"/>
                </a:lnTo>
                <a:lnTo>
                  <a:pt x="2469769" y="1570624"/>
                </a:lnTo>
                <a:lnTo>
                  <a:pt x="2454414" y="1570624"/>
                </a:lnTo>
                <a:lnTo>
                  <a:pt x="2423731" y="1570624"/>
                </a:lnTo>
                <a:lnTo>
                  <a:pt x="2408428" y="1570624"/>
                </a:lnTo>
                <a:lnTo>
                  <a:pt x="2377744" y="1585978"/>
                </a:lnTo>
                <a:lnTo>
                  <a:pt x="2362390" y="1585978"/>
                </a:lnTo>
                <a:lnTo>
                  <a:pt x="2347061" y="1585978"/>
                </a:lnTo>
                <a:lnTo>
                  <a:pt x="2331707" y="1585978"/>
                </a:lnTo>
                <a:lnTo>
                  <a:pt x="2331707" y="1601307"/>
                </a:lnTo>
                <a:lnTo>
                  <a:pt x="2331707" y="1616661"/>
                </a:lnTo>
                <a:lnTo>
                  <a:pt x="2331707" y="1631978"/>
                </a:lnTo>
                <a:lnTo>
                  <a:pt x="2331707" y="1647332"/>
                </a:lnTo>
                <a:lnTo>
                  <a:pt x="2347061" y="1647332"/>
                </a:lnTo>
                <a:lnTo>
                  <a:pt x="2347061" y="1662661"/>
                </a:lnTo>
                <a:lnTo>
                  <a:pt x="2347061" y="1678015"/>
                </a:lnTo>
                <a:lnTo>
                  <a:pt x="2347061" y="1693331"/>
                </a:lnTo>
                <a:lnTo>
                  <a:pt x="2347061" y="1708686"/>
                </a:lnTo>
                <a:lnTo>
                  <a:pt x="2362390" y="1708686"/>
                </a:lnTo>
                <a:lnTo>
                  <a:pt x="2362390" y="172401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51968" y="3663454"/>
            <a:ext cx="5138953" cy="2868612"/>
          </a:xfrm>
          <a:custGeom>
            <a:avLst/>
            <a:gdLst/>
            <a:ahLst/>
            <a:cxnLst/>
            <a:rect l="l" t="t" r="r" b="b"/>
            <a:pathLst>
              <a:path w="5138953" h="2868612">
                <a:moveTo>
                  <a:pt x="4954854" y="153390"/>
                </a:moveTo>
                <a:lnTo>
                  <a:pt x="4954854" y="168744"/>
                </a:lnTo>
                <a:lnTo>
                  <a:pt x="4970208" y="184073"/>
                </a:lnTo>
                <a:lnTo>
                  <a:pt x="4970208" y="199428"/>
                </a:lnTo>
                <a:lnTo>
                  <a:pt x="4985537" y="214782"/>
                </a:lnTo>
                <a:lnTo>
                  <a:pt x="4985537" y="230111"/>
                </a:lnTo>
                <a:lnTo>
                  <a:pt x="5000891" y="230111"/>
                </a:lnTo>
                <a:lnTo>
                  <a:pt x="5016207" y="230111"/>
                </a:lnTo>
                <a:lnTo>
                  <a:pt x="5016207" y="245452"/>
                </a:lnTo>
                <a:lnTo>
                  <a:pt x="5031562" y="245452"/>
                </a:lnTo>
                <a:lnTo>
                  <a:pt x="5031562" y="260781"/>
                </a:lnTo>
                <a:lnTo>
                  <a:pt x="5031562" y="276136"/>
                </a:lnTo>
                <a:lnTo>
                  <a:pt x="5016207" y="276136"/>
                </a:lnTo>
                <a:lnTo>
                  <a:pt x="5016207" y="291452"/>
                </a:lnTo>
                <a:lnTo>
                  <a:pt x="5000891" y="291452"/>
                </a:lnTo>
                <a:lnTo>
                  <a:pt x="4985537" y="291452"/>
                </a:lnTo>
                <a:lnTo>
                  <a:pt x="4985537" y="276136"/>
                </a:lnTo>
                <a:lnTo>
                  <a:pt x="4970208" y="276136"/>
                </a:lnTo>
                <a:lnTo>
                  <a:pt x="4970208" y="260781"/>
                </a:lnTo>
                <a:lnTo>
                  <a:pt x="4970208" y="245452"/>
                </a:lnTo>
                <a:lnTo>
                  <a:pt x="4970208" y="230111"/>
                </a:lnTo>
                <a:lnTo>
                  <a:pt x="4954854" y="230111"/>
                </a:lnTo>
                <a:lnTo>
                  <a:pt x="4954854" y="214782"/>
                </a:lnTo>
                <a:lnTo>
                  <a:pt x="4939525" y="214782"/>
                </a:lnTo>
                <a:lnTo>
                  <a:pt x="4939525" y="199428"/>
                </a:lnTo>
                <a:lnTo>
                  <a:pt x="4939525" y="184073"/>
                </a:lnTo>
                <a:lnTo>
                  <a:pt x="4924171" y="168744"/>
                </a:lnTo>
                <a:lnTo>
                  <a:pt x="4908842" y="168744"/>
                </a:lnTo>
                <a:lnTo>
                  <a:pt x="4893487" y="168744"/>
                </a:lnTo>
                <a:lnTo>
                  <a:pt x="4801463" y="168744"/>
                </a:lnTo>
                <a:lnTo>
                  <a:pt x="4801463" y="184073"/>
                </a:lnTo>
                <a:lnTo>
                  <a:pt x="4786109" y="184073"/>
                </a:lnTo>
                <a:lnTo>
                  <a:pt x="4786109" y="168744"/>
                </a:lnTo>
                <a:lnTo>
                  <a:pt x="4770780" y="168744"/>
                </a:lnTo>
                <a:lnTo>
                  <a:pt x="4770780" y="153390"/>
                </a:lnTo>
                <a:lnTo>
                  <a:pt x="4770780" y="138061"/>
                </a:lnTo>
                <a:lnTo>
                  <a:pt x="4770780" y="122707"/>
                </a:lnTo>
                <a:lnTo>
                  <a:pt x="4786109" y="122707"/>
                </a:lnTo>
                <a:lnTo>
                  <a:pt x="4801463" y="122707"/>
                </a:lnTo>
                <a:lnTo>
                  <a:pt x="4816792" y="122707"/>
                </a:lnTo>
                <a:lnTo>
                  <a:pt x="4816792" y="138061"/>
                </a:lnTo>
                <a:lnTo>
                  <a:pt x="4908842" y="138061"/>
                </a:lnTo>
                <a:lnTo>
                  <a:pt x="4908842" y="122707"/>
                </a:lnTo>
                <a:lnTo>
                  <a:pt x="4908842" y="15354"/>
                </a:lnTo>
                <a:lnTo>
                  <a:pt x="4893487" y="15354"/>
                </a:lnTo>
                <a:lnTo>
                  <a:pt x="4893487" y="0"/>
                </a:lnTo>
                <a:lnTo>
                  <a:pt x="4847463" y="0"/>
                </a:lnTo>
                <a:lnTo>
                  <a:pt x="4801463" y="0"/>
                </a:lnTo>
                <a:lnTo>
                  <a:pt x="4770780" y="0"/>
                </a:lnTo>
                <a:lnTo>
                  <a:pt x="4755426" y="0"/>
                </a:lnTo>
                <a:lnTo>
                  <a:pt x="4740097" y="0"/>
                </a:lnTo>
                <a:lnTo>
                  <a:pt x="4724742" y="0"/>
                </a:lnTo>
                <a:lnTo>
                  <a:pt x="4709414" y="15354"/>
                </a:lnTo>
                <a:lnTo>
                  <a:pt x="4694059" y="15354"/>
                </a:lnTo>
                <a:lnTo>
                  <a:pt x="4694059" y="30683"/>
                </a:lnTo>
                <a:lnTo>
                  <a:pt x="4678743" y="46024"/>
                </a:lnTo>
                <a:lnTo>
                  <a:pt x="4663401" y="92036"/>
                </a:lnTo>
                <a:lnTo>
                  <a:pt x="4632718" y="122707"/>
                </a:lnTo>
                <a:lnTo>
                  <a:pt x="4602035" y="153390"/>
                </a:lnTo>
                <a:lnTo>
                  <a:pt x="4602035" y="168744"/>
                </a:lnTo>
                <a:lnTo>
                  <a:pt x="4602035" y="184073"/>
                </a:lnTo>
                <a:lnTo>
                  <a:pt x="4586681" y="184073"/>
                </a:lnTo>
                <a:lnTo>
                  <a:pt x="4586681" y="199428"/>
                </a:lnTo>
                <a:lnTo>
                  <a:pt x="4586681" y="214782"/>
                </a:lnTo>
                <a:lnTo>
                  <a:pt x="4571365" y="214782"/>
                </a:lnTo>
                <a:lnTo>
                  <a:pt x="4571365" y="230111"/>
                </a:lnTo>
                <a:lnTo>
                  <a:pt x="4586681" y="230111"/>
                </a:lnTo>
                <a:lnTo>
                  <a:pt x="4602035" y="245452"/>
                </a:lnTo>
                <a:lnTo>
                  <a:pt x="4617364" y="245452"/>
                </a:lnTo>
                <a:lnTo>
                  <a:pt x="4632718" y="245452"/>
                </a:lnTo>
                <a:lnTo>
                  <a:pt x="4632718" y="260781"/>
                </a:lnTo>
                <a:lnTo>
                  <a:pt x="4648073" y="260781"/>
                </a:lnTo>
                <a:lnTo>
                  <a:pt x="4663401" y="260781"/>
                </a:lnTo>
                <a:lnTo>
                  <a:pt x="4694059" y="276136"/>
                </a:lnTo>
                <a:lnTo>
                  <a:pt x="4709414" y="291452"/>
                </a:lnTo>
                <a:lnTo>
                  <a:pt x="4724742" y="291452"/>
                </a:lnTo>
                <a:lnTo>
                  <a:pt x="4740097" y="291452"/>
                </a:lnTo>
                <a:lnTo>
                  <a:pt x="4740097" y="306806"/>
                </a:lnTo>
                <a:lnTo>
                  <a:pt x="4755426" y="306806"/>
                </a:lnTo>
                <a:lnTo>
                  <a:pt x="4770780" y="306806"/>
                </a:lnTo>
                <a:lnTo>
                  <a:pt x="4786109" y="306806"/>
                </a:lnTo>
                <a:lnTo>
                  <a:pt x="4816792" y="306806"/>
                </a:lnTo>
                <a:lnTo>
                  <a:pt x="4832146" y="306806"/>
                </a:lnTo>
                <a:lnTo>
                  <a:pt x="4847463" y="306806"/>
                </a:lnTo>
                <a:lnTo>
                  <a:pt x="4847463" y="322135"/>
                </a:lnTo>
                <a:lnTo>
                  <a:pt x="4862804" y="322135"/>
                </a:lnTo>
                <a:lnTo>
                  <a:pt x="4862804" y="337489"/>
                </a:lnTo>
                <a:lnTo>
                  <a:pt x="4878133" y="337489"/>
                </a:lnTo>
                <a:lnTo>
                  <a:pt x="4878133" y="352818"/>
                </a:lnTo>
                <a:lnTo>
                  <a:pt x="4878133" y="368172"/>
                </a:lnTo>
                <a:lnTo>
                  <a:pt x="4893487" y="383489"/>
                </a:lnTo>
                <a:lnTo>
                  <a:pt x="4893487" y="460197"/>
                </a:lnTo>
                <a:lnTo>
                  <a:pt x="4878133" y="460197"/>
                </a:lnTo>
                <a:lnTo>
                  <a:pt x="4878133" y="475551"/>
                </a:lnTo>
                <a:lnTo>
                  <a:pt x="4862804" y="475551"/>
                </a:lnTo>
                <a:lnTo>
                  <a:pt x="4770780" y="506234"/>
                </a:lnTo>
                <a:lnTo>
                  <a:pt x="4755426" y="506234"/>
                </a:lnTo>
                <a:lnTo>
                  <a:pt x="4740097" y="506234"/>
                </a:lnTo>
                <a:lnTo>
                  <a:pt x="4740097" y="490880"/>
                </a:lnTo>
                <a:lnTo>
                  <a:pt x="4724742" y="490880"/>
                </a:lnTo>
                <a:lnTo>
                  <a:pt x="4724742" y="475551"/>
                </a:lnTo>
                <a:lnTo>
                  <a:pt x="4709414" y="475551"/>
                </a:lnTo>
                <a:lnTo>
                  <a:pt x="4709414" y="429526"/>
                </a:lnTo>
                <a:lnTo>
                  <a:pt x="4694059" y="414172"/>
                </a:lnTo>
                <a:lnTo>
                  <a:pt x="4694059" y="398856"/>
                </a:lnTo>
                <a:lnTo>
                  <a:pt x="4694059" y="383489"/>
                </a:lnTo>
                <a:lnTo>
                  <a:pt x="4678743" y="368172"/>
                </a:lnTo>
                <a:lnTo>
                  <a:pt x="4678743" y="352818"/>
                </a:lnTo>
                <a:lnTo>
                  <a:pt x="4678743" y="337489"/>
                </a:lnTo>
                <a:lnTo>
                  <a:pt x="4678743" y="322135"/>
                </a:lnTo>
                <a:lnTo>
                  <a:pt x="4694059" y="322135"/>
                </a:lnTo>
                <a:lnTo>
                  <a:pt x="4694059" y="306806"/>
                </a:lnTo>
                <a:lnTo>
                  <a:pt x="4678743" y="306806"/>
                </a:lnTo>
                <a:lnTo>
                  <a:pt x="4632718" y="276136"/>
                </a:lnTo>
                <a:lnTo>
                  <a:pt x="4617364" y="276136"/>
                </a:lnTo>
                <a:lnTo>
                  <a:pt x="4602035" y="276136"/>
                </a:lnTo>
                <a:lnTo>
                  <a:pt x="4602035" y="260781"/>
                </a:lnTo>
                <a:lnTo>
                  <a:pt x="4586681" y="260781"/>
                </a:lnTo>
                <a:lnTo>
                  <a:pt x="4571365" y="260781"/>
                </a:lnTo>
                <a:lnTo>
                  <a:pt x="4555998" y="260781"/>
                </a:lnTo>
                <a:lnTo>
                  <a:pt x="4555998" y="276136"/>
                </a:lnTo>
                <a:lnTo>
                  <a:pt x="4555998" y="429526"/>
                </a:lnTo>
                <a:lnTo>
                  <a:pt x="4571365" y="429526"/>
                </a:lnTo>
                <a:lnTo>
                  <a:pt x="4571365" y="444880"/>
                </a:lnTo>
                <a:lnTo>
                  <a:pt x="4571365" y="460197"/>
                </a:lnTo>
                <a:lnTo>
                  <a:pt x="4586681" y="490880"/>
                </a:lnTo>
                <a:lnTo>
                  <a:pt x="4602035" y="536917"/>
                </a:lnTo>
                <a:lnTo>
                  <a:pt x="4602035" y="567601"/>
                </a:lnTo>
                <a:lnTo>
                  <a:pt x="4617364" y="582917"/>
                </a:lnTo>
                <a:lnTo>
                  <a:pt x="4617364" y="613600"/>
                </a:lnTo>
                <a:lnTo>
                  <a:pt x="4663401" y="751662"/>
                </a:lnTo>
                <a:lnTo>
                  <a:pt x="4694059" y="736333"/>
                </a:lnTo>
                <a:lnTo>
                  <a:pt x="4709414" y="736333"/>
                </a:lnTo>
                <a:lnTo>
                  <a:pt x="4724742" y="736333"/>
                </a:lnTo>
                <a:lnTo>
                  <a:pt x="4740097" y="736333"/>
                </a:lnTo>
                <a:lnTo>
                  <a:pt x="4755426" y="720978"/>
                </a:lnTo>
                <a:lnTo>
                  <a:pt x="4832146" y="720978"/>
                </a:lnTo>
                <a:lnTo>
                  <a:pt x="4832146" y="736333"/>
                </a:lnTo>
                <a:lnTo>
                  <a:pt x="4847463" y="736333"/>
                </a:lnTo>
                <a:lnTo>
                  <a:pt x="4878133" y="736333"/>
                </a:lnTo>
                <a:lnTo>
                  <a:pt x="4893487" y="736333"/>
                </a:lnTo>
                <a:lnTo>
                  <a:pt x="4908842" y="736333"/>
                </a:lnTo>
                <a:lnTo>
                  <a:pt x="4908842" y="751662"/>
                </a:lnTo>
                <a:lnTo>
                  <a:pt x="4985537" y="751662"/>
                </a:lnTo>
                <a:lnTo>
                  <a:pt x="5031562" y="736333"/>
                </a:lnTo>
                <a:lnTo>
                  <a:pt x="5138953" y="736333"/>
                </a:lnTo>
                <a:lnTo>
                  <a:pt x="5123586" y="767016"/>
                </a:lnTo>
                <a:lnTo>
                  <a:pt x="5108232" y="767016"/>
                </a:lnTo>
                <a:lnTo>
                  <a:pt x="5092915" y="767016"/>
                </a:lnTo>
                <a:lnTo>
                  <a:pt x="5092915" y="782332"/>
                </a:lnTo>
                <a:lnTo>
                  <a:pt x="5092915" y="797686"/>
                </a:lnTo>
                <a:lnTo>
                  <a:pt x="5092915" y="813015"/>
                </a:lnTo>
                <a:lnTo>
                  <a:pt x="5092915" y="828357"/>
                </a:lnTo>
                <a:lnTo>
                  <a:pt x="5108232" y="828357"/>
                </a:lnTo>
                <a:lnTo>
                  <a:pt x="5108232" y="843686"/>
                </a:lnTo>
                <a:lnTo>
                  <a:pt x="5108232" y="859040"/>
                </a:lnTo>
                <a:lnTo>
                  <a:pt x="5108232" y="874394"/>
                </a:lnTo>
                <a:lnTo>
                  <a:pt x="5108232" y="889723"/>
                </a:lnTo>
                <a:lnTo>
                  <a:pt x="5123586" y="889723"/>
                </a:lnTo>
                <a:lnTo>
                  <a:pt x="5123586" y="905078"/>
                </a:lnTo>
                <a:lnTo>
                  <a:pt x="5123586" y="920407"/>
                </a:lnTo>
                <a:lnTo>
                  <a:pt x="5123586" y="951077"/>
                </a:lnTo>
                <a:lnTo>
                  <a:pt x="5123586" y="966431"/>
                </a:lnTo>
                <a:lnTo>
                  <a:pt x="5108232" y="966431"/>
                </a:lnTo>
                <a:lnTo>
                  <a:pt x="5092915" y="966431"/>
                </a:lnTo>
                <a:lnTo>
                  <a:pt x="5092915" y="951077"/>
                </a:lnTo>
                <a:lnTo>
                  <a:pt x="5077561" y="951077"/>
                </a:lnTo>
                <a:lnTo>
                  <a:pt x="5077561" y="935761"/>
                </a:lnTo>
                <a:lnTo>
                  <a:pt x="5077561" y="920407"/>
                </a:lnTo>
                <a:lnTo>
                  <a:pt x="5092915" y="920407"/>
                </a:lnTo>
                <a:lnTo>
                  <a:pt x="5092915" y="905078"/>
                </a:lnTo>
                <a:lnTo>
                  <a:pt x="5092915" y="889723"/>
                </a:lnTo>
                <a:lnTo>
                  <a:pt x="5092915" y="874394"/>
                </a:lnTo>
                <a:lnTo>
                  <a:pt x="5077561" y="874394"/>
                </a:lnTo>
                <a:lnTo>
                  <a:pt x="5077561" y="859040"/>
                </a:lnTo>
                <a:lnTo>
                  <a:pt x="5077561" y="843686"/>
                </a:lnTo>
                <a:lnTo>
                  <a:pt x="5077561" y="828357"/>
                </a:lnTo>
                <a:lnTo>
                  <a:pt x="5062232" y="828357"/>
                </a:lnTo>
                <a:lnTo>
                  <a:pt x="5062232" y="813015"/>
                </a:lnTo>
                <a:lnTo>
                  <a:pt x="5062232" y="797686"/>
                </a:lnTo>
                <a:lnTo>
                  <a:pt x="5062232" y="782332"/>
                </a:lnTo>
                <a:lnTo>
                  <a:pt x="5046891" y="782332"/>
                </a:lnTo>
                <a:lnTo>
                  <a:pt x="5046891" y="767016"/>
                </a:lnTo>
                <a:lnTo>
                  <a:pt x="4985537" y="782332"/>
                </a:lnTo>
                <a:lnTo>
                  <a:pt x="4970208" y="782332"/>
                </a:lnTo>
                <a:lnTo>
                  <a:pt x="4954854" y="782332"/>
                </a:lnTo>
                <a:lnTo>
                  <a:pt x="4939525" y="782332"/>
                </a:lnTo>
                <a:lnTo>
                  <a:pt x="4924171" y="782332"/>
                </a:lnTo>
                <a:lnTo>
                  <a:pt x="4908842" y="782332"/>
                </a:lnTo>
                <a:lnTo>
                  <a:pt x="4893487" y="767016"/>
                </a:lnTo>
                <a:lnTo>
                  <a:pt x="4862804" y="767016"/>
                </a:lnTo>
                <a:lnTo>
                  <a:pt x="4832146" y="767016"/>
                </a:lnTo>
                <a:lnTo>
                  <a:pt x="4816792" y="767016"/>
                </a:lnTo>
                <a:lnTo>
                  <a:pt x="4816792" y="751662"/>
                </a:lnTo>
                <a:lnTo>
                  <a:pt x="4801463" y="751662"/>
                </a:lnTo>
                <a:lnTo>
                  <a:pt x="4786109" y="751662"/>
                </a:lnTo>
                <a:lnTo>
                  <a:pt x="4770780" y="751662"/>
                </a:lnTo>
                <a:lnTo>
                  <a:pt x="4770780" y="767016"/>
                </a:lnTo>
                <a:lnTo>
                  <a:pt x="4755426" y="767016"/>
                </a:lnTo>
                <a:lnTo>
                  <a:pt x="4740097" y="767016"/>
                </a:lnTo>
                <a:lnTo>
                  <a:pt x="4724742" y="767016"/>
                </a:lnTo>
                <a:lnTo>
                  <a:pt x="4709414" y="767016"/>
                </a:lnTo>
                <a:lnTo>
                  <a:pt x="4694059" y="782332"/>
                </a:lnTo>
                <a:lnTo>
                  <a:pt x="4678743" y="782332"/>
                </a:lnTo>
                <a:lnTo>
                  <a:pt x="4678743" y="797686"/>
                </a:lnTo>
                <a:lnTo>
                  <a:pt x="4694059" y="843686"/>
                </a:lnTo>
                <a:lnTo>
                  <a:pt x="4694059" y="859040"/>
                </a:lnTo>
                <a:lnTo>
                  <a:pt x="4709414" y="859040"/>
                </a:lnTo>
                <a:lnTo>
                  <a:pt x="4709414" y="874394"/>
                </a:lnTo>
                <a:lnTo>
                  <a:pt x="4709414" y="889723"/>
                </a:lnTo>
                <a:lnTo>
                  <a:pt x="4724742" y="889723"/>
                </a:lnTo>
                <a:lnTo>
                  <a:pt x="4724742" y="905078"/>
                </a:lnTo>
                <a:lnTo>
                  <a:pt x="4740097" y="905078"/>
                </a:lnTo>
                <a:lnTo>
                  <a:pt x="4740097" y="889723"/>
                </a:lnTo>
                <a:lnTo>
                  <a:pt x="4755426" y="889723"/>
                </a:lnTo>
                <a:lnTo>
                  <a:pt x="4755426" y="874394"/>
                </a:lnTo>
                <a:lnTo>
                  <a:pt x="4770780" y="874394"/>
                </a:lnTo>
                <a:lnTo>
                  <a:pt x="4786109" y="874394"/>
                </a:lnTo>
                <a:lnTo>
                  <a:pt x="4786109" y="889723"/>
                </a:lnTo>
                <a:lnTo>
                  <a:pt x="4801463" y="889723"/>
                </a:lnTo>
                <a:lnTo>
                  <a:pt x="4801463" y="905078"/>
                </a:lnTo>
                <a:lnTo>
                  <a:pt x="4801463" y="920407"/>
                </a:lnTo>
                <a:lnTo>
                  <a:pt x="4786109" y="935761"/>
                </a:lnTo>
                <a:lnTo>
                  <a:pt x="4786109" y="951077"/>
                </a:lnTo>
                <a:lnTo>
                  <a:pt x="4801463" y="951077"/>
                </a:lnTo>
                <a:lnTo>
                  <a:pt x="4847463" y="981760"/>
                </a:lnTo>
                <a:lnTo>
                  <a:pt x="4893487" y="997115"/>
                </a:lnTo>
                <a:lnTo>
                  <a:pt x="4908842" y="997115"/>
                </a:lnTo>
                <a:lnTo>
                  <a:pt x="4908842" y="981760"/>
                </a:lnTo>
                <a:lnTo>
                  <a:pt x="4908842" y="966431"/>
                </a:lnTo>
                <a:lnTo>
                  <a:pt x="4924171" y="966431"/>
                </a:lnTo>
                <a:lnTo>
                  <a:pt x="4924171" y="951077"/>
                </a:lnTo>
                <a:lnTo>
                  <a:pt x="4924171" y="935761"/>
                </a:lnTo>
                <a:lnTo>
                  <a:pt x="4924171" y="920407"/>
                </a:lnTo>
                <a:lnTo>
                  <a:pt x="4924171" y="905078"/>
                </a:lnTo>
                <a:lnTo>
                  <a:pt x="4908842" y="905078"/>
                </a:lnTo>
                <a:lnTo>
                  <a:pt x="4908842" y="889723"/>
                </a:lnTo>
                <a:lnTo>
                  <a:pt x="4908842" y="874394"/>
                </a:lnTo>
                <a:lnTo>
                  <a:pt x="4924171" y="874394"/>
                </a:lnTo>
                <a:lnTo>
                  <a:pt x="4924171" y="859040"/>
                </a:lnTo>
                <a:lnTo>
                  <a:pt x="4939525" y="859040"/>
                </a:lnTo>
                <a:lnTo>
                  <a:pt x="4954854" y="859040"/>
                </a:lnTo>
                <a:lnTo>
                  <a:pt x="4954854" y="874394"/>
                </a:lnTo>
                <a:lnTo>
                  <a:pt x="4970208" y="874394"/>
                </a:lnTo>
                <a:lnTo>
                  <a:pt x="4970208" y="889723"/>
                </a:lnTo>
                <a:lnTo>
                  <a:pt x="4970208" y="905078"/>
                </a:lnTo>
                <a:lnTo>
                  <a:pt x="4954854" y="905078"/>
                </a:lnTo>
                <a:lnTo>
                  <a:pt x="4954854" y="920407"/>
                </a:lnTo>
                <a:lnTo>
                  <a:pt x="4954854" y="935761"/>
                </a:lnTo>
                <a:lnTo>
                  <a:pt x="4954854" y="951077"/>
                </a:lnTo>
                <a:lnTo>
                  <a:pt x="4954854" y="966431"/>
                </a:lnTo>
                <a:lnTo>
                  <a:pt x="4939525" y="966431"/>
                </a:lnTo>
                <a:lnTo>
                  <a:pt x="4939525" y="981760"/>
                </a:lnTo>
                <a:lnTo>
                  <a:pt x="4939525" y="997115"/>
                </a:lnTo>
                <a:lnTo>
                  <a:pt x="4924171" y="997115"/>
                </a:lnTo>
                <a:lnTo>
                  <a:pt x="4924171" y="1012431"/>
                </a:lnTo>
                <a:lnTo>
                  <a:pt x="4939525" y="1012431"/>
                </a:lnTo>
                <a:lnTo>
                  <a:pt x="4939525" y="1027785"/>
                </a:lnTo>
                <a:lnTo>
                  <a:pt x="4985537" y="1043114"/>
                </a:lnTo>
                <a:lnTo>
                  <a:pt x="5016207" y="1058468"/>
                </a:lnTo>
                <a:lnTo>
                  <a:pt x="5062232" y="1089151"/>
                </a:lnTo>
                <a:lnTo>
                  <a:pt x="5092915" y="1104468"/>
                </a:lnTo>
                <a:lnTo>
                  <a:pt x="5108232" y="1104468"/>
                </a:lnTo>
                <a:lnTo>
                  <a:pt x="5108232" y="1165859"/>
                </a:lnTo>
                <a:lnTo>
                  <a:pt x="5108232" y="1181188"/>
                </a:lnTo>
                <a:lnTo>
                  <a:pt x="5092915" y="1211859"/>
                </a:lnTo>
                <a:lnTo>
                  <a:pt x="5031562" y="1334604"/>
                </a:lnTo>
                <a:lnTo>
                  <a:pt x="5092915" y="1365288"/>
                </a:lnTo>
                <a:lnTo>
                  <a:pt x="5092915" y="1349933"/>
                </a:lnTo>
                <a:lnTo>
                  <a:pt x="5092915" y="1395958"/>
                </a:lnTo>
                <a:lnTo>
                  <a:pt x="5077561" y="1395958"/>
                </a:lnTo>
                <a:lnTo>
                  <a:pt x="5046891" y="1380604"/>
                </a:lnTo>
                <a:lnTo>
                  <a:pt x="5031562" y="1365288"/>
                </a:lnTo>
                <a:lnTo>
                  <a:pt x="5016207" y="1365288"/>
                </a:lnTo>
                <a:lnTo>
                  <a:pt x="5000891" y="1411287"/>
                </a:lnTo>
                <a:lnTo>
                  <a:pt x="4985537" y="1411287"/>
                </a:lnTo>
                <a:lnTo>
                  <a:pt x="4985537" y="1426641"/>
                </a:lnTo>
                <a:lnTo>
                  <a:pt x="4985537" y="1441957"/>
                </a:lnTo>
                <a:lnTo>
                  <a:pt x="5000891" y="1441957"/>
                </a:lnTo>
                <a:lnTo>
                  <a:pt x="5092915" y="1487995"/>
                </a:lnTo>
                <a:lnTo>
                  <a:pt x="5092915" y="1549361"/>
                </a:lnTo>
                <a:lnTo>
                  <a:pt x="5000891" y="1503324"/>
                </a:lnTo>
                <a:lnTo>
                  <a:pt x="4786109" y="1395958"/>
                </a:lnTo>
                <a:lnTo>
                  <a:pt x="4617364" y="1303896"/>
                </a:lnTo>
                <a:lnTo>
                  <a:pt x="4602035" y="1303896"/>
                </a:lnTo>
                <a:lnTo>
                  <a:pt x="4602035" y="1319250"/>
                </a:lnTo>
                <a:lnTo>
                  <a:pt x="4586681" y="1319250"/>
                </a:lnTo>
                <a:lnTo>
                  <a:pt x="4540669" y="1411287"/>
                </a:lnTo>
                <a:lnTo>
                  <a:pt x="4479315" y="1549361"/>
                </a:lnTo>
                <a:lnTo>
                  <a:pt x="4479315" y="1564703"/>
                </a:lnTo>
                <a:lnTo>
                  <a:pt x="4525314" y="1595386"/>
                </a:lnTo>
                <a:lnTo>
                  <a:pt x="4678743" y="1672069"/>
                </a:lnTo>
                <a:lnTo>
                  <a:pt x="4893487" y="1779447"/>
                </a:lnTo>
                <a:lnTo>
                  <a:pt x="5016207" y="1840814"/>
                </a:lnTo>
                <a:lnTo>
                  <a:pt x="5031562" y="1840814"/>
                </a:lnTo>
                <a:lnTo>
                  <a:pt x="5031562" y="1825485"/>
                </a:lnTo>
                <a:lnTo>
                  <a:pt x="5077561" y="1733422"/>
                </a:lnTo>
                <a:lnTo>
                  <a:pt x="5077561" y="1810130"/>
                </a:lnTo>
                <a:lnTo>
                  <a:pt x="5062232" y="1840814"/>
                </a:lnTo>
                <a:lnTo>
                  <a:pt x="5062232" y="1856168"/>
                </a:lnTo>
                <a:lnTo>
                  <a:pt x="5046891" y="1856168"/>
                </a:lnTo>
                <a:lnTo>
                  <a:pt x="5031562" y="1871484"/>
                </a:lnTo>
                <a:lnTo>
                  <a:pt x="5016207" y="1871484"/>
                </a:lnTo>
                <a:lnTo>
                  <a:pt x="5000891" y="1871484"/>
                </a:lnTo>
                <a:lnTo>
                  <a:pt x="5000891" y="1856168"/>
                </a:lnTo>
                <a:lnTo>
                  <a:pt x="4985537" y="1856168"/>
                </a:lnTo>
                <a:lnTo>
                  <a:pt x="4509998" y="1626057"/>
                </a:lnTo>
                <a:lnTo>
                  <a:pt x="4463973" y="1595386"/>
                </a:lnTo>
                <a:lnTo>
                  <a:pt x="4448644" y="1595386"/>
                </a:lnTo>
                <a:lnTo>
                  <a:pt x="4448644" y="1610702"/>
                </a:lnTo>
                <a:lnTo>
                  <a:pt x="4448644" y="1626057"/>
                </a:lnTo>
                <a:lnTo>
                  <a:pt x="4433290" y="1641386"/>
                </a:lnTo>
                <a:lnTo>
                  <a:pt x="4417974" y="1672069"/>
                </a:lnTo>
                <a:lnTo>
                  <a:pt x="4402620" y="1687423"/>
                </a:lnTo>
                <a:lnTo>
                  <a:pt x="4387253" y="1718106"/>
                </a:lnTo>
                <a:lnTo>
                  <a:pt x="4371924" y="1733422"/>
                </a:lnTo>
                <a:lnTo>
                  <a:pt x="4371924" y="1764093"/>
                </a:lnTo>
                <a:lnTo>
                  <a:pt x="4356569" y="1779447"/>
                </a:lnTo>
                <a:lnTo>
                  <a:pt x="4341253" y="1794802"/>
                </a:lnTo>
                <a:lnTo>
                  <a:pt x="4325886" y="1810130"/>
                </a:lnTo>
                <a:lnTo>
                  <a:pt x="4310570" y="1840814"/>
                </a:lnTo>
                <a:lnTo>
                  <a:pt x="4295216" y="1856168"/>
                </a:lnTo>
                <a:lnTo>
                  <a:pt x="4295216" y="1871484"/>
                </a:lnTo>
                <a:lnTo>
                  <a:pt x="4279900" y="1886851"/>
                </a:lnTo>
                <a:lnTo>
                  <a:pt x="4264545" y="1902167"/>
                </a:lnTo>
                <a:lnTo>
                  <a:pt x="4264545" y="1932851"/>
                </a:lnTo>
                <a:lnTo>
                  <a:pt x="4249229" y="1948192"/>
                </a:lnTo>
                <a:lnTo>
                  <a:pt x="4233875" y="1948192"/>
                </a:lnTo>
                <a:lnTo>
                  <a:pt x="4233875" y="1963521"/>
                </a:lnTo>
                <a:lnTo>
                  <a:pt x="4233875" y="1978875"/>
                </a:lnTo>
                <a:lnTo>
                  <a:pt x="4233875" y="1994204"/>
                </a:lnTo>
                <a:lnTo>
                  <a:pt x="4233875" y="2024913"/>
                </a:lnTo>
                <a:lnTo>
                  <a:pt x="4233875" y="2040242"/>
                </a:lnTo>
                <a:lnTo>
                  <a:pt x="4264545" y="2040242"/>
                </a:lnTo>
                <a:lnTo>
                  <a:pt x="4279900" y="2040242"/>
                </a:lnTo>
                <a:lnTo>
                  <a:pt x="4310570" y="2055596"/>
                </a:lnTo>
                <a:lnTo>
                  <a:pt x="4325886" y="2055596"/>
                </a:lnTo>
                <a:lnTo>
                  <a:pt x="4356569" y="2055596"/>
                </a:lnTo>
                <a:lnTo>
                  <a:pt x="4371924" y="2070912"/>
                </a:lnTo>
                <a:lnTo>
                  <a:pt x="4402620" y="2070912"/>
                </a:lnTo>
                <a:lnTo>
                  <a:pt x="4417974" y="2070912"/>
                </a:lnTo>
                <a:lnTo>
                  <a:pt x="4448644" y="2086267"/>
                </a:lnTo>
                <a:lnTo>
                  <a:pt x="4463973" y="2086267"/>
                </a:lnTo>
                <a:lnTo>
                  <a:pt x="4479315" y="2101595"/>
                </a:lnTo>
                <a:lnTo>
                  <a:pt x="4494631" y="2101595"/>
                </a:lnTo>
                <a:lnTo>
                  <a:pt x="4525314" y="2116950"/>
                </a:lnTo>
                <a:lnTo>
                  <a:pt x="4540669" y="2116950"/>
                </a:lnTo>
                <a:lnTo>
                  <a:pt x="4555998" y="2132279"/>
                </a:lnTo>
                <a:lnTo>
                  <a:pt x="4571365" y="2132279"/>
                </a:lnTo>
                <a:lnTo>
                  <a:pt x="4586681" y="2147620"/>
                </a:lnTo>
                <a:lnTo>
                  <a:pt x="4617364" y="2162949"/>
                </a:lnTo>
                <a:lnTo>
                  <a:pt x="4648073" y="2178304"/>
                </a:lnTo>
                <a:lnTo>
                  <a:pt x="4694059" y="2193620"/>
                </a:lnTo>
                <a:lnTo>
                  <a:pt x="4724742" y="2208987"/>
                </a:lnTo>
                <a:lnTo>
                  <a:pt x="4786109" y="2239657"/>
                </a:lnTo>
                <a:lnTo>
                  <a:pt x="4801463" y="2239657"/>
                </a:lnTo>
                <a:lnTo>
                  <a:pt x="4816792" y="2255011"/>
                </a:lnTo>
                <a:lnTo>
                  <a:pt x="4832146" y="2270340"/>
                </a:lnTo>
                <a:lnTo>
                  <a:pt x="4847463" y="2270340"/>
                </a:lnTo>
                <a:lnTo>
                  <a:pt x="4862804" y="2285695"/>
                </a:lnTo>
                <a:lnTo>
                  <a:pt x="4878133" y="2270340"/>
                </a:lnTo>
                <a:lnTo>
                  <a:pt x="4893487" y="2270340"/>
                </a:lnTo>
                <a:lnTo>
                  <a:pt x="4893487" y="2285695"/>
                </a:lnTo>
                <a:lnTo>
                  <a:pt x="4954854" y="2331681"/>
                </a:lnTo>
                <a:lnTo>
                  <a:pt x="4939525" y="2347048"/>
                </a:lnTo>
                <a:lnTo>
                  <a:pt x="4954854" y="2362365"/>
                </a:lnTo>
                <a:lnTo>
                  <a:pt x="4970208" y="2377732"/>
                </a:lnTo>
                <a:lnTo>
                  <a:pt x="4985537" y="2393048"/>
                </a:lnTo>
                <a:lnTo>
                  <a:pt x="5000891" y="2408402"/>
                </a:lnTo>
                <a:lnTo>
                  <a:pt x="5016207" y="2423731"/>
                </a:lnTo>
                <a:lnTo>
                  <a:pt x="5016207" y="2439085"/>
                </a:lnTo>
                <a:lnTo>
                  <a:pt x="5031562" y="2439085"/>
                </a:lnTo>
                <a:lnTo>
                  <a:pt x="5031562" y="2454440"/>
                </a:lnTo>
                <a:lnTo>
                  <a:pt x="5046891" y="2469768"/>
                </a:lnTo>
                <a:lnTo>
                  <a:pt x="5031562" y="2546476"/>
                </a:lnTo>
                <a:lnTo>
                  <a:pt x="5031562" y="2715221"/>
                </a:lnTo>
                <a:lnTo>
                  <a:pt x="5016207" y="2699854"/>
                </a:lnTo>
                <a:lnTo>
                  <a:pt x="5000891" y="2699854"/>
                </a:lnTo>
                <a:lnTo>
                  <a:pt x="5000891" y="2715221"/>
                </a:lnTo>
                <a:lnTo>
                  <a:pt x="4985537" y="2730538"/>
                </a:lnTo>
                <a:lnTo>
                  <a:pt x="4954854" y="2776575"/>
                </a:lnTo>
                <a:lnTo>
                  <a:pt x="4954854" y="2791904"/>
                </a:lnTo>
                <a:lnTo>
                  <a:pt x="4939525" y="2807258"/>
                </a:lnTo>
                <a:lnTo>
                  <a:pt x="4924171" y="2837929"/>
                </a:lnTo>
                <a:lnTo>
                  <a:pt x="4924171" y="2853258"/>
                </a:lnTo>
                <a:lnTo>
                  <a:pt x="4954854" y="2868612"/>
                </a:lnTo>
                <a:lnTo>
                  <a:pt x="4970208" y="2868612"/>
                </a:lnTo>
                <a:lnTo>
                  <a:pt x="4878133" y="2853258"/>
                </a:lnTo>
                <a:lnTo>
                  <a:pt x="4893487" y="2822574"/>
                </a:lnTo>
                <a:lnTo>
                  <a:pt x="4908842" y="2807258"/>
                </a:lnTo>
                <a:lnTo>
                  <a:pt x="4908842" y="2791904"/>
                </a:lnTo>
                <a:lnTo>
                  <a:pt x="4924171" y="2776575"/>
                </a:lnTo>
                <a:lnTo>
                  <a:pt x="4939525" y="2761221"/>
                </a:lnTo>
                <a:lnTo>
                  <a:pt x="4939525" y="2745892"/>
                </a:lnTo>
                <a:lnTo>
                  <a:pt x="4954854" y="2715221"/>
                </a:lnTo>
                <a:lnTo>
                  <a:pt x="4970208" y="2699854"/>
                </a:lnTo>
                <a:lnTo>
                  <a:pt x="4985537" y="2669184"/>
                </a:lnTo>
                <a:lnTo>
                  <a:pt x="5016207" y="2638513"/>
                </a:lnTo>
                <a:lnTo>
                  <a:pt x="5016207" y="2623159"/>
                </a:lnTo>
                <a:lnTo>
                  <a:pt x="5016207" y="2607830"/>
                </a:lnTo>
                <a:lnTo>
                  <a:pt x="5031562" y="2607830"/>
                </a:lnTo>
                <a:lnTo>
                  <a:pt x="5031562" y="2500439"/>
                </a:lnTo>
                <a:lnTo>
                  <a:pt x="5016207" y="2500439"/>
                </a:lnTo>
                <a:lnTo>
                  <a:pt x="5016207" y="2485123"/>
                </a:lnTo>
                <a:lnTo>
                  <a:pt x="5016207" y="2469768"/>
                </a:lnTo>
                <a:lnTo>
                  <a:pt x="5000891" y="2469768"/>
                </a:lnTo>
                <a:lnTo>
                  <a:pt x="5000891" y="2454440"/>
                </a:lnTo>
                <a:lnTo>
                  <a:pt x="4985537" y="2439085"/>
                </a:lnTo>
                <a:lnTo>
                  <a:pt x="4970208" y="2423731"/>
                </a:lnTo>
                <a:lnTo>
                  <a:pt x="4970208" y="2408402"/>
                </a:lnTo>
                <a:lnTo>
                  <a:pt x="4954854" y="2408402"/>
                </a:lnTo>
                <a:lnTo>
                  <a:pt x="4954854" y="2393048"/>
                </a:lnTo>
                <a:lnTo>
                  <a:pt x="4939525" y="2393048"/>
                </a:lnTo>
                <a:lnTo>
                  <a:pt x="4939525" y="2377732"/>
                </a:lnTo>
                <a:lnTo>
                  <a:pt x="4924171" y="2377732"/>
                </a:lnTo>
                <a:lnTo>
                  <a:pt x="4908842" y="2393048"/>
                </a:lnTo>
                <a:lnTo>
                  <a:pt x="4847463" y="2331681"/>
                </a:lnTo>
                <a:lnTo>
                  <a:pt x="4832146" y="2316365"/>
                </a:lnTo>
                <a:lnTo>
                  <a:pt x="4847463" y="2316365"/>
                </a:lnTo>
                <a:lnTo>
                  <a:pt x="4832146" y="2301024"/>
                </a:lnTo>
                <a:lnTo>
                  <a:pt x="4816792" y="2285695"/>
                </a:lnTo>
                <a:lnTo>
                  <a:pt x="4801463" y="2285695"/>
                </a:lnTo>
                <a:lnTo>
                  <a:pt x="4786109" y="2270340"/>
                </a:lnTo>
                <a:lnTo>
                  <a:pt x="4770780" y="2270340"/>
                </a:lnTo>
                <a:lnTo>
                  <a:pt x="4740097" y="2255011"/>
                </a:lnTo>
                <a:lnTo>
                  <a:pt x="4694059" y="2239657"/>
                </a:lnTo>
                <a:lnTo>
                  <a:pt x="4663401" y="2208987"/>
                </a:lnTo>
                <a:lnTo>
                  <a:pt x="4617364" y="2193620"/>
                </a:lnTo>
                <a:lnTo>
                  <a:pt x="4617364" y="2208987"/>
                </a:lnTo>
                <a:lnTo>
                  <a:pt x="4602035" y="2208987"/>
                </a:lnTo>
                <a:lnTo>
                  <a:pt x="4586681" y="2255011"/>
                </a:lnTo>
                <a:lnTo>
                  <a:pt x="4555998" y="2301024"/>
                </a:lnTo>
                <a:lnTo>
                  <a:pt x="4540669" y="2347048"/>
                </a:lnTo>
                <a:lnTo>
                  <a:pt x="4525314" y="2393048"/>
                </a:lnTo>
                <a:lnTo>
                  <a:pt x="4494631" y="2439085"/>
                </a:lnTo>
                <a:lnTo>
                  <a:pt x="4479315" y="2469768"/>
                </a:lnTo>
                <a:lnTo>
                  <a:pt x="4463973" y="2515793"/>
                </a:lnTo>
                <a:lnTo>
                  <a:pt x="4448644" y="2546476"/>
                </a:lnTo>
                <a:lnTo>
                  <a:pt x="4433290" y="2546476"/>
                </a:lnTo>
                <a:lnTo>
                  <a:pt x="4433290" y="2561793"/>
                </a:lnTo>
                <a:lnTo>
                  <a:pt x="4417974" y="2577147"/>
                </a:lnTo>
                <a:lnTo>
                  <a:pt x="4417974" y="2607830"/>
                </a:lnTo>
                <a:lnTo>
                  <a:pt x="4402620" y="2638513"/>
                </a:lnTo>
                <a:lnTo>
                  <a:pt x="4402620" y="2653830"/>
                </a:lnTo>
                <a:lnTo>
                  <a:pt x="4387253" y="2653830"/>
                </a:lnTo>
                <a:lnTo>
                  <a:pt x="4387253" y="2684551"/>
                </a:lnTo>
                <a:lnTo>
                  <a:pt x="4371924" y="2699854"/>
                </a:lnTo>
                <a:lnTo>
                  <a:pt x="4371924" y="2730538"/>
                </a:lnTo>
                <a:lnTo>
                  <a:pt x="4356569" y="2745892"/>
                </a:lnTo>
                <a:lnTo>
                  <a:pt x="4356569" y="2776575"/>
                </a:lnTo>
                <a:lnTo>
                  <a:pt x="4341253" y="2791904"/>
                </a:lnTo>
                <a:lnTo>
                  <a:pt x="4341253" y="2822574"/>
                </a:lnTo>
                <a:lnTo>
                  <a:pt x="4341253" y="2837929"/>
                </a:lnTo>
                <a:lnTo>
                  <a:pt x="4295216" y="2837929"/>
                </a:lnTo>
                <a:lnTo>
                  <a:pt x="4310570" y="2822574"/>
                </a:lnTo>
                <a:lnTo>
                  <a:pt x="4310570" y="2791904"/>
                </a:lnTo>
                <a:lnTo>
                  <a:pt x="4310570" y="2776575"/>
                </a:lnTo>
                <a:lnTo>
                  <a:pt x="4279900" y="2761221"/>
                </a:lnTo>
                <a:lnTo>
                  <a:pt x="4264545" y="2761221"/>
                </a:lnTo>
                <a:lnTo>
                  <a:pt x="4249229" y="2745892"/>
                </a:lnTo>
                <a:lnTo>
                  <a:pt x="4233875" y="2745892"/>
                </a:lnTo>
                <a:lnTo>
                  <a:pt x="4218546" y="2745892"/>
                </a:lnTo>
                <a:lnTo>
                  <a:pt x="4203192" y="2730538"/>
                </a:lnTo>
                <a:lnTo>
                  <a:pt x="4049801" y="2730538"/>
                </a:lnTo>
                <a:lnTo>
                  <a:pt x="4049801" y="2745892"/>
                </a:lnTo>
                <a:lnTo>
                  <a:pt x="4065130" y="2791904"/>
                </a:lnTo>
                <a:lnTo>
                  <a:pt x="4065130" y="2822574"/>
                </a:lnTo>
                <a:lnTo>
                  <a:pt x="4034447" y="2822574"/>
                </a:lnTo>
                <a:lnTo>
                  <a:pt x="4034447" y="2807258"/>
                </a:lnTo>
                <a:lnTo>
                  <a:pt x="4019118" y="2761221"/>
                </a:lnTo>
                <a:lnTo>
                  <a:pt x="4019118" y="2745892"/>
                </a:lnTo>
                <a:lnTo>
                  <a:pt x="4003751" y="2745892"/>
                </a:lnTo>
                <a:lnTo>
                  <a:pt x="3988435" y="2745892"/>
                </a:lnTo>
                <a:lnTo>
                  <a:pt x="3973080" y="2761221"/>
                </a:lnTo>
                <a:lnTo>
                  <a:pt x="3957751" y="2761221"/>
                </a:lnTo>
                <a:lnTo>
                  <a:pt x="3942397" y="2776575"/>
                </a:lnTo>
                <a:lnTo>
                  <a:pt x="3927068" y="2776575"/>
                </a:lnTo>
                <a:lnTo>
                  <a:pt x="3927068" y="2791904"/>
                </a:lnTo>
                <a:lnTo>
                  <a:pt x="3911727" y="2791904"/>
                </a:lnTo>
                <a:lnTo>
                  <a:pt x="3896372" y="2791904"/>
                </a:lnTo>
                <a:lnTo>
                  <a:pt x="3896372" y="2807258"/>
                </a:lnTo>
                <a:lnTo>
                  <a:pt x="3881056" y="2807258"/>
                </a:lnTo>
                <a:lnTo>
                  <a:pt x="3835006" y="2807258"/>
                </a:lnTo>
                <a:lnTo>
                  <a:pt x="3865689" y="2791904"/>
                </a:lnTo>
                <a:lnTo>
                  <a:pt x="3865689" y="2776575"/>
                </a:lnTo>
                <a:lnTo>
                  <a:pt x="3881056" y="2776575"/>
                </a:lnTo>
                <a:lnTo>
                  <a:pt x="3896372" y="2761221"/>
                </a:lnTo>
                <a:lnTo>
                  <a:pt x="3911727" y="2761221"/>
                </a:lnTo>
                <a:lnTo>
                  <a:pt x="3911727" y="2745892"/>
                </a:lnTo>
                <a:lnTo>
                  <a:pt x="3927068" y="2745892"/>
                </a:lnTo>
                <a:lnTo>
                  <a:pt x="3942397" y="2730538"/>
                </a:lnTo>
                <a:lnTo>
                  <a:pt x="3957751" y="2730538"/>
                </a:lnTo>
                <a:lnTo>
                  <a:pt x="3973080" y="2715221"/>
                </a:lnTo>
                <a:lnTo>
                  <a:pt x="3988435" y="2715221"/>
                </a:lnTo>
                <a:lnTo>
                  <a:pt x="4003751" y="2715221"/>
                </a:lnTo>
                <a:lnTo>
                  <a:pt x="4003751" y="2699854"/>
                </a:lnTo>
                <a:lnTo>
                  <a:pt x="3988435" y="2653830"/>
                </a:lnTo>
                <a:lnTo>
                  <a:pt x="3988435" y="2638513"/>
                </a:lnTo>
                <a:lnTo>
                  <a:pt x="3988435" y="2592476"/>
                </a:lnTo>
                <a:lnTo>
                  <a:pt x="3988435" y="2577147"/>
                </a:lnTo>
                <a:lnTo>
                  <a:pt x="3973080" y="2577147"/>
                </a:lnTo>
                <a:lnTo>
                  <a:pt x="3957751" y="2577147"/>
                </a:lnTo>
                <a:lnTo>
                  <a:pt x="3942397" y="2592476"/>
                </a:lnTo>
                <a:lnTo>
                  <a:pt x="3927068" y="2592476"/>
                </a:lnTo>
                <a:lnTo>
                  <a:pt x="3911727" y="2592476"/>
                </a:lnTo>
                <a:lnTo>
                  <a:pt x="3911727" y="2607830"/>
                </a:lnTo>
                <a:lnTo>
                  <a:pt x="3896372" y="2607830"/>
                </a:lnTo>
                <a:lnTo>
                  <a:pt x="3881056" y="2607830"/>
                </a:lnTo>
                <a:lnTo>
                  <a:pt x="3865689" y="2623159"/>
                </a:lnTo>
                <a:lnTo>
                  <a:pt x="3850373" y="2623159"/>
                </a:lnTo>
                <a:lnTo>
                  <a:pt x="3835006" y="2638513"/>
                </a:lnTo>
                <a:lnTo>
                  <a:pt x="3819690" y="2653830"/>
                </a:lnTo>
                <a:lnTo>
                  <a:pt x="3804335" y="2653830"/>
                </a:lnTo>
                <a:lnTo>
                  <a:pt x="3804335" y="2669184"/>
                </a:lnTo>
                <a:lnTo>
                  <a:pt x="3789019" y="2669184"/>
                </a:lnTo>
                <a:lnTo>
                  <a:pt x="3773652" y="2684551"/>
                </a:lnTo>
                <a:lnTo>
                  <a:pt x="3758323" y="2699854"/>
                </a:lnTo>
                <a:lnTo>
                  <a:pt x="3712311" y="2730538"/>
                </a:lnTo>
                <a:lnTo>
                  <a:pt x="3681628" y="2761221"/>
                </a:lnTo>
                <a:lnTo>
                  <a:pt x="3650945" y="2791904"/>
                </a:lnTo>
                <a:lnTo>
                  <a:pt x="3635590" y="2791904"/>
                </a:lnTo>
                <a:lnTo>
                  <a:pt x="3589566" y="2791904"/>
                </a:lnTo>
                <a:lnTo>
                  <a:pt x="3589566" y="2776575"/>
                </a:lnTo>
                <a:lnTo>
                  <a:pt x="3635590" y="2745892"/>
                </a:lnTo>
                <a:lnTo>
                  <a:pt x="3681628" y="2715221"/>
                </a:lnTo>
                <a:lnTo>
                  <a:pt x="3712311" y="2684551"/>
                </a:lnTo>
                <a:lnTo>
                  <a:pt x="3758323" y="2653830"/>
                </a:lnTo>
                <a:lnTo>
                  <a:pt x="3773652" y="2638513"/>
                </a:lnTo>
                <a:lnTo>
                  <a:pt x="3789019" y="2638513"/>
                </a:lnTo>
                <a:lnTo>
                  <a:pt x="3789019" y="2623159"/>
                </a:lnTo>
                <a:lnTo>
                  <a:pt x="3804335" y="2623159"/>
                </a:lnTo>
                <a:lnTo>
                  <a:pt x="3804335" y="2607830"/>
                </a:lnTo>
                <a:lnTo>
                  <a:pt x="3819690" y="2607830"/>
                </a:lnTo>
                <a:lnTo>
                  <a:pt x="3835006" y="2607830"/>
                </a:lnTo>
                <a:lnTo>
                  <a:pt x="3835006" y="2592476"/>
                </a:lnTo>
                <a:lnTo>
                  <a:pt x="3850373" y="2592476"/>
                </a:lnTo>
                <a:lnTo>
                  <a:pt x="3865689" y="2577147"/>
                </a:lnTo>
                <a:lnTo>
                  <a:pt x="3881056" y="2577147"/>
                </a:lnTo>
                <a:lnTo>
                  <a:pt x="3896372" y="2561793"/>
                </a:lnTo>
                <a:lnTo>
                  <a:pt x="3911727" y="2561793"/>
                </a:lnTo>
                <a:lnTo>
                  <a:pt x="3927068" y="2561793"/>
                </a:lnTo>
                <a:lnTo>
                  <a:pt x="3942397" y="2546476"/>
                </a:lnTo>
                <a:lnTo>
                  <a:pt x="3957751" y="2546476"/>
                </a:lnTo>
                <a:lnTo>
                  <a:pt x="3973080" y="2546476"/>
                </a:lnTo>
                <a:lnTo>
                  <a:pt x="3973080" y="2531122"/>
                </a:lnTo>
                <a:lnTo>
                  <a:pt x="3957751" y="2485123"/>
                </a:lnTo>
                <a:lnTo>
                  <a:pt x="3942397" y="2423731"/>
                </a:lnTo>
                <a:lnTo>
                  <a:pt x="3927068" y="2423731"/>
                </a:lnTo>
                <a:lnTo>
                  <a:pt x="3911727" y="2423731"/>
                </a:lnTo>
                <a:lnTo>
                  <a:pt x="3896372" y="2423731"/>
                </a:lnTo>
                <a:lnTo>
                  <a:pt x="3881056" y="2439085"/>
                </a:lnTo>
                <a:lnTo>
                  <a:pt x="3865689" y="2439085"/>
                </a:lnTo>
                <a:lnTo>
                  <a:pt x="3850373" y="2454440"/>
                </a:lnTo>
                <a:lnTo>
                  <a:pt x="3835006" y="2454440"/>
                </a:lnTo>
                <a:lnTo>
                  <a:pt x="3819690" y="2454440"/>
                </a:lnTo>
                <a:lnTo>
                  <a:pt x="3804335" y="2469768"/>
                </a:lnTo>
                <a:lnTo>
                  <a:pt x="3789019" y="2469768"/>
                </a:lnTo>
                <a:lnTo>
                  <a:pt x="3789019" y="2485123"/>
                </a:lnTo>
                <a:lnTo>
                  <a:pt x="3773652" y="2485123"/>
                </a:lnTo>
                <a:lnTo>
                  <a:pt x="3758323" y="2485123"/>
                </a:lnTo>
                <a:lnTo>
                  <a:pt x="3742969" y="2500439"/>
                </a:lnTo>
                <a:lnTo>
                  <a:pt x="3727653" y="2515793"/>
                </a:lnTo>
                <a:lnTo>
                  <a:pt x="3712311" y="2515793"/>
                </a:lnTo>
                <a:lnTo>
                  <a:pt x="3712311" y="2531122"/>
                </a:lnTo>
                <a:lnTo>
                  <a:pt x="3696982" y="2531122"/>
                </a:lnTo>
                <a:lnTo>
                  <a:pt x="3681628" y="2546476"/>
                </a:lnTo>
                <a:lnTo>
                  <a:pt x="3666261" y="2561793"/>
                </a:lnTo>
                <a:lnTo>
                  <a:pt x="3620274" y="2592476"/>
                </a:lnTo>
                <a:lnTo>
                  <a:pt x="3589566" y="2623159"/>
                </a:lnTo>
                <a:lnTo>
                  <a:pt x="3558882" y="2653830"/>
                </a:lnTo>
                <a:lnTo>
                  <a:pt x="3512883" y="2684551"/>
                </a:lnTo>
                <a:lnTo>
                  <a:pt x="3482200" y="2699854"/>
                </a:lnTo>
                <a:lnTo>
                  <a:pt x="3482200" y="2715221"/>
                </a:lnTo>
                <a:lnTo>
                  <a:pt x="3497541" y="2730538"/>
                </a:lnTo>
                <a:lnTo>
                  <a:pt x="3512883" y="2745892"/>
                </a:lnTo>
                <a:lnTo>
                  <a:pt x="3512883" y="2761221"/>
                </a:lnTo>
                <a:lnTo>
                  <a:pt x="3528225" y="2776575"/>
                </a:lnTo>
                <a:lnTo>
                  <a:pt x="3543554" y="2791904"/>
                </a:lnTo>
                <a:lnTo>
                  <a:pt x="3497541" y="2791904"/>
                </a:lnTo>
                <a:lnTo>
                  <a:pt x="3482200" y="2791904"/>
                </a:lnTo>
                <a:lnTo>
                  <a:pt x="3482200" y="2776575"/>
                </a:lnTo>
                <a:lnTo>
                  <a:pt x="3482200" y="2761221"/>
                </a:lnTo>
                <a:lnTo>
                  <a:pt x="3466858" y="2761221"/>
                </a:lnTo>
                <a:lnTo>
                  <a:pt x="3451517" y="2745892"/>
                </a:lnTo>
                <a:lnTo>
                  <a:pt x="3451517" y="2730538"/>
                </a:lnTo>
                <a:lnTo>
                  <a:pt x="3436188" y="2730538"/>
                </a:lnTo>
                <a:lnTo>
                  <a:pt x="3436188" y="2715221"/>
                </a:lnTo>
                <a:lnTo>
                  <a:pt x="3420833" y="2715221"/>
                </a:lnTo>
                <a:lnTo>
                  <a:pt x="3420833" y="2699854"/>
                </a:lnTo>
                <a:lnTo>
                  <a:pt x="3405479" y="2699854"/>
                </a:lnTo>
                <a:lnTo>
                  <a:pt x="3405479" y="2684551"/>
                </a:lnTo>
                <a:lnTo>
                  <a:pt x="3390138" y="2669184"/>
                </a:lnTo>
                <a:lnTo>
                  <a:pt x="3374809" y="2669184"/>
                </a:lnTo>
                <a:lnTo>
                  <a:pt x="3374809" y="2653830"/>
                </a:lnTo>
                <a:lnTo>
                  <a:pt x="3359467" y="2653830"/>
                </a:lnTo>
                <a:lnTo>
                  <a:pt x="3344138" y="2638513"/>
                </a:lnTo>
                <a:lnTo>
                  <a:pt x="3328797" y="2623159"/>
                </a:lnTo>
                <a:lnTo>
                  <a:pt x="3313455" y="2623159"/>
                </a:lnTo>
                <a:lnTo>
                  <a:pt x="3282772" y="2607830"/>
                </a:lnTo>
                <a:lnTo>
                  <a:pt x="3267430" y="2592476"/>
                </a:lnTo>
                <a:lnTo>
                  <a:pt x="3252101" y="2577147"/>
                </a:lnTo>
                <a:lnTo>
                  <a:pt x="3236772" y="2561793"/>
                </a:lnTo>
                <a:lnTo>
                  <a:pt x="3206076" y="2546476"/>
                </a:lnTo>
                <a:lnTo>
                  <a:pt x="3190722" y="2531122"/>
                </a:lnTo>
                <a:lnTo>
                  <a:pt x="3175381" y="2515793"/>
                </a:lnTo>
                <a:lnTo>
                  <a:pt x="3160052" y="2500439"/>
                </a:lnTo>
                <a:lnTo>
                  <a:pt x="3144710" y="2485123"/>
                </a:lnTo>
                <a:lnTo>
                  <a:pt x="3129381" y="2469768"/>
                </a:lnTo>
                <a:lnTo>
                  <a:pt x="3114040" y="2454440"/>
                </a:lnTo>
                <a:lnTo>
                  <a:pt x="3098685" y="2439085"/>
                </a:lnTo>
                <a:lnTo>
                  <a:pt x="3083344" y="2423731"/>
                </a:lnTo>
                <a:lnTo>
                  <a:pt x="3068002" y="2408402"/>
                </a:lnTo>
                <a:lnTo>
                  <a:pt x="3068002" y="2393048"/>
                </a:lnTo>
                <a:lnTo>
                  <a:pt x="3037344" y="2362365"/>
                </a:lnTo>
                <a:lnTo>
                  <a:pt x="3006661" y="2316365"/>
                </a:lnTo>
                <a:lnTo>
                  <a:pt x="2975978" y="2270340"/>
                </a:lnTo>
                <a:lnTo>
                  <a:pt x="2960624" y="2270340"/>
                </a:lnTo>
                <a:lnTo>
                  <a:pt x="2945295" y="2270340"/>
                </a:lnTo>
                <a:lnTo>
                  <a:pt x="2914599" y="2285695"/>
                </a:lnTo>
                <a:lnTo>
                  <a:pt x="2883928" y="2316365"/>
                </a:lnTo>
                <a:lnTo>
                  <a:pt x="2883928" y="2331681"/>
                </a:lnTo>
                <a:lnTo>
                  <a:pt x="2837916" y="2362365"/>
                </a:lnTo>
                <a:lnTo>
                  <a:pt x="2822575" y="2362365"/>
                </a:lnTo>
                <a:lnTo>
                  <a:pt x="2807233" y="2393048"/>
                </a:lnTo>
                <a:lnTo>
                  <a:pt x="2715196" y="2454440"/>
                </a:lnTo>
                <a:lnTo>
                  <a:pt x="2715196" y="2469768"/>
                </a:lnTo>
                <a:lnTo>
                  <a:pt x="2669171" y="2485123"/>
                </a:lnTo>
                <a:lnTo>
                  <a:pt x="2638488" y="2515793"/>
                </a:lnTo>
                <a:lnTo>
                  <a:pt x="2623146" y="2531122"/>
                </a:lnTo>
                <a:lnTo>
                  <a:pt x="2592463" y="2546476"/>
                </a:lnTo>
                <a:lnTo>
                  <a:pt x="2592463" y="2561793"/>
                </a:lnTo>
                <a:lnTo>
                  <a:pt x="2561793" y="2577147"/>
                </a:lnTo>
                <a:lnTo>
                  <a:pt x="2561793" y="2592476"/>
                </a:lnTo>
                <a:lnTo>
                  <a:pt x="2592463" y="2638513"/>
                </a:lnTo>
                <a:lnTo>
                  <a:pt x="2623146" y="2684551"/>
                </a:lnTo>
                <a:lnTo>
                  <a:pt x="2653830" y="2715221"/>
                </a:lnTo>
                <a:lnTo>
                  <a:pt x="2669171" y="2730538"/>
                </a:lnTo>
                <a:lnTo>
                  <a:pt x="2684513" y="2745892"/>
                </a:lnTo>
                <a:lnTo>
                  <a:pt x="2638488" y="2745892"/>
                </a:lnTo>
                <a:lnTo>
                  <a:pt x="2623146" y="2745892"/>
                </a:lnTo>
                <a:lnTo>
                  <a:pt x="2577134" y="2745892"/>
                </a:lnTo>
                <a:lnTo>
                  <a:pt x="2607805" y="2715221"/>
                </a:lnTo>
                <a:lnTo>
                  <a:pt x="2607805" y="2699854"/>
                </a:lnTo>
                <a:lnTo>
                  <a:pt x="2577134" y="2669184"/>
                </a:lnTo>
                <a:lnTo>
                  <a:pt x="2531110" y="2607830"/>
                </a:lnTo>
                <a:lnTo>
                  <a:pt x="2515768" y="2607830"/>
                </a:lnTo>
                <a:lnTo>
                  <a:pt x="2500426" y="2623159"/>
                </a:lnTo>
                <a:lnTo>
                  <a:pt x="2469756" y="2653830"/>
                </a:lnTo>
                <a:lnTo>
                  <a:pt x="2439060" y="2669184"/>
                </a:lnTo>
                <a:lnTo>
                  <a:pt x="2408377" y="2699854"/>
                </a:lnTo>
                <a:lnTo>
                  <a:pt x="2377706" y="2730538"/>
                </a:lnTo>
                <a:lnTo>
                  <a:pt x="2362377" y="2730538"/>
                </a:lnTo>
                <a:lnTo>
                  <a:pt x="2285682" y="2730538"/>
                </a:lnTo>
                <a:lnTo>
                  <a:pt x="2439060" y="2592476"/>
                </a:lnTo>
                <a:lnTo>
                  <a:pt x="2485110" y="2561793"/>
                </a:lnTo>
                <a:lnTo>
                  <a:pt x="2485110" y="2546476"/>
                </a:lnTo>
                <a:lnTo>
                  <a:pt x="2469756" y="2515793"/>
                </a:lnTo>
                <a:lnTo>
                  <a:pt x="2439060" y="2500439"/>
                </a:lnTo>
                <a:lnTo>
                  <a:pt x="2423718" y="2469768"/>
                </a:lnTo>
                <a:lnTo>
                  <a:pt x="2393048" y="2423731"/>
                </a:lnTo>
                <a:lnTo>
                  <a:pt x="2362377" y="2408402"/>
                </a:lnTo>
                <a:lnTo>
                  <a:pt x="2347023" y="2362365"/>
                </a:lnTo>
                <a:lnTo>
                  <a:pt x="2316340" y="2331681"/>
                </a:lnTo>
                <a:lnTo>
                  <a:pt x="2285682" y="2301024"/>
                </a:lnTo>
                <a:lnTo>
                  <a:pt x="2254999" y="2270340"/>
                </a:lnTo>
                <a:lnTo>
                  <a:pt x="2239632" y="2239657"/>
                </a:lnTo>
                <a:lnTo>
                  <a:pt x="2208961" y="2208987"/>
                </a:lnTo>
                <a:lnTo>
                  <a:pt x="2178291" y="2178304"/>
                </a:lnTo>
                <a:lnTo>
                  <a:pt x="2178291" y="2162949"/>
                </a:lnTo>
                <a:lnTo>
                  <a:pt x="2162937" y="2147620"/>
                </a:lnTo>
                <a:lnTo>
                  <a:pt x="2147595" y="2101595"/>
                </a:lnTo>
                <a:lnTo>
                  <a:pt x="2116937" y="2070912"/>
                </a:lnTo>
                <a:lnTo>
                  <a:pt x="2101596" y="2055596"/>
                </a:lnTo>
                <a:lnTo>
                  <a:pt x="2086254" y="2024913"/>
                </a:lnTo>
                <a:lnTo>
                  <a:pt x="2070912" y="2024913"/>
                </a:lnTo>
                <a:lnTo>
                  <a:pt x="2055571" y="2040242"/>
                </a:lnTo>
                <a:lnTo>
                  <a:pt x="2040229" y="2040242"/>
                </a:lnTo>
                <a:lnTo>
                  <a:pt x="2024888" y="2040242"/>
                </a:lnTo>
                <a:lnTo>
                  <a:pt x="2009559" y="2040242"/>
                </a:lnTo>
                <a:lnTo>
                  <a:pt x="2009559" y="2055596"/>
                </a:lnTo>
                <a:lnTo>
                  <a:pt x="1871484" y="2055596"/>
                </a:lnTo>
                <a:lnTo>
                  <a:pt x="1825472" y="2070912"/>
                </a:lnTo>
                <a:lnTo>
                  <a:pt x="1779447" y="2070912"/>
                </a:lnTo>
                <a:lnTo>
                  <a:pt x="1764106" y="2070912"/>
                </a:lnTo>
                <a:lnTo>
                  <a:pt x="1748751" y="2070912"/>
                </a:lnTo>
                <a:lnTo>
                  <a:pt x="1733423" y="2070912"/>
                </a:lnTo>
                <a:lnTo>
                  <a:pt x="1718081" y="2086267"/>
                </a:lnTo>
                <a:lnTo>
                  <a:pt x="1702752" y="2086267"/>
                </a:lnTo>
                <a:lnTo>
                  <a:pt x="1687398" y="2086267"/>
                </a:lnTo>
                <a:lnTo>
                  <a:pt x="1672056" y="2086267"/>
                </a:lnTo>
                <a:lnTo>
                  <a:pt x="1672056" y="2101595"/>
                </a:lnTo>
                <a:lnTo>
                  <a:pt x="1656714" y="2101595"/>
                </a:lnTo>
                <a:lnTo>
                  <a:pt x="1641386" y="2101595"/>
                </a:lnTo>
                <a:lnTo>
                  <a:pt x="1626044" y="2101595"/>
                </a:lnTo>
                <a:lnTo>
                  <a:pt x="1626044" y="2086267"/>
                </a:lnTo>
                <a:lnTo>
                  <a:pt x="1610702" y="2086267"/>
                </a:lnTo>
                <a:lnTo>
                  <a:pt x="1610702" y="2070912"/>
                </a:lnTo>
                <a:lnTo>
                  <a:pt x="1580019" y="2040242"/>
                </a:lnTo>
                <a:lnTo>
                  <a:pt x="1564678" y="2024913"/>
                </a:lnTo>
                <a:lnTo>
                  <a:pt x="1549349" y="1994204"/>
                </a:lnTo>
                <a:lnTo>
                  <a:pt x="1534020" y="1994204"/>
                </a:lnTo>
                <a:lnTo>
                  <a:pt x="1534020" y="1978875"/>
                </a:lnTo>
                <a:lnTo>
                  <a:pt x="1534020" y="1963521"/>
                </a:lnTo>
                <a:lnTo>
                  <a:pt x="1534020" y="1948192"/>
                </a:lnTo>
                <a:lnTo>
                  <a:pt x="1549349" y="1948192"/>
                </a:lnTo>
                <a:lnTo>
                  <a:pt x="1549349" y="1932851"/>
                </a:lnTo>
                <a:lnTo>
                  <a:pt x="1564678" y="1932851"/>
                </a:lnTo>
                <a:lnTo>
                  <a:pt x="1580019" y="1917522"/>
                </a:lnTo>
                <a:lnTo>
                  <a:pt x="1595374" y="1917522"/>
                </a:lnTo>
                <a:lnTo>
                  <a:pt x="1610702" y="1902167"/>
                </a:lnTo>
                <a:lnTo>
                  <a:pt x="1626044" y="1902167"/>
                </a:lnTo>
                <a:lnTo>
                  <a:pt x="1641386" y="1902167"/>
                </a:lnTo>
                <a:lnTo>
                  <a:pt x="1656714" y="1886851"/>
                </a:lnTo>
                <a:lnTo>
                  <a:pt x="1672056" y="1886851"/>
                </a:lnTo>
                <a:lnTo>
                  <a:pt x="1687398" y="1886851"/>
                </a:lnTo>
                <a:lnTo>
                  <a:pt x="1702752" y="1886851"/>
                </a:lnTo>
                <a:lnTo>
                  <a:pt x="1718081" y="1871484"/>
                </a:lnTo>
                <a:lnTo>
                  <a:pt x="1825472" y="1871484"/>
                </a:lnTo>
                <a:lnTo>
                  <a:pt x="1856143" y="1856168"/>
                </a:lnTo>
                <a:lnTo>
                  <a:pt x="1994217" y="1856168"/>
                </a:lnTo>
                <a:lnTo>
                  <a:pt x="1994217" y="1840814"/>
                </a:lnTo>
                <a:lnTo>
                  <a:pt x="2009559" y="1840814"/>
                </a:lnTo>
                <a:lnTo>
                  <a:pt x="2009559" y="1825485"/>
                </a:lnTo>
                <a:lnTo>
                  <a:pt x="2009559" y="1810130"/>
                </a:lnTo>
                <a:lnTo>
                  <a:pt x="1994217" y="1779447"/>
                </a:lnTo>
                <a:lnTo>
                  <a:pt x="1994217" y="1764093"/>
                </a:lnTo>
                <a:lnTo>
                  <a:pt x="1994217" y="1733422"/>
                </a:lnTo>
                <a:lnTo>
                  <a:pt x="1994217" y="1718106"/>
                </a:lnTo>
                <a:lnTo>
                  <a:pt x="1948180" y="1718106"/>
                </a:lnTo>
                <a:lnTo>
                  <a:pt x="1917509" y="1718106"/>
                </a:lnTo>
                <a:lnTo>
                  <a:pt x="1871484" y="1733422"/>
                </a:lnTo>
                <a:lnTo>
                  <a:pt x="1840801" y="1733422"/>
                </a:lnTo>
                <a:lnTo>
                  <a:pt x="1794789" y="1733422"/>
                </a:lnTo>
                <a:lnTo>
                  <a:pt x="1748751" y="1733422"/>
                </a:lnTo>
                <a:lnTo>
                  <a:pt x="1733423" y="1733422"/>
                </a:lnTo>
                <a:lnTo>
                  <a:pt x="1718081" y="1748777"/>
                </a:lnTo>
                <a:lnTo>
                  <a:pt x="1702752" y="1748777"/>
                </a:lnTo>
                <a:lnTo>
                  <a:pt x="1687398" y="1748777"/>
                </a:lnTo>
                <a:lnTo>
                  <a:pt x="1672056" y="1748777"/>
                </a:lnTo>
                <a:lnTo>
                  <a:pt x="1656714" y="1748777"/>
                </a:lnTo>
                <a:lnTo>
                  <a:pt x="1626044" y="1764093"/>
                </a:lnTo>
                <a:lnTo>
                  <a:pt x="1610702" y="1764093"/>
                </a:lnTo>
                <a:lnTo>
                  <a:pt x="1595374" y="1779447"/>
                </a:lnTo>
                <a:lnTo>
                  <a:pt x="1580019" y="1779447"/>
                </a:lnTo>
                <a:lnTo>
                  <a:pt x="1564678" y="1779447"/>
                </a:lnTo>
                <a:lnTo>
                  <a:pt x="1549349" y="1794802"/>
                </a:lnTo>
                <a:lnTo>
                  <a:pt x="1534020" y="1794802"/>
                </a:lnTo>
                <a:lnTo>
                  <a:pt x="1518678" y="1810130"/>
                </a:lnTo>
                <a:lnTo>
                  <a:pt x="1503337" y="1810130"/>
                </a:lnTo>
                <a:lnTo>
                  <a:pt x="1487970" y="1810130"/>
                </a:lnTo>
                <a:lnTo>
                  <a:pt x="1472628" y="1825485"/>
                </a:lnTo>
                <a:lnTo>
                  <a:pt x="1457299" y="1840814"/>
                </a:lnTo>
                <a:lnTo>
                  <a:pt x="1441958" y="1840814"/>
                </a:lnTo>
                <a:lnTo>
                  <a:pt x="1426629" y="1856168"/>
                </a:lnTo>
                <a:lnTo>
                  <a:pt x="1411287" y="1871484"/>
                </a:lnTo>
                <a:lnTo>
                  <a:pt x="1395933" y="1871484"/>
                </a:lnTo>
                <a:lnTo>
                  <a:pt x="1380591" y="1886851"/>
                </a:lnTo>
                <a:lnTo>
                  <a:pt x="1365250" y="1886851"/>
                </a:lnTo>
                <a:lnTo>
                  <a:pt x="1411287" y="1948192"/>
                </a:lnTo>
                <a:lnTo>
                  <a:pt x="1457299" y="2009559"/>
                </a:lnTo>
                <a:lnTo>
                  <a:pt x="1472628" y="2024913"/>
                </a:lnTo>
                <a:lnTo>
                  <a:pt x="1503337" y="2055596"/>
                </a:lnTo>
                <a:lnTo>
                  <a:pt x="1518678" y="2086267"/>
                </a:lnTo>
                <a:lnTo>
                  <a:pt x="1549349" y="2116950"/>
                </a:lnTo>
                <a:lnTo>
                  <a:pt x="1595374" y="2178304"/>
                </a:lnTo>
                <a:lnTo>
                  <a:pt x="1610702" y="2208987"/>
                </a:lnTo>
                <a:lnTo>
                  <a:pt x="2024888" y="2715221"/>
                </a:lnTo>
                <a:lnTo>
                  <a:pt x="1963508" y="2715221"/>
                </a:lnTo>
                <a:lnTo>
                  <a:pt x="1810131" y="2515793"/>
                </a:lnTo>
                <a:lnTo>
                  <a:pt x="1779447" y="2469768"/>
                </a:lnTo>
                <a:lnTo>
                  <a:pt x="1764106" y="2469768"/>
                </a:lnTo>
                <a:lnTo>
                  <a:pt x="1748751" y="2469768"/>
                </a:lnTo>
                <a:lnTo>
                  <a:pt x="1733423" y="2485123"/>
                </a:lnTo>
                <a:lnTo>
                  <a:pt x="1702752" y="2515793"/>
                </a:lnTo>
                <a:lnTo>
                  <a:pt x="1687398" y="2515793"/>
                </a:lnTo>
                <a:lnTo>
                  <a:pt x="1687398" y="2531122"/>
                </a:lnTo>
                <a:lnTo>
                  <a:pt x="1672056" y="2531122"/>
                </a:lnTo>
                <a:lnTo>
                  <a:pt x="1672056" y="2546476"/>
                </a:lnTo>
                <a:lnTo>
                  <a:pt x="1656714" y="2546476"/>
                </a:lnTo>
                <a:lnTo>
                  <a:pt x="1656714" y="2561793"/>
                </a:lnTo>
                <a:lnTo>
                  <a:pt x="1641386" y="2561793"/>
                </a:lnTo>
                <a:lnTo>
                  <a:pt x="1641386" y="2577147"/>
                </a:lnTo>
                <a:lnTo>
                  <a:pt x="1626044" y="2592476"/>
                </a:lnTo>
                <a:lnTo>
                  <a:pt x="1626044" y="2607830"/>
                </a:lnTo>
                <a:lnTo>
                  <a:pt x="1610702" y="2638513"/>
                </a:lnTo>
                <a:lnTo>
                  <a:pt x="1595374" y="2653830"/>
                </a:lnTo>
                <a:lnTo>
                  <a:pt x="1595374" y="2669184"/>
                </a:lnTo>
                <a:lnTo>
                  <a:pt x="1580019" y="2684551"/>
                </a:lnTo>
                <a:lnTo>
                  <a:pt x="1534020" y="2684551"/>
                </a:lnTo>
                <a:lnTo>
                  <a:pt x="1549349" y="2669184"/>
                </a:lnTo>
                <a:lnTo>
                  <a:pt x="1549349" y="2653830"/>
                </a:lnTo>
                <a:lnTo>
                  <a:pt x="1564678" y="2653830"/>
                </a:lnTo>
                <a:lnTo>
                  <a:pt x="1564678" y="2638513"/>
                </a:lnTo>
                <a:lnTo>
                  <a:pt x="1580019" y="2623159"/>
                </a:lnTo>
                <a:lnTo>
                  <a:pt x="1595374" y="2592476"/>
                </a:lnTo>
                <a:lnTo>
                  <a:pt x="1595374" y="2577147"/>
                </a:lnTo>
                <a:lnTo>
                  <a:pt x="1610702" y="2561793"/>
                </a:lnTo>
                <a:lnTo>
                  <a:pt x="1610702" y="2546476"/>
                </a:lnTo>
                <a:lnTo>
                  <a:pt x="1626044" y="2546476"/>
                </a:lnTo>
                <a:lnTo>
                  <a:pt x="1626044" y="2531122"/>
                </a:lnTo>
                <a:lnTo>
                  <a:pt x="1641386" y="2531122"/>
                </a:lnTo>
                <a:lnTo>
                  <a:pt x="1641386" y="2515793"/>
                </a:lnTo>
                <a:lnTo>
                  <a:pt x="1656714" y="2500439"/>
                </a:lnTo>
                <a:lnTo>
                  <a:pt x="1656714" y="2485123"/>
                </a:lnTo>
                <a:lnTo>
                  <a:pt x="1672056" y="2469768"/>
                </a:lnTo>
                <a:lnTo>
                  <a:pt x="1672056" y="2454440"/>
                </a:lnTo>
                <a:lnTo>
                  <a:pt x="1687398" y="2454440"/>
                </a:lnTo>
                <a:lnTo>
                  <a:pt x="1718081" y="2423731"/>
                </a:lnTo>
                <a:lnTo>
                  <a:pt x="1718081" y="2408402"/>
                </a:lnTo>
                <a:lnTo>
                  <a:pt x="1672056" y="2347048"/>
                </a:lnTo>
                <a:lnTo>
                  <a:pt x="1626044" y="2285695"/>
                </a:lnTo>
                <a:lnTo>
                  <a:pt x="1610702" y="2255011"/>
                </a:lnTo>
                <a:lnTo>
                  <a:pt x="1580019" y="2239657"/>
                </a:lnTo>
                <a:lnTo>
                  <a:pt x="1564678" y="2208987"/>
                </a:lnTo>
                <a:lnTo>
                  <a:pt x="1549349" y="2178304"/>
                </a:lnTo>
                <a:lnTo>
                  <a:pt x="1518678" y="2147620"/>
                </a:lnTo>
                <a:lnTo>
                  <a:pt x="1503337" y="2132279"/>
                </a:lnTo>
                <a:lnTo>
                  <a:pt x="1472628" y="2101595"/>
                </a:lnTo>
                <a:lnTo>
                  <a:pt x="1457299" y="2070912"/>
                </a:lnTo>
                <a:lnTo>
                  <a:pt x="1441958" y="2040242"/>
                </a:lnTo>
                <a:lnTo>
                  <a:pt x="1411287" y="2024913"/>
                </a:lnTo>
                <a:lnTo>
                  <a:pt x="1395933" y="1994204"/>
                </a:lnTo>
                <a:lnTo>
                  <a:pt x="1365250" y="1963521"/>
                </a:lnTo>
                <a:lnTo>
                  <a:pt x="1349933" y="1932851"/>
                </a:lnTo>
                <a:lnTo>
                  <a:pt x="1334592" y="1917522"/>
                </a:lnTo>
                <a:lnTo>
                  <a:pt x="1334592" y="1902167"/>
                </a:lnTo>
                <a:lnTo>
                  <a:pt x="1288567" y="1856168"/>
                </a:lnTo>
                <a:lnTo>
                  <a:pt x="1273225" y="1840814"/>
                </a:lnTo>
                <a:lnTo>
                  <a:pt x="1273225" y="1856168"/>
                </a:lnTo>
                <a:lnTo>
                  <a:pt x="1211846" y="1779447"/>
                </a:lnTo>
                <a:lnTo>
                  <a:pt x="1227201" y="1779447"/>
                </a:lnTo>
                <a:lnTo>
                  <a:pt x="1181176" y="1733422"/>
                </a:lnTo>
                <a:lnTo>
                  <a:pt x="1165847" y="1733422"/>
                </a:lnTo>
                <a:lnTo>
                  <a:pt x="1150505" y="1748777"/>
                </a:lnTo>
                <a:lnTo>
                  <a:pt x="1135164" y="1764093"/>
                </a:lnTo>
                <a:lnTo>
                  <a:pt x="1119822" y="1779447"/>
                </a:lnTo>
                <a:lnTo>
                  <a:pt x="1104480" y="1779447"/>
                </a:lnTo>
                <a:lnTo>
                  <a:pt x="1089139" y="1794802"/>
                </a:lnTo>
                <a:lnTo>
                  <a:pt x="1089139" y="1810130"/>
                </a:lnTo>
                <a:lnTo>
                  <a:pt x="1073810" y="1810130"/>
                </a:lnTo>
                <a:lnTo>
                  <a:pt x="1058468" y="1825485"/>
                </a:lnTo>
                <a:lnTo>
                  <a:pt x="1043127" y="1840814"/>
                </a:lnTo>
                <a:lnTo>
                  <a:pt x="1043127" y="1856168"/>
                </a:lnTo>
                <a:lnTo>
                  <a:pt x="1027760" y="1871484"/>
                </a:lnTo>
                <a:lnTo>
                  <a:pt x="1012431" y="1886851"/>
                </a:lnTo>
                <a:lnTo>
                  <a:pt x="997089" y="1902167"/>
                </a:lnTo>
                <a:lnTo>
                  <a:pt x="997089" y="1917522"/>
                </a:lnTo>
                <a:lnTo>
                  <a:pt x="981760" y="1917522"/>
                </a:lnTo>
                <a:lnTo>
                  <a:pt x="966419" y="1932851"/>
                </a:lnTo>
                <a:lnTo>
                  <a:pt x="951077" y="1948192"/>
                </a:lnTo>
                <a:lnTo>
                  <a:pt x="951077" y="1978875"/>
                </a:lnTo>
                <a:lnTo>
                  <a:pt x="935736" y="1994204"/>
                </a:lnTo>
                <a:lnTo>
                  <a:pt x="920394" y="2009559"/>
                </a:lnTo>
                <a:lnTo>
                  <a:pt x="920394" y="2024913"/>
                </a:lnTo>
                <a:lnTo>
                  <a:pt x="905052" y="2040242"/>
                </a:lnTo>
                <a:lnTo>
                  <a:pt x="905052" y="2055596"/>
                </a:lnTo>
                <a:lnTo>
                  <a:pt x="889711" y="2070912"/>
                </a:lnTo>
                <a:lnTo>
                  <a:pt x="874382" y="2086267"/>
                </a:lnTo>
                <a:lnTo>
                  <a:pt x="874382" y="2101595"/>
                </a:lnTo>
                <a:lnTo>
                  <a:pt x="859040" y="2116950"/>
                </a:lnTo>
                <a:lnTo>
                  <a:pt x="859040" y="2147620"/>
                </a:lnTo>
                <a:lnTo>
                  <a:pt x="859040" y="2162949"/>
                </a:lnTo>
                <a:lnTo>
                  <a:pt x="843699" y="2178304"/>
                </a:lnTo>
                <a:lnTo>
                  <a:pt x="843699" y="2193620"/>
                </a:lnTo>
                <a:lnTo>
                  <a:pt x="828357" y="2208987"/>
                </a:lnTo>
                <a:lnTo>
                  <a:pt x="828357" y="2224303"/>
                </a:lnTo>
                <a:lnTo>
                  <a:pt x="828357" y="2239657"/>
                </a:lnTo>
                <a:lnTo>
                  <a:pt x="813015" y="2255011"/>
                </a:lnTo>
                <a:lnTo>
                  <a:pt x="813015" y="2270340"/>
                </a:lnTo>
                <a:lnTo>
                  <a:pt x="813015" y="2301024"/>
                </a:lnTo>
                <a:lnTo>
                  <a:pt x="813015" y="2316365"/>
                </a:lnTo>
                <a:lnTo>
                  <a:pt x="797674" y="2331681"/>
                </a:lnTo>
                <a:lnTo>
                  <a:pt x="797674" y="2347048"/>
                </a:lnTo>
                <a:lnTo>
                  <a:pt x="797674" y="2653830"/>
                </a:lnTo>
                <a:lnTo>
                  <a:pt x="751649" y="2653830"/>
                </a:lnTo>
                <a:lnTo>
                  <a:pt x="751649" y="2638513"/>
                </a:lnTo>
                <a:lnTo>
                  <a:pt x="751649" y="2607830"/>
                </a:lnTo>
                <a:lnTo>
                  <a:pt x="690295" y="2607830"/>
                </a:lnTo>
                <a:lnTo>
                  <a:pt x="674954" y="2607830"/>
                </a:lnTo>
                <a:lnTo>
                  <a:pt x="659625" y="2607830"/>
                </a:lnTo>
                <a:lnTo>
                  <a:pt x="644271" y="2592476"/>
                </a:lnTo>
                <a:lnTo>
                  <a:pt x="567588" y="2592476"/>
                </a:lnTo>
                <a:lnTo>
                  <a:pt x="567588" y="2577147"/>
                </a:lnTo>
                <a:lnTo>
                  <a:pt x="552246" y="2577147"/>
                </a:lnTo>
                <a:lnTo>
                  <a:pt x="536879" y="2577147"/>
                </a:lnTo>
                <a:lnTo>
                  <a:pt x="521550" y="2577147"/>
                </a:lnTo>
                <a:lnTo>
                  <a:pt x="506209" y="2561793"/>
                </a:lnTo>
                <a:lnTo>
                  <a:pt x="490867" y="2561793"/>
                </a:lnTo>
                <a:lnTo>
                  <a:pt x="475538" y="2546476"/>
                </a:lnTo>
                <a:lnTo>
                  <a:pt x="460197" y="2546476"/>
                </a:lnTo>
                <a:lnTo>
                  <a:pt x="444842" y="2531122"/>
                </a:lnTo>
                <a:lnTo>
                  <a:pt x="429501" y="2531122"/>
                </a:lnTo>
                <a:lnTo>
                  <a:pt x="414185" y="2515793"/>
                </a:lnTo>
                <a:lnTo>
                  <a:pt x="398843" y="2515793"/>
                </a:lnTo>
                <a:lnTo>
                  <a:pt x="398843" y="2500439"/>
                </a:lnTo>
                <a:lnTo>
                  <a:pt x="383501" y="2500439"/>
                </a:lnTo>
                <a:lnTo>
                  <a:pt x="368160" y="2485123"/>
                </a:lnTo>
                <a:lnTo>
                  <a:pt x="352818" y="2485123"/>
                </a:lnTo>
                <a:lnTo>
                  <a:pt x="352818" y="2469768"/>
                </a:lnTo>
                <a:lnTo>
                  <a:pt x="337477" y="2469768"/>
                </a:lnTo>
                <a:lnTo>
                  <a:pt x="322135" y="2469768"/>
                </a:lnTo>
                <a:lnTo>
                  <a:pt x="322135" y="2454440"/>
                </a:lnTo>
                <a:lnTo>
                  <a:pt x="306793" y="2454440"/>
                </a:lnTo>
                <a:lnTo>
                  <a:pt x="291452" y="2454440"/>
                </a:lnTo>
                <a:lnTo>
                  <a:pt x="276110" y="2454440"/>
                </a:lnTo>
                <a:lnTo>
                  <a:pt x="260756" y="2454440"/>
                </a:lnTo>
                <a:lnTo>
                  <a:pt x="260756" y="2469768"/>
                </a:lnTo>
                <a:lnTo>
                  <a:pt x="260756" y="2485123"/>
                </a:lnTo>
                <a:lnTo>
                  <a:pt x="245427" y="2485123"/>
                </a:lnTo>
                <a:lnTo>
                  <a:pt x="245427" y="2500439"/>
                </a:lnTo>
                <a:lnTo>
                  <a:pt x="245427" y="2515793"/>
                </a:lnTo>
                <a:lnTo>
                  <a:pt x="230085" y="2515793"/>
                </a:lnTo>
                <a:lnTo>
                  <a:pt x="230085" y="2531122"/>
                </a:lnTo>
                <a:lnTo>
                  <a:pt x="214757" y="2531122"/>
                </a:lnTo>
                <a:lnTo>
                  <a:pt x="214757" y="2546476"/>
                </a:lnTo>
                <a:lnTo>
                  <a:pt x="199415" y="2546476"/>
                </a:lnTo>
                <a:lnTo>
                  <a:pt x="199415" y="2561793"/>
                </a:lnTo>
                <a:lnTo>
                  <a:pt x="184073" y="2561793"/>
                </a:lnTo>
                <a:lnTo>
                  <a:pt x="184073" y="2577147"/>
                </a:lnTo>
                <a:lnTo>
                  <a:pt x="168732" y="2577147"/>
                </a:lnTo>
                <a:lnTo>
                  <a:pt x="153390" y="2577147"/>
                </a:lnTo>
                <a:lnTo>
                  <a:pt x="153390" y="2592476"/>
                </a:lnTo>
                <a:lnTo>
                  <a:pt x="138049" y="2592476"/>
                </a:lnTo>
                <a:lnTo>
                  <a:pt x="107378" y="2607830"/>
                </a:lnTo>
                <a:lnTo>
                  <a:pt x="76695" y="2607830"/>
                </a:lnTo>
                <a:lnTo>
                  <a:pt x="0" y="2607830"/>
                </a:lnTo>
                <a:lnTo>
                  <a:pt x="15328" y="2607830"/>
                </a:lnTo>
                <a:lnTo>
                  <a:pt x="15328" y="2592476"/>
                </a:lnTo>
                <a:lnTo>
                  <a:pt x="30670" y="2592476"/>
                </a:lnTo>
                <a:lnTo>
                  <a:pt x="61353" y="2592476"/>
                </a:lnTo>
                <a:lnTo>
                  <a:pt x="92036" y="2577147"/>
                </a:lnTo>
                <a:lnTo>
                  <a:pt x="122720" y="2561793"/>
                </a:lnTo>
                <a:lnTo>
                  <a:pt x="138049" y="2561793"/>
                </a:lnTo>
                <a:lnTo>
                  <a:pt x="138049" y="2546476"/>
                </a:lnTo>
                <a:lnTo>
                  <a:pt x="153390" y="2546476"/>
                </a:lnTo>
                <a:lnTo>
                  <a:pt x="168732" y="2546476"/>
                </a:lnTo>
                <a:lnTo>
                  <a:pt x="168732" y="253112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73607" y="5366191"/>
            <a:ext cx="1331182" cy="905103"/>
          </a:xfrm>
          <a:custGeom>
            <a:avLst/>
            <a:gdLst/>
            <a:ahLst/>
            <a:cxnLst/>
            <a:rect l="l" t="t" r="r" b="b"/>
            <a:pathLst>
              <a:path w="1331182" h="905103">
                <a:moveTo>
                  <a:pt x="1147095" y="828382"/>
                </a:moveTo>
                <a:lnTo>
                  <a:pt x="1162437" y="828382"/>
                </a:lnTo>
                <a:lnTo>
                  <a:pt x="1162437" y="813053"/>
                </a:lnTo>
                <a:lnTo>
                  <a:pt x="1177778" y="813053"/>
                </a:lnTo>
                <a:lnTo>
                  <a:pt x="1177778" y="797699"/>
                </a:lnTo>
                <a:lnTo>
                  <a:pt x="1193120" y="797699"/>
                </a:lnTo>
                <a:lnTo>
                  <a:pt x="1193120" y="782383"/>
                </a:lnTo>
                <a:lnTo>
                  <a:pt x="1193120" y="767029"/>
                </a:lnTo>
                <a:lnTo>
                  <a:pt x="1208449" y="767029"/>
                </a:lnTo>
                <a:lnTo>
                  <a:pt x="1208449" y="751700"/>
                </a:lnTo>
                <a:lnTo>
                  <a:pt x="1208449" y="552272"/>
                </a:lnTo>
                <a:lnTo>
                  <a:pt x="1223791" y="552272"/>
                </a:lnTo>
                <a:lnTo>
                  <a:pt x="1223791" y="536930"/>
                </a:lnTo>
                <a:lnTo>
                  <a:pt x="1223791" y="521576"/>
                </a:lnTo>
                <a:lnTo>
                  <a:pt x="1239132" y="521576"/>
                </a:lnTo>
                <a:lnTo>
                  <a:pt x="1239132" y="506247"/>
                </a:lnTo>
                <a:lnTo>
                  <a:pt x="1254461" y="490893"/>
                </a:lnTo>
                <a:lnTo>
                  <a:pt x="1254461" y="475564"/>
                </a:lnTo>
                <a:lnTo>
                  <a:pt x="1269803" y="475564"/>
                </a:lnTo>
                <a:lnTo>
                  <a:pt x="1300499" y="444893"/>
                </a:lnTo>
                <a:lnTo>
                  <a:pt x="1315840" y="429539"/>
                </a:lnTo>
                <a:lnTo>
                  <a:pt x="1331182" y="429539"/>
                </a:lnTo>
                <a:lnTo>
                  <a:pt x="1331182" y="414210"/>
                </a:lnTo>
                <a:lnTo>
                  <a:pt x="1315840" y="414210"/>
                </a:lnTo>
                <a:lnTo>
                  <a:pt x="1285144" y="383527"/>
                </a:lnTo>
                <a:lnTo>
                  <a:pt x="1254461" y="322173"/>
                </a:lnTo>
                <a:lnTo>
                  <a:pt x="1223791" y="352856"/>
                </a:lnTo>
                <a:lnTo>
                  <a:pt x="1193120" y="368172"/>
                </a:lnTo>
                <a:lnTo>
                  <a:pt x="1177778" y="383527"/>
                </a:lnTo>
                <a:lnTo>
                  <a:pt x="1162437" y="398856"/>
                </a:lnTo>
                <a:lnTo>
                  <a:pt x="1147095" y="398856"/>
                </a:lnTo>
                <a:lnTo>
                  <a:pt x="1147095" y="414210"/>
                </a:lnTo>
                <a:lnTo>
                  <a:pt x="1131754" y="429539"/>
                </a:lnTo>
                <a:lnTo>
                  <a:pt x="1116412" y="444893"/>
                </a:lnTo>
                <a:lnTo>
                  <a:pt x="1116412" y="460209"/>
                </a:lnTo>
                <a:lnTo>
                  <a:pt x="1101070" y="460209"/>
                </a:lnTo>
                <a:lnTo>
                  <a:pt x="1101070" y="475564"/>
                </a:lnTo>
                <a:lnTo>
                  <a:pt x="1101070" y="490893"/>
                </a:lnTo>
                <a:lnTo>
                  <a:pt x="1085742" y="490893"/>
                </a:lnTo>
                <a:lnTo>
                  <a:pt x="1085742" y="506247"/>
                </a:lnTo>
                <a:lnTo>
                  <a:pt x="1085742" y="521576"/>
                </a:lnTo>
                <a:lnTo>
                  <a:pt x="1085742" y="536930"/>
                </a:lnTo>
                <a:lnTo>
                  <a:pt x="1070400" y="536930"/>
                </a:lnTo>
                <a:lnTo>
                  <a:pt x="1070400" y="659637"/>
                </a:lnTo>
                <a:lnTo>
                  <a:pt x="1085742" y="674992"/>
                </a:lnTo>
                <a:lnTo>
                  <a:pt x="1085742" y="690321"/>
                </a:lnTo>
                <a:lnTo>
                  <a:pt x="1085742" y="705675"/>
                </a:lnTo>
                <a:lnTo>
                  <a:pt x="1085742" y="720991"/>
                </a:lnTo>
                <a:lnTo>
                  <a:pt x="1070400" y="720991"/>
                </a:lnTo>
                <a:lnTo>
                  <a:pt x="1070400" y="736345"/>
                </a:lnTo>
                <a:lnTo>
                  <a:pt x="1055058" y="736345"/>
                </a:lnTo>
                <a:lnTo>
                  <a:pt x="1039729" y="751700"/>
                </a:lnTo>
                <a:lnTo>
                  <a:pt x="1009034" y="767029"/>
                </a:lnTo>
                <a:lnTo>
                  <a:pt x="963009" y="767029"/>
                </a:lnTo>
                <a:lnTo>
                  <a:pt x="963009" y="782383"/>
                </a:lnTo>
                <a:lnTo>
                  <a:pt x="947667" y="782383"/>
                </a:lnTo>
                <a:lnTo>
                  <a:pt x="932326" y="782383"/>
                </a:lnTo>
                <a:lnTo>
                  <a:pt x="916997" y="782383"/>
                </a:lnTo>
                <a:lnTo>
                  <a:pt x="916997" y="767029"/>
                </a:lnTo>
                <a:lnTo>
                  <a:pt x="901655" y="767029"/>
                </a:lnTo>
                <a:lnTo>
                  <a:pt x="901655" y="751700"/>
                </a:lnTo>
                <a:lnTo>
                  <a:pt x="901655" y="736345"/>
                </a:lnTo>
                <a:lnTo>
                  <a:pt x="886313" y="720991"/>
                </a:lnTo>
                <a:lnTo>
                  <a:pt x="886313" y="705675"/>
                </a:lnTo>
                <a:lnTo>
                  <a:pt x="886313" y="690321"/>
                </a:lnTo>
                <a:lnTo>
                  <a:pt x="886313" y="674992"/>
                </a:lnTo>
                <a:lnTo>
                  <a:pt x="886313" y="659637"/>
                </a:lnTo>
                <a:lnTo>
                  <a:pt x="886313" y="644309"/>
                </a:lnTo>
                <a:lnTo>
                  <a:pt x="870972" y="628954"/>
                </a:lnTo>
                <a:lnTo>
                  <a:pt x="870972" y="552272"/>
                </a:lnTo>
                <a:lnTo>
                  <a:pt x="886313" y="552272"/>
                </a:lnTo>
                <a:lnTo>
                  <a:pt x="886313" y="475564"/>
                </a:lnTo>
                <a:lnTo>
                  <a:pt x="901655" y="460209"/>
                </a:lnTo>
                <a:lnTo>
                  <a:pt x="901655" y="444893"/>
                </a:lnTo>
                <a:lnTo>
                  <a:pt x="901655" y="429539"/>
                </a:lnTo>
                <a:lnTo>
                  <a:pt x="916997" y="414210"/>
                </a:lnTo>
                <a:lnTo>
                  <a:pt x="916997" y="398856"/>
                </a:lnTo>
                <a:lnTo>
                  <a:pt x="932326" y="383527"/>
                </a:lnTo>
                <a:lnTo>
                  <a:pt x="932326" y="368172"/>
                </a:lnTo>
                <a:lnTo>
                  <a:pt x="947667" y="352856"/>
                </a:lnTo>
                <a:lnTo>
                  <a:pt x="947667" y="337502"/>
                </a:lnTo>
                <a:lnTo>
                  <a:pt x="963009" y="337502"/>
                </a:lnTo>
                <a:lnTo>
                  <a:pt x="963009" y="322173"/>
                </a:lnTo>
                <a:lnTo>
                  <a:pt x="978350" y="322173"/>
                </a:lnTo>
                <a:lnTo>
                  <a:pt x="978350" y="306819"/>
                </a:lnTo>
                <a:lnTo>
                  <a:pt x="993692" y="291464"/>
                </a:lnTo>
                <a:lnTo>
                  <a:pt x="1009034" y="276148"/>
                </a:lnTo>
                <a:lnTo>
                  <a:pt x="1024375" y="260781"/>
                </a:lnTo>
                <a:lnTo>
                  <a:pt x="1039729" y="260781"/>
                </a:lnTo>
                <a:lnTo>
                  <a:pt x="1039729" y="245465"/>
                </a:lnTo>
                <a:lnTo>
                  <a:pt x="1055058" y="245465"/>
                </a:lnTo>
                <a:lnTo>
                  <a:pt x="1070400" y="214782"/>
                </a:lnTo>
                <a:lnTo>
                  <a:pt x="1101070" y="199428"/>
                </a:lnTo>
                <a:lnTo>
                  <a:pt x="1131754" y="168744"/>
                </a:lnTo>
                <a:lnTo>
                  <a:pt x="1085742" y="122758"/>
                </a:lnTo>
                <a:lnTo>
                  <a:pt x="1070400" y="92074"/>
                </a:lnTo>
                <a:lnTo>
                  <a:pt x="1055058" y="92074"/>
                </a:lnTo>
                <a:lnTo>
                  <a:pt x="1055058" y="76720"/>
                </a:lnTo>
                <a:lnTo>
                  <a:pt x="1039729" y="76720"/>
                </a:lnTo>
                <a:lnTo>
                  <a:pt x="1024375" y="107403"/>
                </a:lnTo>
                <a:lnTo>
                  <a:pt x="993692" y="122758"/>
                </a:lnTo>
                <a:lnTo>
                  <a:pt x="963009" y="153428"/>
                </a:lnTo>
                <a:lnTo>
                  <a:pt x="947667" y="153428"/>
                </a:lnTo>
                <a:lnTo>
                  <a:pt x="932326" y="168744"/>
                </a:lnTo>
                <a:lnTo>
                  <a:pt x="932326" y="184099"/>
                </a:lnTo>
                <a:lnTo>
                  <a:pt x="916997" y="184099"/>
                </a:lnTo>
                <a:lnTo>
                  <a:pt x="916997" y="199428"/>
                </a:lnTo>
                <a:lnTo>
                  <a:pt x="901655" y="199428"/>
                </a:lnTo>
                <a:lnTo>
                  <a:pt x="901655" y="214782"/>
                </a:lnTo>
                <a:lnTo>
                  <a:pt x="886313" y="230111"/>
                </a:lnTo>
                <a:lnTo>
                  <a:pt x="870972" y="230111"/>
                </a:lnTo>
                <a:lnTo>
                  <a:pt x="870972" y="245465"/>
                </a:lnTo>
                <a:lnTo>
                  <a:pt x="855643" y="260781"/>
                </a:lnTo>
                <a:lnTo>
                  <a:pt x="840301" y="276148"/>
                </a:lnTo>
                <a:lnTo>
                  <a:pt x="840301" y="291464"/>
                </a:lnTo>
                <a:lnTo>
                  <a:pt x="824960" y="306819"/>
                </a:lnTo>
                <a:lnTo>
                  <a:pt x="824960" y="322173"/>
                </a:lnTo>
                <a:lnTo>
                  <a:pt x="809618" y="322173"/>
                </a:lnTo>
                <a:lnTo>
                  <a:pt x="809618" y="337502"/>
                </a:lnTo>
                <a:lnTo>
                  <a:pt x="794264" y="352856"/>
                </a:lnTo>
                <a:lnTo>
                  <a:pt x="794264" y="368172"/>
                </a:lnTo>
                <a:lnTo>
                  <a:pt x="778922" y="383527"/>
                </a:lnTo>
                <a:lnTo>
                  <a:pt x="778922" y="398856"/>
                </a:lnTo>
                <a:lnTo>
                  <a:pt x="778922" y="414210"/>
                </a:lnTo>
                <a:lnTo>
                  <a:pt x="778922" y="429539"/>
                </a:lnTo>
                <a:lnTo>
                  <a:pt x="763581" y="429539"/>
                </a:lnTo>
                <a:lnTo>
                  <a:pt x="763581" y="444893"/>
                </a:lnTo>
                <a:lnTo>
                  <a:pt x="763581" y="460209"/>
                </a:lnTo>
                <a:lnTo>
                  <a:pt x="763581" y="475564"/>
                </a:lnTo>
                <a:lnTo>
                  <a:pt x="748252" y="506247"/>
                </a:lnTo>
                <a:lnTo>
                  <a:pt x="748252" y="690321"/>
                </a:lnTo>
                <a:lnTo>
                  <a:pt x="763581" y="705675"/>
                </a:lnTo>
                <a:lnTo>
                  <a:pt x="763581" y="720991"/>
                </a:lnTo>
                <a:lnTo>
                  <a:pt x="763581" y="736345"/>
                </a:lnTo>
                <a:lnTo>
                  <a:pt x="763581" y="751700"/>
                </a:lnTo>
                <a:lnTo>
                  <a:pt x="778922" y="767029"/>
                </a:lnTo>
                <a:lnTo>
                  <a:pt x="778922" y="782383"/>
                </a:lnTo>
                <a:lnTo>
                  <a:pt x="778922" y="797699"/>
                </a:lnTo>
                <a:lnTo>
                  <a:pt x="794264" y="813053"/>
                </a:lnTo>
                <a:lnTo>
                  <a:pt x="794264" y="828382"/>
                </a:lnTo>
                <a:lnTo>
                  <a:pt x="794264" y="843737"/>
                </a:lnTo>
                <a:lnTo>
                  <a:pt x="809618" y="843737"/>
                </a:lnTo>
                <a:lnTo>
                  <a:pt x="809618" y="859066"/>
                </a:lnTo>
                <a:lnTo>
                  <a:pt x="809618" y="874420"/>
                </a:lnTo>
                <a:lnTo>
                  <a:pt x="824960" y="874420"/>
                </a:lnTo>
                <a:lnTo>
                  <a:pt x="824960" y="889736"/>
                </a:lnTo>
                <a:lnTo>
                  <a:pt x="824960" y="905103"/>
                </a:lnTo>
                <a:lnTo>
                  <a:pt x="794264" y="889736"/>
                </a:lnTo>
                <a:lnTo>
                  <a:pt x="778922" y="889736"/>
                </a:lnTo>
                <a:lnTo>
                  <a:pt x="778922" y="874420"/>
                </a:lnTo>
                <a:lnTo>
                  <a:pt x="778922" y="859066"/>
                </a:lnTo>
                <a:lnTo>
                  <a:pt x="763581" y="859066"/>
                </a:lnTo>
                <a:lnTo>
                  <a:pt x="763581" y="843737"/>
                </a:lnTo>
                <a:lnTo>
                  <a:pt x="763581" y="828382"/>
                </a:lnTo>
                <a:lnTo>
                  <a:pt x="748252" y="813053"/>
                </a:lnTo>
                <a:lnTo>
                  <a:pt x="748252" y="797699"/>
                </a:lnTo>
                <a:lnTo>
                  <a:pt x="748252" y="782383"/>
                </a:lnTo>
                <a:lnTo>
                  <a:pt x="748252" y="767029"/>
                </a:lnTo>
                <a:lnTo>
                  <a:pt x="732910" y="767029"/>
                </a:lnTo>
                <a:lnTo>
                  <a:pt x="732910" y="751700"/>
                </a:lnTo>
                <a:lnTo>
                  <a:pt x="732910" y="736345"/>
                </a:lnTo>
                <a:lnTo>
                  <a:pt x="717569" y="736345"/>
                </a:lnTo>
                <a:lnTo>
                  <a:pt x="686885" y="736345"/>
                </a:lnTo>
                <a:lnTo>
                  <a:pt x="671556" y="736345"/>
                </a:lnTo>
                <a:lnTo>
                  <a:pt x="656215" y="736345"/>
                </a:lnTo>
                <a:lnTo>
                  <a:pt x="640873" y="736345"/>
                </a:lnTo>
                <a:lnTo>
                  <a:pt x="640873" y="720991"/>
                </a:lnTo>
                <a:lnTo>
                  <a:pt x="640873" y="705675"/>
                </a:lnTo>
                <a:lnTo>
                  <a:pt x="640873" y="690321"/>
                </a:lnTo>
                <a:lnTo>
                  <a:pt x="656215" y="690321"/>
                </a:lnTo>
                <a:lnTo>
                  <a:pt x="671556" y="690321"/>
                </a:lnTo>
                <a:lnTo>
                  <a:pt x="702227" y="690321"/>
                </a:lnTo>
                <a:lnTo>
                  <a:pt x="717569" y="690321"/>
                </a:lnTo>
                <a:lnTo>
                  <a:pt x="717569" y="674992"/>
                </a:lnTo>
                <a:lnTo>
                  <a:pt x="717569" y="490893"/>
                </a:lnTo>
                <a:lnTo>
                  <a:pt x="732910" y="490893"/>
                </a:lnTo>
                <a:lnTo>
                  <a:pt x="732910" y="475564"/>
                </a:lnTo>
                <a:lnTo>
                  <a:pt x="732910" y="460209"/>
                </a:lnTo>
                <a:lnTo>
                  <a:pt x="732910" y="444893"/>
                </a:lnTo>
                <a:lnTo>
                  <a:pt x="748252" y="429539"/>
                </a:lnTo>
                <a:lnTo>
                  <a:pt x="748252" y="414210"/>
                </a:lnTo>
                <a:lnTo>
                  <a:pt x="748252" y="398856"/>
                </a:lnTo>
                <a:lnTo>
                  <a:pt x="748252" y="383527"/>
                </a:lnTo>
                <a:lnTo>
                  <a:pt x="732910" y="383527"/>
                </a:lnTo>
                <a:lnTo>
                  <a:pt x="717569" y="368172"/>
                </a:lnTo>
                <a:lnTo>
                  <a:pt x="686885" y="352856"/>
                </a:lnTo>
                <a:lnTo>
                  <a:pt x="671556" y="352856"/>
                </a:lnTo>
                <a:lnTo>
                  <a:pt x="671556" y="337502"/>
                </a:lnTo>
                <a:lnTo>
                  <a:pt x="671556" y="322173"/>
                </a:lnTo>
                <a:lnTo>
                  <a:pt x="671556" y="306819"/>
                </a:lnTo>
                <a:lnTo>
                  <a:pt x="686885" y="306819"/>
                </a:lnTo>
                <a:lnTo>
                  <a:pt x="702227" y="306819"/>
                </a:lnTo>
                <a:lnTo>
                  <a:pt x="717569" y="306819"/>
                </a:lnTo>
                <a:lnTo>
                  <a:pt x="717569" y="322173"/>
                </a:lnTo>
                <a:lnTo>
                  <a:pt x="732910" y="322173"/>
                </a:lnTo>
                <a:lnTo>
                  <a:pt x="748252" y="322173"/>
                </a:lnTo>
                <a:lnTo>
                  <a:pt x="748252" y="337502"/>
                </a:lnTo>
                <a:lnTo>
                  <a:pt x="763581" y="337502"/>
                </a:lnTo>
                <a:lnTo>
                  <a:pt x="778922" y="337502"/>
                </a:lnTo>
                <a:lnTo>
                  <a:pt x="778922" y="322173"/>
                </a:lnTo>
                <a:lnTo>
                  <a:pt x="794264" y="306819"/>
                </a:lnTo>
                <a:lnTo>
                  <a:pt x="794264" y="291464"/>
                </a:lnTo>
                <a:lnTo>
                  <a:pt x="809618" y="276148"/>
                </a:lnTo>
                <a:lnTo>
                  <a:pt x="809618" y="260781"/>
                </a:lnTo>
                <a:lnTo>
                  <a:pt x="824960" y="260781"/>
                </a:lnTo>
                <a:lnTo>
                  <a:pt x="824960" y="245465"/>
                </a:lnTo>
                <a:lnTo>
                  <a:pt x="840301" y="230111"/>
                </a:lnTo>
                <a:lnTo>
                  <a:pt x="840301" y="214782"/>
                </a:lnTo>
                <a:lnTo>
                  <a:pt x="855643" y="214782"/>
                </a:lnTo>
                <a:lnTo>
                  <a:pt x="855643" y="199428"/>
                </a:lnTo>
                <a:lnTo>
                  <a:pt x="870972" y="184099"/>
                </a:lnTo>
                <a:lnTo>
                  <a:pt x="886313" y="168744"/>
                </a:lnTo>
                <a:lnTo>
                  <a:pt x="901655" y="168744"/>
                </a:lnTo>
                <a:lnTo>
                  <a:pt x="901655" y="153428"/>
                </a:lnTo>
                <a:lnTo>
                  <a:pt x="916997" y="153428"/>
                </a:lnTo>
                <a:lnTo>
                  <a:pt x="916997" y="138074"/>
                </a:lnTo>
                <a:lnTo>
                  <a:pt x="932326" y="138074"/>
                </a:lnTo>
                <a:lnTo>
                  <a:pt x="932326" y="122758"/>
                </a:lnTo>
                <a:lnTo>
                  <a:pt x="947667" y="122758"/>
                </a:lnTo>
                <a:lnTo>
                  <a:pt x="947667" y="107403"/>
                </a:lnTo>
                <a:lnTo>
                  <a:pt x="963009" y="107403"/>
                </a:lnTo>
                <a:lnTo>
                  <a:pt x="993692" y="76720"/>
                </a:lnTo>
                <a:lnTo>
                  <a:pt x="1009034" y="61366"/>
                </a:lnTo>
                <a:lnTo>
                  <a:pt x="1024375" y="61366"/>
                </a:lnTo>
                <a:lnTo>
                  <a:pt x="1024375" y="46037"/>
                </a:lnTo>
                <a:lnTo>
                  <a:pt x="1009034" y="46037"/>
                </a:lnTo>
                <a:lnTo>
                  <a:pt x="1009034" y="30683"/>
                </a:lnTo>
                <a:lnTo>
                  <a:pt x="993692" y="30683"/>
                </a:lnTo>
                <a:lnTo>
                  <a:pt x="993692" y="15354"/>
                </a:lnTo>
                <a:lnTo>
                  <a:pt x="978350" y="15354"/>
                </a:lnTo>
                <a:lnTo>
                  <a:pt x="978350" y="0"/>
                </a:lnTo>
                <a:lnTo>
                  <a:pt x="947667" y="30683"/>
                </a:lnTo>
                <a:lnTo>
                  <a:pt x="916997" y="46037"/>
                </a:lnTo>
                <a:lnTo>
                  <a:pt x="886313" y="76720"/>
                </a:lnTo>
                <a:lnTo>
                  <a:pt x="855643" y="92074"/>
                </a:lnTo>
                <a:lnTo>
                  <a:pt x="824960" y="122758"/>
                </a:lnTo>
                <a:lnTo>
                  <a:pt x="794264" y="153428"/>
                </a:lnTo>
                <a:lnTo>
                  <a:pt x="763581" y="168744"/>
                </a:lnTo>
                <a:lnTo>
                  <a:pt x="732910" y="199428"/>
                </a:lnTo>
                <a:lnTo>
                  <a:pt x="702227" y="230111"/>
                </a:lnTo>
                <a:lnTo>
                  <a:pt x="640873" y="276148"/>
                </a:lnTo>
                <a:lnTo>
                  <a:pt x="625532" y="276148"/>
                </a:lnTo>
                <a:lnTo>
                  <a:pt x="579520" y="322173"/>
                </a:lnTo>
                <a:lnTo>
                  <a:pt x="364750" y="475564"/>
                </a:lnTo>
                <a:lnTo>
                  <a:pt x="303371" y="536930"/>
                </a:lnTo>
                <a:lnTo>
                  <a:pt x="272700" y="567601"/>
                </a:lnTo>
                <a:lnTo>
                  <a:pt x="518140" y="889736"/>
                </a:lnTo>
                <a:lnTo>
                  <a:pt x="426116" y="874420"/>
                </a:lnTo>
                <a:lnTo>
                  <a:pt x="272700" y="690321"/>
                </a:lnTo>
                <a:lnTo>
                  <a:pt x="288042" y="690321"/>
                </a:lnTo>
                <a:lnTo>
                  <a:pt x="226688" y="613638"/>
                </a:lnTo>
                <a:lnTo>
                  <a:pt x="211347" y="613638"/>
                </a:lnTo>
                <a:lnTo>
                  <a:pt x="196005" y="613638"/>
                </a:lnTo>
                <a:lnTo>
                  <a:pt x="119310" y="674992"/>
                </a:lnTo>
                <a:lnTo>
                  <a:pt x="0" y="76248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73607" y="5698014"/>
            <a:ext cx="180663" cy="390738"/>
          </a:xfrm>
          <a:custGeom>
            <a:avLst/>
            <a:gdLst/>
            <a:ahLst/>
            <a:cxnLst/>
            <a:rect l="l" t="t" r="r" b="b"/>
            <a:pathLst>
              <a:path w="180663" h="390738">
                <a:moveTo>
                  <a:pt x="0" y="390738"/>
                </a:moveTo>
                <a:lnTo>
                  <a:pt x="180663" y="251132"/>
                </a:lnTo>
                <a:lnTo>
                  <a:pt x="180663" y="235777"/>
                </a:lnTo>
                <a:lnTo>
                  <a:pt x="42602" y="51704"/>
                </a:lnTo>
                <a:lnTo>
                  <a:pt x="27260" y="21033"/>
                </a:lnTo>
                <a:lnTo>
                  <a:pt x="27260" y="36349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73607" y="3049847"/>
            <a:ext cx="380086" cy="334074"/>
          </a:xfrm>
          <a:custGeom>
            <a:avLst/>
            <a:gdLst/>
            <a:ahLst/>
            <a:cxnLst/>
            <a:rect l="l" t="t" r="r" b="b"/>
            <a:pathLst>
              <a:path w="380086" h="334074">
                <a:moveTo>
                  <a:pt x="0" y="334074"/>
                </a:moveTo>
                <a:lnTo>
                  <a:pt x="11926" y="322148"/>
                </a:lnTo>
                <a:lnTo>
                  <a:pt x="42597" y="306806"/>
                </a:lnTo>
                <a:lnTo>
                  <a:pt x="73267" y="291465"/>
                </a:lnTo>
                <a:lnTo>
                  <a:pt x="88634" y="276123"/>
                </a:lnTo>
                <a:lnTo>
                  <a:pt x="134646" y="260794"/>
                </a:lnTo>
                <a:lnTo>
                  <a:pt x="165329" y="245440"/>
                </a:lnTo>
                <a:lnTo>
                  <a:pt x="180671" y="230098"/>
                </a:lnTo>
                <a:lnTo>
                  <a:pt x="196013" y="214757"/>
                </a:lnTo>
                <a:lnTo>
                  <a:pt x="211342" y="214757"/>
                </a:lnTo>
                <a:lnTo>
                  <a:pt x="226683" y="199415"/>
                </a:lnTo>
                <a:lnTo>
                  <a:pt x="257354" y="184086"/>
                </a:lnTo>
                <a:lnTo>
                  <a:pt x="257354" y="168744"/>
                </a:lnTo>
                <a:lnTo>
                  <a:pt x="272695" y="153403"/>
                </a:lnTo>
                <a:lnTo>
                  <a:pt x="303378" y="138061"/>
                </a:lnTo>
                <a:lnTo>
                  <a:pt x="318733" y="138061"/>
                </a:lnTo>
                <a:lnTo>
                  <a:pt x="318733" y="122720"/>
                </a:lnTo>
                <a:lnTo>
                  <a:pt x="349416" y="107378"/>
                </a:lnTo>
                <a:lnTo>
                  <a:pt x="364758" y="92049"/>
                </a:lnTo>
                <a:lnTo>
                  <a:pt x="380086" y="92049"/>
                </a:lnTo>
                <a:lnTo>
                  <a:pt x="380086" y="76708"/>
                </a:lnTo>
                <a:lnTo>
                  <a:pt x="380086" y="61366"/>
                </a:lnTo>
                <a:lnTo>
                  <a:pt x="318733" y="0"/>
                </a:lnTo>
                <a:lnTo>
                  <a:pt x="303378" y="0"/>
                </a:lnTo>
                <a:lnTo>
                  <a:pt x="288037" y="15341"/>
                </a:lnTo>
                <a:lnTo>
                  <a:pt x="272695" y="15341"/>
                </a:lnTo>
                <a:lnTo>
                  <a:pt x="272695" y="30695"/>
                </a:lnTo>
                <a:lnTo>
                  <a:pt x="257354" y="46037"/>
                </a:lnTo>
                <a:lnTo>
                  <a:pt x="242025" y="46037"/>
                </a:lnTo>
                <a:lnTo>
                  <a:pt x="242025" y="61366"/>
                </a:lnTo>
                <a:lnTo>
                  <a:pt x="226683" y="61366"/>
                </a:lnTo>
                <a:lnTo>
                  <a:pt x="211342" y="76708"/>
                </a:lnTo>
                <a:lnTo>
                  <a:pt x="211342" y="92049"/>
                </a:lnTo>
                <a:lnTo>
                  <a:pt x="196013" y="92049"/>
                </a:lnTo>
                <a:lnTo>
                  <a:pt x="196013" y="107378"/>
                </a:lnTo>
                <a:lnTo>
                  <a:pt x="180671" y="107378"/>
                </a:lnTo>
                <a:lnTo>
                  <a:pt x="165329" y="107378"/>
                </a:lnTo>
                <a:lnTo>
                  <a:pt x="165329" y="122720"/>
                </a:lnTo>
                <a:lnTo>
                  <a:pt x="149988" y="122720"/>
                </a:lnTo>
                <a:lnTo>
                  <a:pt x="149988" y="138061"/>
                </a:lnTo>
                <a:lnTo>
                  <a:pt x="134646" y="138061"/>
                </a:lnTo>
                <a:lnTo>
                  <a:pt x="119305" y="153403"/>
                </a:lnTo>
                <a:lnTo>
                  <a:pt x="103963" y="153403"/>
                </a:lnTo>
                <a:lnTo>
                  <a:pt x="88634" y="168744"/>
                </a:lnTo>
                <a:lnTo>
                  <a:pt x="73267" y="184086"/>
                </a:lnTo>
                <a:lnTo>
                  <a:pt x="57938" y="184086"/>
                </a:lnTo>
                <a:lnTo>
                  <a:pt x="42597" y="199415"/>
                </a:lnTo>
                <a:lnTo>
                  <a:pt x="27268" y="199415"/>
                </a:lnTo>
                <a:lnTo>
                  <a:pt x="11926" y="214757"/>
                </a:lnTo>
                <a:lnTo>
                  <a:pt x="0" y="21475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73607" y="2092833"/>
            <a:ext cx="732905" cy="772935"/>
          </a:xfrm>
          <a:custGeom>
            <a:avLst/>
            <a:gdLst/>
            <a:ahLst/>
            <a:cxnLst/>
            <a:rect l="l" t="t" r="r" b="b"/>
            <a:pathLst>
              <a:path w="732905" h="772935">
                <a:moveTo>
                  <a:pt x="0" y="757594"/>
                </a:moveTo>
                <a:lnTo>
                  <a:pt x="11926" y="757594"/>
                </a:lnTo>
                <a:lnTo>
                  <a:pt x="11926" y="772935"/>
                </a:lnTo>
                <a:lnTo>
                  <a:pt x="27268" y="772935"/>
                </a:lnTo>
                <a:lnTo>
                  <a:pt x="57938" y="742239"/>
                </a:lnTo>
                <a:lnTo>
                  <a:pt x="73280" y="742239"/>
                </a:lnTo>
                <a:lnTo>
                  <a:pt x="88634" y="726898"/>
                </a:lnTo>
                <a:lnTo>
                  <a:pt x="103963" y="711569"/>
                </a:lnTo>
                <a:lnTo>
                  <a:pt x="119305" y="711569"/>
                </a:lnTo>
                <a:lnTo>
                  <a:pt x="119305" y="696227"/>
                </a:lnTo>
                <a:lnTo>
                  <a:pt x="103963" y="680898"/>
                </a:lnTo>
                <a:lnTo>
                  <a:pt x="88634" y="650215"/>
                </a:lnTo>
                <a:lnTo>
                  <a:pt x="73280" y="650215"/>
                </a:lnTo>
                <a:lnTo>
                  <a:pt x="57938" y="650215"/>
                </a:lnTo>
                <a:lnTo>
                  <a:pt x="57938" y="634873"/>
                </a:lnTo>
                <a:lnTo>
                  <a:pt x="42597" y="634873"/>
                </a:lnTo>
                <a:lnTo>
                  <a:pt x="42597" y="619532"/>
                </a:lnTo>
                <a:lnTo>
                  <a:pt x="42597" y="604190"/>
                </a:lnTo>
                <a:lnTo>
                  <a:pt x="57938" y="604190"/>
                </a:lnTo>
                <a:lnTo>
                  <a:pt x="57938" y="588849"/>
                </a:lnTo>
                <a:lnTo>
                  <a:pt x="73280" y="588849"/>
                </a:lnTo>
                <a:lnTo>
                  <a:pt x="88634" y="588849"/>
                </a:lnTo>
                <a:lnTo>
                  <a:pt x="88634" y="604190"/>
                </a:lnTo>
                <a:lnTo>
                  <a:pt x="103963" y="604190"/>
                </a:lnTo>
                <a:lnTo>
                  <a:pt x="103963" y="619532"/>
                </a:lnTo>
                <a:lnTo>
                  <a:pt x="103963" y="634873"/>
                </a:lnTo>
                <a:lnTo>
                  <a:pt x="134646" y="665557"/>
                </a:lnTo>
                <a:lnTo>
                  <a:pt x="134646" y="680898"/>
                </a:lnTo>
                <a:lnTo>
                  <a:pt x="149988" y="680898"/>
                </a:lnTo>
                <a:lnTo>
                  <a:pt x="211341" y="665557"/>
                </a:lnTo>
                <a:lnTo>
                  <a:pt x="257366" y="650215"/>
                </a:lnTo>
                <a:lnTo>
                  <a:pt x="257366" y="634873"/>
                </a:lnTo>
                <a:lnTo>
                  <a:pt x="257366" y="619532"/>
                </a:lnTo>
                <a:lnTo>
                  <a:pt x="242025" y="619532"/>
                </a:lnTo>
                <a:lnTo>
                  <a:pt x="242025" y="604190"/>
                </a:lnTo>
                <a:lnTo>
                  <a:pt x="226683" y="588849"/>
                </a:lnTo>
                <a:lnTo>
                  <a:pt x="226683" y="573520"/>
                </a:lnTo>
                <a:lnTo>
                  <a:pt x="211341" y="573520"/>
                </a:lnTo>
                <a:lnTo>
                  <a:pt x="211341" y="558178"/>
                </a:lnTo>
                <a:lnTo>
                  <a:pt x="196013" y="558178"/>
                </a:lnTo>
                <a:lnTo>
                  <a:pt x="196013" y="542837"/>
                </a:lnTo>
                <a:lnTo>
                  <a:pt x="180671" y="542837"/>
                </a:lnTo>
                <a:lnTo>
                  <a:pt x="180671" y="527495"/>
                </a:lnTo>
                <a:lnTo>
                  <a:pt x="196013" y="527495"/>
                </a:lnTo>
                <a:lnTo>
                  <a:pt x="196013" y="512141"/>
                </a:lnTo>
                <a:lnTo>
                  <a:pt x="211341" y="512141"/>
                </a:lnTo>
                <a:lnTo>
                  <a:pt x="211341" y="496812"/>
                </a:lnTo>
                <a:lnTo>
                  <a:pt x="226683" y="496812"/>
                </a:lnTo>
                <a:lnTo>
                  <a:pt x="226683" y="512141"/>
                </a:lnTo>
                <a:lnTo>
                  <a:pt x="242025" y="527495"/>
                </a:lnTo>
                <a:lnTo>
                  <a:pt x="242025" y="542837"/>
                </a:lnTo>
                <a:lnTo>
                  <a:pt x="242025" y="558178"/>
                </a:lnTo>
                <a:lnTo>
                  <a:pt x="257366" y="573520"/>
                </a:lnTo>
                <a:lnTo>
                  <a:pt x="272695" y="588849"/>
                </a:lnTo>
                <a:lnTo>
                  <a:pt x="272695" y="604190"/>
                </a:lnTo>
                <a:lnTo>
                  <a:pt x="288037" y="604190"/>
                </a:lnTo>
                <a:lnTo>
                  <a:pt x="288037" y="619532"/>
                </a:lnTo>
                <a:lnTo>
                  <a:pt x="303378" y="619532"/>
                </a:lnTo>
                <a:lnTo>
                  <a:pt x="318733" y="619532"/>
                </a:lnTo>
                <a:lnTo>
                  <a:pt x="334074" y="604190"/>
                </a:lnTo>
                <a:lnTo>
                  <a:pt x="349416" y="604190"/>
                </a:lnTo>
                <a:lnTo>
                  <a:pt x="364757" y="588849"/>
                </a:lnTo>
                <a:lnTo>
                  <a:pt x="380086" y="573520"/>
                </a:lnTo>
                <a:lnTo>
                  <a:pt x="395428" y="573520"/>
                </a:lnTo>
                <a:lnTo>
                  <a:pt x="395428" y="558178"/>
                </a:lnTo>
                <a:lnTo>
                  <a:pt x="395428" y="542837"/>
                </a:lnTo>
                <a:lnTo>
                  <a:pt x="380086" y="542837"/>
                </a:lnTo>
                <a:lnTo>
                  <a:pt x="380086" y="527495"/>
                </a:lnTo>
                <a:lnTo>
                  <a:pt x="364757" y="527495"/>
                </a:lnTo>
                <a:lnTo>
                  <a:pt x="364757" y="512141"/>
                </a:lnTo>
                <a:lnTo>
                  <a:pt x="364757" y="496812"/>
                </a:lnTo>
                <a:lnTo>
                  <a:pt x="349416" y="496812"/>
                </a:lnTo>
                <a:lnTo>
                  <a:pt x="349416" y="481470"/>
                </a:lnTo>
                <a:lnTo>
                  <a:pt x="349416" y="466129"/>
                </a:lnTo>
                <a:lnTo>
                  <a:pt x="334074" y="466129"/>
                </a:lnTo>
                <a:lnTo>
                  <a:pt x="334074" y="450787"/>
                </a:lnTo>
                <a:lnTo>
                  <a:pt x="318733" y="450787"/>
                </a:lnTo>
                <a:lnTo>
                  <a:pt x="318733" y="435445"/>
                </a:lnTo>
                <a:lnTo>
                  <a:pt x="334074" y="435445"/>
                </a:lnTo>
                <a:lnTo>
                  <a:pt x="334074" y="420104"/>
                </a:lnTo>
                <a:lnTo>
                  <a:pt x="349416" y="420104"/>
                </a:lnTo>
                <a:lnTo>
                  <a:pt x="364757" y="420104"/>
                </a:lnTo>
                <a:lnTo>
                  <a:pt x="380086" y="420104"/>
                </a:lnTo>
                <a:lnTo>
                  <a:pt x="380086" y="435445"/>
                </a:lnTo>
                <a:lnTo>
                  <a:pt x="380086" y="450787"/>
                </a:lnTo>
                <a:lnTo>
                  <a:pt x="380086" y="466129"/>
                </a:lnTo>
                <a:lnTo>
                  <a:pt x="380086" y="481470"/>
                </a:lnTo>
                <a:lnTo>
                  <a:pt x="380086" y="496812"/>
                </a:lnTo>
                <a:lnTo>
                  <a:pt x="395428" y="496812"/>
                </a:lnTo>
                <a:lnTo>
                  <a:pt x="395428" y="512141"/>
                </a:lnTo>
                <a:lnTo>
                  <a:pt x="410770" y="512141"/>
                </a:lnTo>
                <a:lnTo>
                  <a:pt x="410770" y="527495"/>
                </a:lnTo>
                <a:lnTo>
                  <a:pt x="426111" y="527495"/>
                </a:lnTo>
                <a:lnTo>
                  <a:pt x="441453" y="527495"/>
                </a:lnTo>
                <a:lnTo>
                  <a:pt x="441453" y="512141"/>
                </a:lnTo>
                <a:lnTo>
                  <a:pt x="456782" y="512141"/>
                </a:lnTo>
                <a:lnTo>
                  <a:pt x="472123" y="496812"/>
                </a:lnTo>
                <a:lnTo>
                  <a:pt x="472123" y="481470"/>
                </a:lnTo>
                <a:lnTo>
                  <a:pt x="487465" y="466129"/>
                </a:lnTo>
                <a:lnTo>
                  <a:pt x="502806" y="450787"/>
                </a:lnTo>
                <a:lnTo>
                  <a:pt x="502806" y="435445"/>
                </a:lnTo>
                <a:lnTo>
                  <a:pt x="487465" y="420104"/>
                </a:lnTo>
                <a:lnTo>
                  <a:pt x="487465" y="404762"/>
                </a:lnTo>
                <a:lnTo>
                  <a:pt x="487465" y="389433"/>
                </a:lnTo>
                <a:lnTo>
                  <a:pt x="487465" y="374092"/>
                </a:lnTo>
                <a:lnTo>
                  <a:pt x="518148" y="358750"/>
                </a:lnTo>
                <a:lnTo>
                  <a:pt x="518148" y="343408"/>
                </a:lnTo>
                <a:lnTo>
                  <a:pt x="533477" y="343408"/>
                </a:lnTo>
                <a:lnTo>
                  <a:pt x="548844" y="343408"/>
                </a:lnTo>
                <a:lnTo>
                  <a:pt x="548844" y="328080"/>
                </a:lnTo>
                <a:lnTo>
                  <a:pt x="564173" y="328080"/>
                </a:lnTo>
                <a:lnTo>
                  <a:pt x="564173" y="297384"/>
                </a:lnTo>
                <a:lnTo>
                  <a:pt x="564173" y="282042"/>
                </a:lnTo>
                <a:lnTo>
                  <a:pt x="579514" y="282042"/>
                </a:lnTo>
                <a:lnTo>
                  <a:pt x="579514" y="266700"/>
                </a:lnTo>
                <a:lnTo>
                  <a:pt x="579514" y="251359"/>
                </a:lnTo>
                <a:lnTo>
                  <a:pt x="594856" y="251359"/>
                </a:lnTo>
                <a:lnTo>
                  <a:pt x="594856" y="236017"/>
                </a:lnTo>
                <a:lnTo>
                  <a:pt x="594856" y="220688"/>
                </a:lnTo>
                <a:lnTo>
                  <a:pt x="610198" y="220688"/>
                </a:lnTo>
                <a:lnTo>
                  <a:pt x="610198" y="205347"/>
                </a:lnTo>
                <a:lnTo>
                  <a:pt x="671551" y="143980"/>
                </a:lnTo>
                <a:lnTo>
                  <a:pt x="671551" y="128651"/>
                </a:lnTo>
                <a:lnTo>
                  <a:pt x="686893" y="128651"/>
                </a:lnTo>
                <a:lnTo>
                  <a:pt x="686893" y="113310"/>
                </a:lnTo>
                <a:lnTo>
                  <a:pt x="686893" y="97968"/>
                </a:lnTo>
                <a:lnTo>
                  <a:pt x="702222" y="97968"/>
                </a:lnTo>
                <a:lnTo>
                  <a:pt x="702222" y="82614"/>
                </a:lnTo>
                <a:lnTo>
                  <a:pt x="702222" y="67272"/>
                </a:lnTo>
                <a:lnTo>
                  <a:pt x="717563" y="51943"/>
                </a:lnTo>
                <a:lnTo>
                  <a:pt x="717563" y="36602"/>
                </a:lnTo>
                <a:lnTo>
                  <a:pt x="717563" y="5919"/>
                </a:lnTo>
                <a:lnTo>
                  <a:pt x="732905" y="5919"/>
                </a:lnTo>
                <a:lnTo>
                  <a:pt x="732905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02338" y="2092833"/>
            <a:ext cx="30683" cy="159328"/>
          </a:xfrm>
          <a:custGeom>
            <a:avLst/>
            <a:gdLst/>
            <a:ahLst/>
            <a:cxnLst/>
            <a:rect l="l" t="t" r="r" b="b"/>
            <a:pathLst>
              <a:path w="30683" h="159328">
                <a:moveTo>
                  <a:pt x="0" y="159328"/>
                </a:moveTo>
                <a:lnTo>
                  <a:pt x="0" y="143987"/>
                </a:lnTo>
                <a:lnTo>
                  <a:pt x="0" y="128645"/>
                </a:lnTo>
                <a:lnTo>
                  <a:pt x="15328" y="113303"/>
                </a:lnTo>
                <a:lnTo>
                  <a:pt x="15328" y="36608"/>
                </a:lnTo>
                <a:lnTo>
                  <a:pt x="30683" y="36608"/>
                </a:lnTo>
                <a:lnTo>
                  <a:pt x="30683" y="21267"/>
                </a:lnTo>
                <a:lnTo>
                  <a:pt x="30683" y="5925"/>
                </a:lnTo>
                <a:lnTo>
                  <a:pt x="30683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30886" y="2092833"/>
            <a:ext cx="471451" cy="328073"/>
          </a:xfrm>
          <a:custGeom>
            <a:avLst/>
            <a:gdLst/>
            <a:ahLst/>
            <a:cxnLst/>
            <a:rect l="l" t="t" r="r" b="b"/>
            <a:pathLst>
              <a:path w="471451" h="328073">
                <a:moveTo>
                  <a:pt x="0" y="0"/>
                </a:moveTo>
                <a:lnTo>
                  <a:pt x="72595" y="82608"/>
                </a:lnTo>
                <a:lnTo>
                  <a:pt x="87937" y="97975"/>
                </a:lnTo>
                <a:lnTo>
                  <a:pt x="103278" y="113303"/>
                </a:lnTo>
                <a:lnTo>
                  <a:pt x="118620" y="128645"/>
                </a:lnTo>
                <a:lnTo>
                  <a:pt x="118620" y="143987"/>
                </a:lnTo>
                <a:lnTo>
                  <a:pt x="133962" y="159328"/>
                </a:lnTo>
                <a:lnTo>
                  <a:pt x="133962" y="174670"/>
                </a:lnTo>
                <a:lnTo>
                  <a:pt x="149303" y="174670"/>
                </a:lnTo>
                <a:lnTo>
                  <a:pt x="149303" y="190011"/>
                </a:lnTo>
                <a:lnTo>
                  <a:pt x="149303" y="205353"/>
                </a:lnTo>
                <a:lnTo>
                  <a:pt x="164645" y="205353"/>
                </a:lnTo>
                <a:lnTo>
                  <a:pt x="179974" y="236024"/>
                </a:lnTo>
                <a:lnTo>
                  <a:pt x="179974" y="251365"/>
                </a:lnTo>
                <a:lnTo>
                  <a:pt x="195315" y="251365"/>
                </a:lnTo>
                <a:lnTo>
                  <a:pt x="195315" y="266694"/>
                </a:lnTo>
                <a:lnTo>
                  <a:pt x="195315" y="282036"/>
                </a:lnTo>
                <a:lnTo>
                  <a:pt x="210657" y="282036"/>
                </a:lnTo>
                <a:lnTo>
                  <a:pt x="210657" y="297377"/>
                </a:lnTo>
                <a:lnTo>
                  <a:pt x="225986" y="297377"/>
                </a:lnTo>
                <a:lnTo>
                  <a:pt x="225986" y="312719"/>
                </a:lnTo>
                <a:lnTo>
                  <a:pt x="241353" y="312719"/>
                </a:lnTo>
                <a:lnTo>
                  <a:pt x="256669" y="312719"/>
                </a:lnTo>
                <a:lnTo>
                  <a:pt x="256669" y="328073"/>
                </a:lnTo>
                <a:lnTo>
                  <a:pt x="348744" y="328073"/>
                </a:lnTo>
                <a:lnTo>
                  <a:pt x="348744" y="312719"/>
                </a:lnTo>
                <a:lnTo>
                  <a:pt x="364060" y="312719"/>
                </a:lnTo>
                <a:lnTo>
                  <a:pt x="364060" y="297377"/>
                </a:lnTo>
                <a:lnTo>
                  <a:pt x="379415" y="297377"/>
                </a:lnTo>
                <a:lnTo>
                  <a:pt x="379415" y="282036"/>
                </a:lnTo>
                <a:lnTo>
                  <a:pt x="394731" y="282036"/>
                </a:lnTo>
                <a:lnTo>
                  <a:pt x="394731" y="266694"/>
                </a:lnTo>
                <a:lnTo>
                  <a:pt x="410098" y="266694"/>
                </a:lnTo>
                <a:lnTo>
                  <a:pt x="410098" y="251365"/>
                </a:lnTo>
                <a:lnTo>
                  <a:pt x="425414" y="251365"/>
                </a:lnTo>
                <a:lnTo>
                  <a:pt x="425414" y="236024"/>
                </a:lnTo>
                <a:lnTo>
                  <a:pt x="425414" y="220682"/>
                </a:lnTo>
                <a:lnTo>
                  <a:pt x="440768" y="220682"/>
                </a:lnTo>
                <a:lnTo>
                  <a:pt x="440768" y="205353"/>
                </a:lnTo>
                <a:lnTo>
                  <a:pt x="456097" y="205353"/>
                </a:lnTo>
                <a:lnTo>
                  <a:pt x="456097" y="190011"/>
                </a:lnTo>
                <a:lnTo>
                  <a:pt x="456097" y="174670"/>
                </a:lnTo>
                <a:lnTo>
                  <a:pt x="456097" y="159328"/>
                </a:lnTo>
                <a:lnTo>
                  <a:pt x="471451" y="1593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79163" y="4231050"/>
            <a:ext cx="1702752" cy="1963521"/>
          </a:xfrm>
          <a:custGeom>
            <a:avLst/>
            <a:gdLst/>
            <a:ahLst/>
            <a:cxnLst/>
            <a:rect l="l" t="t" r="r" b="b"/>
            <a:pathLst>
              <a:path w="1702752" h="1963521">
                <a:moveTo>
                  <a:pt x="1702752" y="1641386"/>
                </a:moveTo>
                <a:lnTo>
                  <a:pt x="1672069" y="1610702"/>
                </a:lnTo>
                <a:lnTo>
                  <a:pt x="1656727" y="1595348"/>
                </a:lnTo>
                <a:lnTo>
                  <a:pt x="1641398" y="1580032"/>
                </a:lnTo>
                <a:lnTo>
                  <a:pt x="1626057" y="1549349"/>
                </a:lnTo>
                <a:lnTo>
                  <a:pt x="1595386" y="1518678"/>
                </a:lnTo>
                <a:lnTo>
                  <a:pt x="1564703" y="1472641"/>
                </a:lnTo>
                <a:lnTo>
                  <a:pt x="1549361" y="1441958"/>
                </a:lnTo>
                <a:lnTo>
                  <a:pt x="1518678" y="1411287"/>
                </a:lnTo>
                <a:lnTo>
                  <a:pt x="1503349" y="1395920"/>
                </a:lnTo>
                <a:lnTo>
                  <a:pt x="1488008" y="1380604"/>
                </a:lnTo>
                <a:lnTo>
                  <a:pt x="1472653" y="1349933"/>
                </a:lnTo>
                <a:lnTo>
                  <a:pt x="1472653" y="1334579"/>
                </a:lnTo>
                <a:lnTo>
                  <a:pt x="1457312" y="1319250"/>
                </a:lnTo>
                <a:lnTo>
                  <a:pt x="1441970" y="1303896"/>
                </a:lnTo>
                <a:lnTo>
                  <a:pt x="1426629" y="1288567"/>
                </a:lnTo>
                <a:lnTo>
                  <a:pt x="1426629" y="1273213"/>
                </a:lnTo>
                <a:lnTo>
                  <a:pt x="1411300" y="1242542"/>
                </a:lnTo>
                <a:lnTo>
                  <a:pt x="1411300" y="1227213"/>
                </a:lnTo>
                <a:lnTo>
                  <a:pt x="1395958" y="1211859"/>
                </a:lnTo>
                <a:lnTo>
                  <a:pt x="1395958" y="1196505"/>
                </a:lnTo>
                <a:lnTo>
                  <a:pt x="1380617" y="1165834"/>
                </a:lnTo>
                <a:lnTo>
                  <a:pt x="1380617" y="1150505"/>
                </a:lnTo>
                <a:lnTo>
                  <a:pt x="1365275" y="1119822"/>
                </a:lnTo>
                <a:lnTo>
                  <a:pt x="1365275" y="1104468"/>
                </a:lnTo>
                <a:lnTo>
                  <a:pt x="1365275" y="1089152"/>
                </a:lnTo>
                <a:lnTo>
                  <a:pt x="1349933" y="1073785"/>
                </a:lnTo>
                <a:lnTo>
                  <a:pt x="1349933" y="1058468"/>
                </a:lnTo>
                <a:lnTo>
                  <a:pt x="1349933" y="1043114"/>
                </a:lnTo>
                <a:lnTo>
                  <a:pt x="1349933" y="1027785"/>
                </a:lnTo>
                <a:lnTo>
                  <a:pt x="1334604" y="981748"/>
                </a:lnTo>
                <a:lnTo>
                  <a:pt x="1334604" y="951077"/>
                </a:lnTo>
                <a:lnTo>
                  <a:pt x="1334604" y="935723"/>
                </a:lnTo>
                <a:lnTo>
                  <a:pt x="1334604" y="920407"/>
                </a:lnTo>
                <a:lnTo>
                  <a:pt x="1319263" y="905040"/>
                </a:lnTo>
                <a:lnTo>
                  <a:pt x="1319263" y="782332"/>
                </a:lnTo>
                <a:lnTo>
                  <a:pt x="1334604" y="767016"/>
                </a:lnTo>
                <a:lnTo>
                  <a:pt x="1334604" y="690295"/>
                </a:lnTo>
                <a:lnTo>
                  <a:pt x="1349933" y="690295"/>
                </a:lnTo>
                <a:lnTo>
                  <a:pt x="1349933" y="674941"/>
                </a:lnTo>
                <a:lnTo>
                  <a:pt x="1349933" y="659612"/>
                </a:lnTo>
                <a:lnTo>
                  <a:pt x="1349933" y="644258"/>
                </a:lnTo>
                <a:lnTo>
                  <a:pt x="1365275" y="644258"/>
                </a:lnTo>
                <a:lnTo>
                  <a:pt x="1365275" y="628942"/>
                </a:lnTo>
                <a:lnTo>
                  <a:pt x="1365275" y="613587"/>
                </a:lnTo>
                <a:lnTo>
                  <a:pt x="1380617" y="598258"/>
                </a:lnTo>
                <a:lnTo>
                  <a:pt x="1380617" y="582917"/>
                </a:lnTo>
                <a:lnTo>
                  <a:pt x="1395958" y="567588"/>
                </a:lnTo>
                <a:lnTo>
                  <a:pt x="1395958" y="552234"/>
                </a:lnTo>
                <a:lnTo>
                  <a:pt x="1411300" y="536879"/>
                </a:lnTo>
                <a:lnTo>
                  <a:pt x="1411300" y="521550"/>
                </a:lnTo>
                <a:lnTo>
                  <a:pt x="1411300" y="506196"/>
                </a:lnTo>
                <a:lnTo>
                  <a:pt x="1426629" y="506196"/>
                </a:lnTo>
                <a:lnTo>
                  <a:pt x="1426629" y="490867"/>
                </a:lnTo>
                <a:lnTo>
                  <a:pt x="1426629" y="475513"/>
                </a:lnTo>
                <a:lnTo>
                  <a:pt x="1441970" y="475513"/>
                </a:lnTo>
                <a:lnTo>
                  <a:pt x="1441970" y="460197"/>
                </a:lnTo>
                <a:lnTo>
                  <a:pt x="1441970" y="444842"/>
                </a:lnTo>
                <a:lnTo>
                  <a:pt x="1457312" y="398843"/>
                </a:lnTo>
                <a:lnTo>
                  <a:pt x="1457312" y="352806"/>
                </a:lnTo>
                <a:lnTo>
                  <a:pt x="1472653" y="306806"/>
                </a:lnTo>
                <a:lnTo>
                  <a:pt x="1472653" y="291452"/>
                </a:lnTo>
                <a:lnTo>
                  <a:pt x="1488008" y="291452"/>
                </a:lnTo>
                <a:lnTo>
                  <a:pt x="1488008" y="276097"/>
                </a:lnTo>
                <a:lnTo>
                  <a:pt x="1488008" y="260769"/>
                </a:lnTo>
                <a:lnTo>
                  <a:pt x="1488008" y="245414"/>
                </a:lnTo>
                <a:lnTo>
                  <a:pt x="1503349" y="245414"/>
                </a:lnTo>
                <a:lnTo>
                  <a:pt x="1518678" y="199415"/>
                </a:lnTo>
                <a:lnTo>
                  <a:pt x="1472653" y="184061"/>
                </a:lnTo>
                <a:lnTo>
                  <a:pt x="1441970" y="168732"/>
                </a:lnTo>
                <a:lnTo>
                  <a:pt x="1411300" y="153377"/>
                </a:lnTo>
                <a:lnTo>
                  <a:pt x="1365275" y="122707"/>
                </a:lnTo>
                <a:lnTo>
                  <a:pt x="1365275" y="138061"/>
                </a:lnTo>
                <a:lnTo>
                  <a:pt x="1273238" y="107378"/>
                </a:lnTo>
                <a:lnTo>
                  <a:pt x="1273238" y="92024"/>
                </a:lnTo>
                <a:lnTo>
                  <a:pt x="1227213" y="76669"/>
                </a:lnTo>
                <a:lnTo>
                  <a:pt x="1196530" y="45999"/>
                </a:lnTo>
                <a:lnTo>
                  <a:pt x="1150518" y="30683"/>
                </a:lnTo>
                <a:lnTo>
                  <a:pt x="1119835" y="15328"/>
                </a:lnTo>
                <a:lnTo>
                  <a:pt x="1073810" y="0"/>
                </a:lnTo>
                <a:lnTo>
                  <a:pt x="1043139" y="45999"/>
                </a:lnTo>
                <a:lnTo>
                  <a:pt x="1012444" y="92024"/>
                </a:lnTo>
                <a:lnTo>
                  <a:pt x="997102" y="138061"/>
                </a:lnTo>
                <a:lnTo>
                  <a:pt x="981773" y="168732"/>
                </a:lnTo>
                <a:lnTo>
                  <a:pt x="951090" y="214744"/>
                </a:lnTo>
                <a:lnTo>
                  <a:pt x="935748" y="245414"/>
                </a:lnTo>
                <a:lnTo>
                  <a:pt x="920407" y="291452"/>
                </a:lnTo>
                <a:lnTo>
                  <a:pt x="889723" y="322122"/>
                </a:lnTo>
                <a:lnTo>
                  <a:pt x="874394" y="368160"/>
                </a:lnTo>
                <a:lnTo>
                  <a:pt x="874394" y="383489"/>
                </a:lnTo>
                <a:lnTo>
                  <a:pt x="859053" y="398843"/>
                </a:lnTo>
                <a:lnTo>
                  <a:pt x="859053" y="414159"/>
                </a:lnTo>
                <a:lnTo>
                  <a:pt x="843724" y="429513"/>
                </a:lnTo>
                <a:lnTo>
                  <a:pt x="828382" y="460197"/>
                </a:lnTo>
                <a:lnTo>
                  <a:pt x="828382" y="475513"/>
                </a:lnTo>
                <a:lnTo>
                  <a:pt x="813041" y="490867"/>
                </a:lnTo>
                <a:lnTo>
                  <a:pt x="813041" y="506196"/>
                </a:lnTo>
                <a:lnTo>
                  <a:pt x="797699" y="536879"/>
                </a:lnTo>
                <a:lnTo>
                  <a:pt x="797699" y="552234"/>
                </a:lnTo>
                <a:lnTo>
                  <a:pt x="797699" y="582917"/>
                </a:lnTo>
                <a:lnTo>
                  <a:pt x="782358" y="598258"/>
                </a:lnTo>
                <a:lnTo>
                  <a:pt x="782358" y="628942"/>
                </a:lnTo>
                <a:lnTo>
                  <a:pt x="782358" y="644258"/>
                </a:lnTo>
                <a:lnTo>
                  <a:pt x="767016" y="674941"/>
                </a:lnTo>
                <a:lnTo>
                  <a:pt x="767016" y="705624"/>
                </a:lnTo>
                <a:lnTo>
                  <a:pt x="767016" y="920407"/>
                </a:lnTo>
                <a:lnTo>
                  <a:pt x="782358" y="966406"/>
                </a:lnTo>
                <a:lnTo>
                  <a:pt x="797699" y="966406"/>
                </a:lnTo>
                <a:lnTo>
                  <a:pt x="782358" y="966406"/>
                </a:lnTo>
                <a:lnTo>
                  <a:pt x="782358" y="981748"/>
                </a:lnTo>
                <a:lnTo>
                  <a:pt x="782358" y="997115"/>
                </a:lnTo>
                <a:lnTo>
                  <a:pt x="767016" y="997115"/>
                </a:lnTo>
                <a:lnTo>
                  <a:pt x="751662" y="997115"/>
                </a:lnTo>
                <a:lnTo>
                  <a:pt x="736320" y="997115"/>
                </a:lnTo>
                <a:lnTo>
                  <a:pt x="736320" y="981748"/>
                </a:lnTo>
                <a:lnTo>
                  <a:pt x="720978" y="981748"/>
                </a:lnTo>
                <a:lnTo>
                  <a:pt x="720978" y="966406"/>
                </a:lnTo>
                <a:lnTo>
                  <a:pt x="736320" y="966406"/>
                </a:lnTo>
                <a:lnTo>
                  <a:pt x="736320" y="905040"/>
                </a:lnTo>
                <a:lnTo>
                  <a:pt x="690308" y="905040"/>
                </a:lnTo>
                <a:lnTo>
                  <a:pt x="644296" y="905040"/>
                </a:lnTo>
                <a:lnTo>
                  <a:pt x="598271" y="905040"/>
                </a:lnTo>
                <a:lnTo>
                  <a:pt x="552259" y="920407"/>
                </a:lnTo>
                <a:lnTo>
                  <a:pt x="444868" y="920407"/>
                </a:lnTo>
                <a:lnTo>
                  <a:pt x="414185" y="935723"/>
                </a:lnTo>
                <a:lnTo>
                  <a:pt x="398843" y="935723"/>
                </a:lnTo>
                <a:lnTo>
                  <a:pt x="368172" y="935723"/>
                </a:lnTo>
                <a:lnTo>
                  <a:pt x="352831" y="951077"/>
                </a:lnTo>
                <a:lnTo>
                  <a:pt x="322148" y="951077"/>
                </a:lnTo>
                <a:lnTo>
                  <a:pt x="306806" y="951077"/>
                </a:lnTo>
                <a:lnTo>
                  <a:pt x="276136" y="966406"/>
                </a:lnTo>
                <a:lnTo>
                  <a:pt x="260781" y="966406"/>
                </a:lnTo>
                <a:lnTo>
                  <a:pt x="230098" y="981748"/>
                </a:lnTo>
                <a:lnTo>
                  <a:pt x="214769" y="981748"/>
                </a:lnTo>
                <a:lnTo>
                  <a:pt x="199428" y="997115"/>
                </a:lnTo>
                <a:lnTo>
                  <a:pt x="184086" y="1012431"/>
                </a:lnTo>
                <a:lnTo>
                  <a:pt x="153403" y="1027785"/>
                </a:lnTo>
                <a:lnTo>
                  <a:pt x="138061" y="1027785"/>
                </a:lnTo>
                <a:lnTo>
                  <a:pt x="107391" y="1043114"/>
                </a:lnTo>
                <a:lnTo>
                  <a:pt x="92049" y="1058468"/>
                </a:lnTo>
                <a:lnTo>
                  <a:pt x="61379" y="1073785"/>
                </a:lnTo>
                <a:lnTo>
                  <a:pt x="30683" y="1089152"/>
                </a:lnTo>
                <a:lnTo>
                  <a:pt x="15341" y="1104468"/>
                </a:lnTo>
                <a:lnTo>
                  <a:pt x="0" y="1119822"/>
                </a:lnTo>
                <a:lnTo>
                  <a:pt x="0" y="1135151"/>
                </a:lnTo>
                <a:lnTo>
                  <a:pt x="15341" y="1150505"/>
                </a:lnTo>
                <a:lnTo>
                  <a:pt x="15341" y="1165834"/>
                </a:lnTo>
                <a:lnTo>
                  <a:pt x="30683" y="1181176"/>
                </a:lnTo>
                <a:lnTo>
                  <a:pt x="30683" y="1165834"/>
                </a:lnTo>
                <a:lnTo>
                  <a:pt x="92049" y="1242542"/>
                </a:lnTo>
                <a:lnTo>
                  <a:pt x="76720" y="1242542"/>
                </a:lnTo>
                <a:lnTo>
                  <a:pt x="122720" y="1288567"/>
                </a:lnTo>
                <a:lnTo>
                  <a:pt x="138061" y="1288567"/>
                </a:lnTo>
                <a:lnTo>
                  <a:pt x="153403" y="1273213"/>
                </a:lnTo>
                <a:lnTo>
                  <a:pt x="184086" y="1257896"/>
                </a:lnTo>
                <a:lnTo>
                  <a:pt x="184086" y="1242542"/>
                </a:lnTo>
                <a:lnTo>
                  <a:pt x="214769" y="1242542"/>
                </a:lnTo>
                <a:lnTo>
                  <a:pt x="230098" y="1227213"/>
                </a:lnTo>
                <a:lnTo>
                  <a:pt x="245440" y="1227213"/>
                </a:lnTo>
                <a:lnTo>
                  <a:pt x="260781" y="1211859"/>
                </a:lnTo>
                <a:lnTo>
                  <a:pt x="276136" y="1196505"/>
                </a:lnTo>
                <a:lnTo>
                  <a:pt x="291477" y="1196505"/>
                </a:lnTo>
                <a:lnTo>
                  <a:pt x="322148" y="1181176"/>
                </a:lnTo>
                <a:lnTo>
                  <a:pt x="337489" y="1181176"/>
                </a:lnTo>
                <a:lnTo>
                  <a:pt x="352831" y="1165834"/>
                </a:lnTo>
                <a:lnTo>
                  <a:pt x="368172" y="1165834"/>
                </a:lnTo>
                <a:lnTo>
                  <a:pt x="383514" y="1165834"/>
                </a:lnTo>
                <a:lnTo>
                  <a:pt x="398843" y="1165834"/>
                </a:lnTo>
                <a:lnTo>
                  <a:pt x="414185" y="1150505"/>
                </a:lnTo>
                <a:lnTo>
                  <a:pt x="429526" y="1150505"/>
                </a:lnTo>
                <a:lnTo>
                  <a:pt x="444868" y="1150505"/>
                </a:lnTo>
                <a:lnTo>
                  <a:pt x="460209" y="1150505"/>
                </a:lnTo>
                <a:lnTo>
                  <a:pt x="475538" y="1135151"/>
                </a:lnTo>
                <a:lnTo>
                  <a:pt x="644296" y="1135151"/>
                </a:lnTo>
                <a:lnTo>
                  <a:pt x="674966" y="1119822"/>
                </a:lnTo>
                <a:lnTo>
                  <a:pt x="720978" y="1119822"/>
                </a:lnTo>
                <a:lnTo>
                  <a:pt x="751662" y="1119822"/>
                </a:lnTo>
                <a:lnTo>
                  <a:pt x="751662" y="1104468"/>
                </a:lnTo>
                <a:lnTo>
                  <a:pt x="751662" y="1043114"/>
                </a:lnTo>
                <a:lnTo>
                  <a:pt x="736320" y="1043114"/>
                </a:lnTo>
                <a:lnTo>
                  <a:pt x="736320" y="1027785"/>
                </a:lnTo>
                <a:lnTo>
                  <a:pt x="751662" y="1027785"/>
                </a:lnTo>
                <a:lnTo>
                  <a:pt x="751662" y="1012431"/>
                </a:lnTo>
                <a:lnTo>
                  <a:pt x="767016" y="1012431"/>
                </a:lnTo>
                <a:lnTo>
                  <a:pt x="782358" y="1012431"/>
                </a:lnTo>
                <a:lnTo>
                  <a:pt x="782358" y="1027785"/>
                </a:lnTo>
                <a:lnTo>
                  <a:pt x="797699" y="1027785"/>
                </a:lnTo>
                <a:lnTo>
                  <a:pt x="797699" y="1043114"/>
                </a:lnTo>
                <a:lnTo>
                  <a:pt x="782358" y="1043114"/>
                </a:lnTo>
                <a:lnTo>
                  <a:pt x="782358" y="1089152"/>
                </a:lnTo>
                <a:lnTo>
                  <a:pt x="797699" y="1104468"/>
                </a:lnTo>
                <a:lnTo>
                  <a:pt x="797699" y="1119822"/>
                </a:lnTo>
                <a:lnTo>
                  <a:pt x="797699" y="1135151"/>
                </a:lnTo>
                <a:lnTo>
                  <a:pt x="797699" y="1150505"/>
                </a:lnTo>
                <a:lnTo>
                  <a:pt x="797699" y="1165834"/>
                </a:lnTo>
                <a:lnTo>
                  <a:pt x="797699" y="1181176"/>
                </a:lnTo>
                <a:lnTo>
                  <a:pt x="797699" y="1196505"/>
                </a:lnTo>
                <a:lnTo>
                  <a:pt x="813041" y="1211859"/>
                </a:lnTo>
                <a:lnTo>
                  <a:pt x="813041" y="1227213"/>
                </a:lnTo>
                <a:lnTo>
                  <a:pt x="813041" y="1242542"/>
                </a:lnTo>
                <a:lnTo>
                  <a:pt x="813041" y="1257896"/>
                </a:lnTo>
                <a:lnTo>
                  <a:pt x="828382" y="1273213"/>
                </a:lnTo>
                <a:lnTo>
                  <a:pt x="828382" y="1288567"/>
                </a:lnTo>
                <a:lnTo>
                  <a:pt x="828382" y="1303896"/>
                </a:lnTo>
                <a:lnTo>
                  <a:pt x="843724" y="1319250"/>
                </a:lnTo>
                <a:lnTo>
                  <a:pt x="843724" y="1334579"/>
                </a:lnTo>
                <a:lnTo>
                  <a:pt x="859053" y="1365250"/>
                </a:lnTo>
                <a:lnTo>
                  <a:pt x="859053" y="1380604"/>
                </a:lnTo>
                <a:lnTo>
                  <a:pt x="874394" y="1395920"/>
                </a:lnTo>
                <a:lnTo>
                  <a:pt x="874394" y="1411287"/>
                </a:lnTo>
                <a:lnTo>
                  <a:pt x="889723" y="1426603"/>
                </a:lnTo>
                <a:lnTo>
                  <a:pt x="889723" y="1457312"/>
                </a:lnTo>
                <a:lnTo>
                  <a:pt x="905065" y="1472641"/>
                </a:lnTo>
                <a:lnTo>
                  <a:pt x="920407" y="1487995"/>
                </a:lnTo>
                <a:lnTo>
                  <a:pt x="935748" y="1503324"/>
                </a:lnTo>
                <a:lnTo>
                  <a:pt x="935748" y="1518678"/>
                </a:lnTo>
                <a:lnTo>
                  <a:pt x="951090" y="1533994"/>
                </a:lnTo>
                <a:lnTo>
                  <a:pt x="951090" y="1549349"/>
                </a:lnTo>
                <a:lnTo>
                  <a:pt x="966431" y="1564665"/>
                </a:lnTo>
                <a:lnTo>
                  <a:pt x="997102" y="1610702"/>
                </a:lnTo>
                <a:lnTo>
                  <a:pt x="1027798" y="1641386"/>
                </a:lnTo>
                <a:lnTo>
                  <a:pt x="1058468" y="1672069"/>
                </a:lnTo>
                <a:lnTo>
                  <a:pt x="1089152" y="1702739"/>
                </a:lnTo>
                <a:lnTo>
                  <a:pt x="1119835" y="1748777"/>
                </a:lnTo>
                <a:lnTo>
                  <a:pt x="1150518" y="1779447"/>
                </a:lnTo>
                <a:lnTo>
                  <a:pt x="1165847" y="1810131"/>
                </a:lnTo>
                <a:lnTo>
                  <a:pt x="1196530" y="1840814"/>
                </a:lnTo>
                <a:lnTo>
                  <a:pt x="1227213" y="1886851"/>
                </a:lnTo>
                <a:lnTo>
                  <a:pt x="1257896" y="1917522"/>
                </a:lnTo>
                <a:lnTo>
                  <a:pt x="1288580" y="1963521"/>
                </a:lnTo>
                <a:lnTo>
                  <a:pt x="1334604" y="1948192"/>
                </a:lnTo>
                <a:lnTo>
                  <a:pt x="1365275" y="1917522"/>
                </a:lnTo>
                <a:lnTo>
                  <a:pt x="1395958" y="1886851"/>
                </a:lnTo>
                <a:lnTo>
                  <a:pt x="1411300" y="1886851"/>
                </a:lnTo>
                <a:lnTo>
                  <a:pt x="1426629" y="1856130"/>
                </a:lnTo>
                <a:lnTo>
                  <a:pt x="1457312" y="1840814"/>
                </a:lnTo>
                <a:lnTo>
                  <a:pt x="1457312" y="1825459"/>
                </a:lnTo>
                <a:lnTo>
                  <a:pt x="1534020" y="1779447"/>
                </a:lnTo>
                <a:lnTo>
                  <a:pt x="1641398" y="1687423"/>
                </a:lnTo>
                <a:lnTo>
                  <a:pt x="1702752" y="164138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72610" y="2091836"/>
            <a:ext cx="6226667" cy="43185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447180" y="2092833"/>
            <a:ext cx="159336" cy="97975"/>
          </a:xfrm>
          <a:custGeom>
            <a:avLst/>
            <a:gdLst/>
            <a:ahLst/>
            <a:cxnLst/>
            <a:rect l="l" t="t" r="r" b="b"/>
            <a:pathLst>
              <a:path w="159336" h="97975">
                <a:moveTo>
                  <a:pt x="0" y="0"/>
                </a:moveTo>
                <a:lnTo>
                  <a:pt x="0" y="5912"/>
                </a:lnTo>
                <a:lnTo>
                  <a:pt x="0" y="21254"/>
                </a:lnTo>
                <a:lnTo>
                  <a:pt x="0" y="36595"/>
                </a:lnTo>
                <a:lnTo>
                  <a:pt x="0" y="51937"/>
                </a:lnTo>
                <a:lnTo>
                  <a:pt x="15354" y="51937"/>
                </a:lnTo>
                <a:lnTo>
                  <a:pt x="15354" y="67279"/>
                </a:lnTo>
                <a:lnTo>
                  <a:pt x="15354" y="82620"/>
                </a:lnTo>
                <a:lnTo>
                  <a:pt x="30683" y="82620"/>
                </a:lnTo>
                <a:lnTo>
                  <a:pt x="30683" y="97975"/>
                </a:lnTo>
                <a:lnTo>
                  <a:pt x="46050" y="97975"/>
                </a:lnTo>
                <a:lnTo>
                  <a:pt x="61366" y="97975"/>
                </a:lnTo>
                <a:lnTo>
                  <a:pt x="61366" y="82620"/>
                </a:lnTo>
                <a:lnTo>
                  <a:pt x="76720" y="82620"/>
                </a:lnTo>
                <a:lnTo>
                  <a:pt x="76720" y="67279"/>
                </a:lnTo>
                <a:lnTo>
                  <a:pt x="92049" y="67279"/>
                </a:lnTo>
                <a:lnTo>
                  <a:pt x="107403" y="67279"/>
                </a:lnTo>
                <a:lnTo>
                  <a:pt x="107403" y="51937"/>
                </a:lnTo>
                <a:lnTo>
                  <a:pt x="122758" y="51937"/>
                </a:lnTo>
                <a:lnTo>
                  <a:pt x="122758" y="36595"/>
                </a:lnTo>
                <a:lnTo>
                  <a:pt x="138087" y="36595"/>
                </a:lnTo>
                <a:lnTo>
                  <a:pt x="138087" y="21254"/>
                </a:lnTo>
                <a:lnTo>
                  <a:pt x="153428" y="21254"/>
                </a:lnTo>
                <a:lnTo>
                  <a:pt x="153428" y="5912"/>
                </a:lnTo>
                <a:lnTo>
                  <a:pt x="159336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47775" y="2092832"/>
            <a:ext cx="153415" cy="67274"/>
          </a:xfrm>
          <a:custGeom>
            <a:avLst/>
            <a:gdLst/>
            <a:ahLst/>
            <a:cxnLst/>
            <a:rect l="l" t="t" r="r" b="b"/>
            <a:pathLst>
              <a:path w="153415" h="67274">
                <a:moveTo>
                  <a:pt x="153415" y="5921"/>
                </a:moveTo>
                <a:lnTo>
                  <a:pt x="138048" y="5921"/>
                </a:lnTo>
                <a:lnTo>
                  <a:pt x="122732" y="5921"/>
                </a:lnTo>
                <a:lnTo>
                  <a:pt x="107378" y="5921"/>
                </a:lnTo>
                <a:lnTo>
                  <a:pt x="107378" y="21262"/>
                </a:lnTo>
                <a:lnTo>
                  <a:pt x="92049" y="21262"/>
                </a:lnTo>
                <a:lnTo>
                  <a:pt x="76695" y="21262"/>
                </a:lnTo>
                <a:lnTo>
                  <a:pt x="61353" y="21262"/>
                </a:lnTo>
                <a:lnTo>
                  <a:pt x="61353" y="36604"/>
                </a:lnTo>
                <a:lnTo>
                  <a:pt x="46024" y="36604"/>
                </a:lnTo>
                <a:lnTo>
                  <a:pt x="46024" y="51945"/>
                </a:lnTo>
                <a:lnTo>
                  <a:pt x="46024" y="67274"/>
                </a:lnTo>
                <a:lnTo>
                  <a:pt x="30670" y="67274"/>
                </a:lnTo>
                <a:lnTo>
                  <a:pt x="15354" y="67274"/>
                </a:lnTo>
                <a:lnTo>
                  <a:pt x="0" y="67274"/>
                </a:lnTo>
                <a:lnTo>
                  <a:pt x="0" y="51945"/>
                </a:lnTo>
                <a:lnTo>
                  <a:pt x="0" y="36604"/>
                </a:lnTo>
                <a:lnTo>
                  <a:pt x="0" y="21262"/>
                </a:lnTo>
                <a:lnTo>
                  <a:pt x="30670" y="21262"/>
                </a:lnTo>
                <a:lnTo>
                  <a:pt x="46024" y="21262"/>
                </a:lnTo>
                <a:lnTo>
                  <a:pt x="46024" y="5921"/>
                </a:lnTo>
                <a:lnTo>
                  <a:pt x="61353" y="5921"/>
                </a:lnTo>
                <a:lnTo>
                  <a:pt x="76695" y="5921"/>
                </a:lnTo>
                <a:lnTo>
                  <a:pt x="76695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10310" y="2092832"/>
            <a:ext cx="659612" cy="726899"/>
          </a:xfrm>
          <a:custGeom>
            <a:avLst/>
            <a:gdLst/>
            <a:ahLst/>
            <a:cxnLst/>
            <a:rect l="l" t="t" r="r" b="b"/>
            <a:pathLst>
              <a:path w="659612" h="726899">
                <a:moveTo>
                  <a:pt x="138023" y="0"/>
                </a:moveTo>
                <a:lnTo>
                  <a:pt x="138023" y="5921"/>
                </a:lnTo>
                <a:lnTo>
                  <a:pt x="138023" y="21262"/>
                </a:lnTo>
                <a:lnTo>
                  <a:pt x="138023" y="36604"/>
                </a:lnTo>
                <a:lnTo>
                  <a:pt x="153390" y="36604"/>
                </a:lnTo>
                <a:lnTo>
                  <a:pt x="153390" y="51945"/>
                </a:lnTo>
                <a:lnTo>
                  <a:pt x="168744" y="51945"/>
                </a:lnTo>
                <a:lnTo>
                  <a:pt x="168744" y="82616"/>
                </a:lnTo>
                <a:lnTo>
                  <a:pt x="184073" y="82616"/>
                </a:lnTo>
                <a:lnTo>
                  <a:pt x="199428" y="82616"/>
                </a:lnTo>
                <a:lnTo>
                  <a:pt x="199428" y="97970"/>
                </a:lnTo>
                <a:lnTo>
                  <a:pt x="199428" y="113312"/>
                </a:lnTo>
                <a:lnTo>
                  <a:pt x="199428" y="128653"/>
                </a:lnTo>
                <a:lnTo>
                  <a:pt x="184073" y="128653"/>
                </a:lnTo>
                <a:lnTo>
                  <a:pt x="184073" y="143982"/>
                </a:lnTo>
                <a:lnTo>
                  <a:pt x="153390" y="143982"/>
                </a:lnTo>
                <a:lnTo>
                  <a:pt x="153390" y="159324"/>
                </a:lnTo>
                <a:lnTo>
                  <a:pt x="138023" y="159324"/>
                </a:lnTo>
                <a:lnTo>
                  <a:pt x="122707" y="159324"/>
                </a:lnTo>
                <a:lnTo>
                  <a:pt x="107353" y="159324"/>
                </a:lnTo>
                <a:lnTo>
                  <a:pt x="107353" y="174665"/>
                </a:lnTo>
                <a:lnTo>
                  <a:pt x="107353" y="190007"/>
                </a:lnTo>
                <a:lnTo>
                  <a:pt x="107353" y="205349"/>
                </a:lnTo>
                <a:lnTo>
                  <a:pt x="92024" y="205349"/>
                </a:lnTo>
                <a:lnTo>
                  <a:pt x="92024" y="220690"/>
                </a:lnTo>
                <a:lnTo>
                  <a:pt x="92024" y="236032"/>
                </a:lnTo>
                <a:lnTo>
                  <a:pt x="76669" y="236032"/>
                </a:lnTo>
                <a:lnTo>
                  <a:pt x="76669" y="251361"/>
                </a:lnTo>
                <a:lnTo>
                  <a:pt x="61340" y="251361"/>
                </a:lnTo>
                <a:lnTo>
                  <a:pt x="61340" y="282044"/>
                </a:lnTo>
                <a:lnTo>
                  <a:pt x="45986" y="282044"/>
                </a:lnTo>
                <a:lnTo>
                  <a:pt x="45986" y="297373"/>
                </a:lnTo>
                <a:lnTo>
                  <a:pt x="30657" y="297373"/>
                </a:lnTo>
                <a:lnTo>
                  <a:pt x="30657" y="312714"/>
                </a:lnTo>
                <a:lnTo>
                  <a:pt x="30657" y="328069"/>
                </a:lnTo>
                <a:lnTo>
                  <a:pt x="15328" y="328069"/>
                </a:lnTo>
                <a:lnTo>
                  <a:pt x="0" y="328069"/>
                </a:lnTo>
                <a:lnTo>
                  <a:pt x="0" y="343410"/>
                </a:lnTo>
                <a:lnTo>
                  <a:pt x="0" y="358752"/>
                </a:lnTo>
                <a:lnTo>
                  <a:pt x="15328" y="358752"/>
                </a:lnTo>
                <a:lnTo>
                  <a:pt x="15328" y="374094"/>
                </a:lnTo>
                <a:lnTo>
                  <a:pt x="30657" y="374094"/>
                </a:lnTo>
                <a:lnTo>
                  <a:pt x="61340" y="389435"/>
                </a:lnTo>
                <a:lnTo>
                  <a:pt x="107353" y="420106"/>
                </a:lnTo>
                <a:lnTo>
                  <a:pt x="122707" y="420106"/>
                </a:lnTo>
                <a:lnTo>
                  <a:pt x="138023" y="420106"/>
                </a:lnTo>
                <a:lnTo>
                  <a:pt x="153390" y="389435"/>
                </a:lnTo>
                <a:lnTo>
                  <a:pt x="168744" y="343410"/>
                </a:lnTo>
                <a:lnTo>
                  <a:pt x="184073" y="328069"/>
                </a:lnTo>
                <a:lnTo>
                  <a:pt x="199428" y="312714"/>
                </a:lnTo>
                <a:lnTo>
                  <a:pt x="199428" y="297373"/>
                </a:lnTo>
                <a:lnTo>
                  <a:pt x="214744" y="297373"/>
                </a:lnTo>
                <a:lnTo>
                  <a:pt x="214744" y="282044"/>
                </a:lnTo>
                <a:lnTo>
                  <a:pt x="230085" y="282044"/>
                </a:lnTo>
                <a:lnTo>
                  <a:pt x="230085" y="266702"/>
                </a:lnTo>
                <a:lnTo>
                  <a:pt x="245414" y="266702"/>
                </a:lnTo>
                <a:lnTo>
                  <a:pt x="245414" y="251361"/>
                </a:lnTo>
                <a:lnTo>
                  <a:pt x="260769" y="251361"/>
                </a:lnTo>
                <a:lnTo>
                  <a:pt x="276085" y="251361"/>
                </a:lnTo>
                <a:lnTo>
                  <a:pt x="276085" y="236032"/>
                </a:lnTo>
                <a:lnTo>
                  <a:pt x="291452" y="236032"/>
                </a:lnTo>
                <a:lnTo>
                  <a:pt x="291452" y="220690"/>
                </a:lnTo>
                <a:lnTo>
                  <a:pt x="306781" y="205349"/>
                </a:lnTo>
                <a:lnTo>
                  <a:pt x="322135" y="205349"/>
                </a:lnTo>
                <a:lnTo>
                  <a:pt x="322135" y="220690"/>
                </a:lnTo>
                <a:lnTo>
                  <a:pt x="337464" y="220690"/>
                </a:lnTo>
                <a:lnTo>
                  <a:pt x="337464" y="236032"/>
                </a:lnTo>
                <a:lnTo>
                  <a:pt x="337464" y="251361"/>
                </a:lnTo>
                <a:lnTo>
                  <a:pt x="322135" y="251361"/>
                </a:lnTo>
                <a:lnTo>
                  <a:pt x="322135" y="266702"/>
                </a:lnTo>
                <a:lnTo>
                  <a:pt x="306781" y="266702"/>
                </a:lnTo>
                <a:lnTo>
                  <a:pt x="291452" y="266702"/>
                </a:lnTo>
                <a:lnTo>
                  <a:pt x="276085" y="266702"/>
                </a:lnTo>
                <a:lnTo>
                  <a:pt x="276085" y="282044"/>
                </a:lnTo>
                <a:lnTo>
                  <a:pt x="260769" y="282044"/>
                </a:lnTo>
                <a:lnTo>
                  <a:pt x="260769" y="297373"/>
                </a:lnTo>
                <a:lnTo>
                  <a:pt x="245414" y="297373"/>
                </a:lnTo>
                <a:lnTo>
                  <a:pt x="245414" y="312714"/>
                </a:lnTo>
                <a:lnTo>
                  <a:pt x="230085" y="312714"/>
                </a:lnTo>
                <a:lnTo>
                  <a:pt x="230085" y="328069"/>
                </a:lnTo>
                <a:lnTo>
                  <a:pt x="214744" y="328069"/>
                </a:lnTo>
                <a:lnTo>
                  <a:pt x="214744" y="343410"/>
                </a:lnTo>
                <a:lnTo>
                  <a:pt x="199428" y="374094"/>
                </a:lnTo>
                <a:lnTo>
                  <a:pt x="168744" y="404777"/>
                </a:lnTo>
                <a:lnTo>
                  <a:pt x="153390" y="435447"/>
                </a:lnTo>
                <a:lnTo>
                  <a:pt x="153390" y="450789"/>
                </a:lnTo>
                <a:lnTo>
                  <a:pt x="153390" y="466130"/>
                </a:lnTo>
                <a:lnTo>
                  <a:pt x="168744" y="466130"/>
                </a:lnTo>
                <a:lnTo>
                  <a:pt x="184073" y="466130"/>
                </a:lnTo>
                <a:lnTo>
                  <a:pt x="184073" y="481459"/>
                </a:lnTo>
                <a:lnTo>
                  <a:pt x="199428" y="481459"/>
                </a:lnTo>
                <a:lnTo>
                  <a:pt x="199428" y="496801"/>
                </a:lnTo>
                <a:lnTo>
                  <a:pt x="214744" y="496801"/>
                </a:lnTo>
                <a:lnTo>
                  <a:pt x="214744" y="512143"/>
                </a:lnTo>
                <a:lnTo>
                  <a:pt x="230085" y="512143"/>
                </a:lnTo>
                <a:lnTo>
                  <a:pt x="230085" y="527497"/>
                </a:lnTo>
                <a:lnTo>
                  <a:pt x="245414" y="527497"/>
                </a:lnTo>
                <a:lnTo>
                  <a:pt x="245414" y="542838"/>
                </a:lnTo>
                <a:lnTo>
                  <a:pt x="260769" y="542838"/>
                </a:lnTo>
                <a:lnTo>
                  <a:pt x="260769" y="558180"/>
                </a:lnTo>
                <a:lnTo>
                  <a:pt x="276085" y="558180"/>
                </a:lnTo>
                <a:lnTo>
                  <a:pt x="322135" y="527497"/>
                </a:lnTo>
                <a:lnTo>
                  <a:pt x="337464" y="512143"/>
                </a:lnTo>
                <a:lnTo>
                  <a:pt x="352818" y="512143"/>
                </a:lnTo>
                <a:lnTo>
                  <a:pt x="352818" y="496801"/>
                </a:lnTo>
                <a:lnTo>
                  <a:pt x="368134" y="496801"/>
                </a:lnTo>
                <a:lnTo>
                  <a:pt x="368134" y="481459"/>
                </a:lnTo>
                <a:lnTo>
                  <a:pt x="368134" y="450789"/>
                </a:lnTo>
                <a:lnTo>
                  <a:pt x="352818" y="450789"/>
                </a:lnTo>
                <a:lnTo>
                  <a:pt x="337464" y="450789"/>
                </a:lnTo>
                <a:lnTo>
                  <a:pt x="337464" y="435447"/>
                </a:lnTo>
                <a:lnTo>
                  <a:pt x="322135" y="435447"/>
                </a:lnTo>
                <a:lnTo>
                  <a:pt x="322135" y="420106"/>
                </a:lnTo>
                <a:lnTo>
                  <a:pt x="322135" y="404777"/>
                </a:lnTo>
                <a:lnTo>
                  <a:pt x="337464" y="404777"/>
                </a:lnTo>
                <a:lnTo>
                  <a:pt x="337464" y="389435"/>
                </a:lnTo>
                <a:lnTo>
                  <a:pt x="352818" y="389435"/>
                </a:lnTo>
                <a:lnTo>
                  <a:pt x="368134" y="389435"/>
                </a:lnTo>
                <a:lnTo>
                  <a:pt x="368134" y="404777"/>
                </a:lnTo>
                <a:lnTo>
                  <a:pt x="383489" y="404777"/>
                </a:lnTo>
                <a:lnTo>
                  <a:pt x="383489" y="420106"/>
                </a:lnTo>
                <a:lnTo>
                  <a:pt x="383489" y="435447"/>
                </a:lnTo>
                <a:lnTo>
                  <a:pt x="398818" y="481459"/>
                </a:lnTo>
                <a:lnTo>
                  <a:pt x="429513" y="512143"/>
                </a:lnTo>
                <a:lnTo>
                  <a:pt x="429513" y="542838"/>
                </a:lnTo>
                <a:lnTo>
                  <a:pt x="444842" y="542838"/>
                </a:lnTo>
                <a:lnTo>
                  <a:pt x="460197" y="542838"/>
                </a:lnTo>
                <a:lnTo>
                  <a:pt x="460197" y="558180"/>
                </a:lnTo>
                <a:lnTo>
                  <a:pt x="460197" y="573522"/>
                </a:lnTo>
                <a:lnTo>
                  <a:pt x="460197" y="588851"/>
                </a:lnTo>
                <a:lnTo>
                  <a:pt x="444842" y="588851"/>
                </a:lnTo>
                <a:lnTo>
                  <a:pt x="444842" y="604192"/>
                </a:lnTo>
                <a:lnTo>
                  <a:pt x="429513" y="604192"/>
                </a:lnTo>
                <a:lnTo>
                  <a:pt x="429513" y="588851"/>
                </a:lnTo>
                <a:lnTo>
                  <a:pt x="414159" y="588851"/>
                </a:lnTo>
                <a:lnTo>
                  <a:pt x="414159" y="573522"/>
                </a:lnTo>
                <a:lnTo>
                  <a:pt x="414159" y="558180"/>
                </a:lnTo>
                <a:lnTo>
                  <a:pt x="414159" y="542838"/>
                </a:lnTo>
                <a:lnTo>
                  <a:pt x="398818" y="527497"/>
                </a:lnTo>
                <a:lnTo>
                  <a:pt x="398818" y="512143"/>
                </a:lnTo>
                <a:lnTo>
                  <a:pt x="383489" y="512143"/>
                </a:lnTo>
                <a:lnTo>
                  <a:pt x="383489" y="527497"/>
                </a:lnTo>
                <a:lnTo>
                  <a:pt x="368134" y="527497"/>
                </a:lnTo>
                <a:lnTo>
                  <a:pt x="352818" y="527497"/>
                </a:lnTo>
                <a:lnTo>
                  <a:pt x="352818" y="542838"/>
                </a:lnTo>
                <a:lnTo>
                  <a:pt x="337464" y="542838"/>
                </a:lnTo>
                <a:lnTo>
                  <a:pt x="291452" y="573522"/>
                </a:lnTo>
                <a:lnTo>
                  <a:pt x="291452" y="588851"/>
                </a:lnTo>
                <a:lnTo>
                  <a:pt x="291452" y="604192"/>
                </a:lnTo>
                <a:lnTo>
                  <a:pt x="322135" y="634875"/>
                </a:lnTo>
                <a:lnTo>
                  <a:pt x="322135" y="650217"/>
                </a:lnTo>
                <a:lnTo>
                  <a:pt x="337464" y="665559"/>
                </a:lnTo>
                <a:lnTo>
                  <a:pt x="337464" y="680887"/>
                </a:lnTo>
                <a:lnTo>
                  <a:pt x="352818" y="680887"/>
                </a:lnTo>
                <a:lnTo>
                  <a:pt x="352818" y="696229"/>
                </a:lnTo>
                <a:lnTo>
                  <a:pt x="368134" y="696229"/>
                </a:lnTo>
                <a:lnTo>
                  <a:pt x="368134" y="711571"/>
                </a:lnTo>
                <a:lnTo>
                  <a:pt x="383489" y="711571"/>
                </a:lnTo>
                <a:lnTo>
                  <a:pt x="398818" y="711571"/>
                </a:lnTo>
                <a:lnTo>
                  <a:pt x="414159" y="711571"/>
                </a:lnTo>
                <a:lnTo>
                  <a:pt x="414159" y="726900"/>
                </a:lnTo>
                <a:lnTo>
                  <a:pt x="567562" y="726900"/>
                </a:lnTo>
                <a:lnTo>
                  <a:pt x="567562" y="711571"/>
                </a:lnTo>
                <a:lnTo>
                  <a:pt x="598246" y="696229"/>
                </a:lnTo>
                <a:lnTo>
                  <a:pt x="613587" y="696229"/>
                </a:lnTo>
                <a:lnTo>
                  <a:pt x="659612" y="665559"/>
                </a:lnTo>
                <a:lnTo>
                  <a:pt x="659612" y="650217"/>
                </a:lnTo>
                <a:lnTo>
                  <a:pt x="644258" y="604192"/>
                </a:lnTo>
                <a:lnTo>
                  <a:pt x="613587" y="558180"/>
                </a:lnTo>
                <a:lnTo>
                  <a:pt x="582917" y="512143"/>
                </a:lnTo>
                <a:lnTo>
                  <a:pt x="567562" y="466130"/>
                </a:lnTo>
                <a:lnTo>
                  <a:pt x="552234" y="435447"/>
                </a:lnTo>
                <a:lnTo>
                  <a:pt x="536879" y="435447"/>
                </a:lnTo>
                <a:lnTo>
                  <a:pt x="536879" y="420106"/>
                </a:lnTo>
                <a:lnTo>
                  <a:pt x="536879" y="404777"/>
                </a:lnTo>
                <a:lnTo>
                  <a:pt x="536879" y="389435"/>
                </a:lnTo>
                <a:lnTo>
                  <a:pt x="536879" y="374094"/>
                </a:lnTo>
                <a:lnTo>
                  <a:pt x="552234" y="374094"/>
                </a:lnTo>
                <a:lnTo>
                  <a:pt x="552234" y="358752"/>
                </a:lnTo>
                <a:lnTo>
                  <a:pt x="567562" y="358752"/>
                </a:lnTo>
                <a:lnTo>
                  <a:pt x="644258" y="312714"/>
                </a:lnTo>
                <a:lnTo>
                  <a:pt x="644258" y="297373"/>
                </a:lnTo>
                <a:lnTo>
                  <a:pt x="567562" y="159324"/>
                </a:lnTo>
                <a:lnTo>
                  <a:pt x="552234" y="159324"/>
                </a:lnTo>
                <a:lnTo>
                  <a:pt x="552234" y="143982"/>
                </a:lnTo>
                <a:lnTo>
                  <a:pt x="521563" y="159324"/>
                </a:lnTo>
                <a:lnTo>
                  <a:pt x="521563" y="174665"/>
                </a:lnTo>
                <a:lnTo>
                  <a:pt x="506209" y="174665"/>
                </a:lnTo>
                <a:lnTo>
                  <a:pt x="490880" y="174665"/>
                </a:lnTo>
                <a:lnTo>
                  <a:pt x="490880" y="190007"/>
                </a:lnTo>
                <a:lnTo>
                  <a:pt x="460197" y="205349"/>
                </a:lnTo>
                <a:lnTo>
                  <a:pt x="444842" y="205349"/>
                </a:lnTo>
                <a:lnTo>
                  <a:pt x="429513" y="205349"/>
                </a:lnTo>
                <a:lnTo>
                  <a:pt x="429513" y="220690"/>
                </a:lnTo>
                <a:lnTo>
                  <a:pt x="414159" y="220690"/>
                </a:lnTo>
                <a:lnTo>
                  <a:pt x="414159" y="236032"/>
                </a:lnTo>
                <a:lnTo>
                  <a:pt x="414159" y="251361"/>
                </a:lnTo>
                <a:lnTo>
                  <a:pt x="398818" y="251361"/>
                </a:lnTo>
                <a:lnTo>
                  <a:pt x="383489" y="251361"/>
                </a:lnTo>
                <a:lnTo>
                  <a:pt x="383489" y="236032"/>
                </a:lnTo>
                <a:lnTo>
                  <a:pt x="368134" y="236032"/>
                </a:lnTo>
                <a:lnTo>
                  <a:pt x="368134" y="220690"/>
                </a:lnTo>
                <a:lnTo>
                  <a:pt x="368134" y="205349"/>
                </a:lnTo>
                <a:lnTo>
                  <a:pt x="398818" y="190007"/>
                </a:lnTo>
                <a:lnTo>
                  <a:pt x="414159" y="190007"/>
                </a:lnTo>
                <a:lnTo>
                  <a:pt x="429513" y="190007"/>
                </a:lnTo>
                <a:lnTo>
                  <a:pt x="429513" y="174665"/>
                </a:lnTo>
                <a:lnTo>
                  <a:pt x="444842" y="174665"/>
                </a:lnTo>
                <a:lnTo>
                  <a:pt x="475513" y="159324"/>
                </a:lnTo>
                <a:lnTo>
                  <a:pt x="490880" y="159324"/>
                </a:lnTo>
                <a:lnTo>
                  <a:pt x="490880" y="143982"/>
                </a:lnTo>
                <a:lnTo>
                  <a:pt x="506209" y="143982"/>
                </a:lnTo>
                <a:lnTo>
                  <a:pt x="536879" y="128653"/>
                </a:lnTo>
                <a:lnTo>
                  <a:pt x="536879" y="113312"/>
                </a:lnTo>
                <a:lnTo>
                  <a:pt x="536879" y="97970"/>
                </a:lnTo>
                <a:lnTo>
                  <a:pt x="536879" y="82616"/>
                </a:lnTo>
                <a:lnTo>
                  <a:pt x="521563" y="82616"/>
                </a:lnTo>
                <a:lnTo>
                  <a:pt x="521563" y="67274"/>
                </a:lnTo>
                <a:lnTo>
                  <a:pt x="521563" y="51945"/>
                </a:lnTo>
                <a:lnTo>
                  <a:pt x="506209" y="51945"/>
                </a:lnTo>
                <a:lnTo>
                  <a:pt x="506209" y="36604"/>
                </a:lnTo>
                <a:lnTo>
                  <a:pt x="506209" y="21262"/>
                </a:lnTo>
                <a:lnTo>
                  <a:pt x="506209" y="5921"/>
                </a:lnTo>
                <a:lnTo>
                  <a:pt x="490880" y="592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12404" y="6731486"/>
            <a:ext cx="455774" cy="1688994"/>
          </a:xfrm>
          <a:custGeom>
            <a:avLst/>
            <a:gdLst/>
            <a:ahLst/>
            <a:cxnLst/>
            <a:rect l="l" t="t" r="r" b="b"/>
            <a:pathLst>
              <a:path w="455774" h="1688994">
                <a:moveTo>
                  <a:pt x="455774" y="30683"/>
                </a:moveTo>
                <a:lnTo>
                  <a:pt x="455774" y="61391"/>
                </a:lnTo>
                <a:lnTo>
                  <a:pt x="440445" y="61391"/>
                </a:lnTo>
                <a:lnTo>
                  <a:pt x="425091" y="46012"/>
                </a:lnTo>
                <a:lnTo>
                  <a:pt x="409762" y="46012"/>
                </a:lnTo>
                <a:lnTo>
                  <a:pt x="409762" y="30683"/>
                </a:lnTo>
                <a:lnTo>
                  <a:pt x="394407" y="30683"/>
                </a:lnTo>
                <a:lnTo>
                  <a:pt x="379078" y="30683"/>
                </a:lnTo>
                <a:lnTo>
                  <a:pt x="363724" y="30683"/>
                </a:lnTo>
                <a:lnTo>
                  <a:pt x="363724" y="15328"/>
                </a:lnTo>
                <a:lnTo>
                  <a:pt x="317712" y="15328"/>
                </a:lnTo>
                <a:lnTo>
                  <a:pt x="287029" y="0"/>
                </a:lnTo>
                <a:lnTo>
                  <a:pt x="287029" y="15328"/>
                </a:lnTo>
                <a:lnTo>
                  <a:pt x="271700" y="15328"/>
                </a:lnTo>
                <a:lnTo>
                  <a:pt x="271700" y="30683"/>
                </a:lnTo>
                <a:lnTo>
                  <a:pt x="271700" y="61391"/>
                </a:lnTo>
                <a:lnTo>
                  <a:pt x="256346" y="92075"/>
                </a:lnTo>
                <a:lnTo>
                  <a:pt x="256346" y="122745"/>
                </a:lnTo>
                <a:lnTo>
                  <a:pt x="271700" y="122745"/>
                </a:lnTo>
                <a:lnTo>
                  <a:pt x="271700" y="138099"/>
                </a:lnTo>
                <a:lnTo>
                  <a:pt x="287029" y="138099"/>
                </a:lnTo>
                <a:lnTo>
                  <a:pt x="302383" y="138099"/>
                </a:lnTo>
                <a:lnTo>
                  <a:pt x="317712" y="138099"/>
                </a:lnTo>
                <a:lnTo>
                  <a:pt x="317712" y="153428"/>
                </a:lnTo>
                <a:lnTo>
                  <a:pt x="333066" y="153428"/>
                </a:lnTo>
                <a:lnTo>
                  <a:pt x="379078" y="168783"/>
                </a:lnTo>
                <a:lnTo>
                  <a:pt x="409762" y="184099"/>
                </a:lnTo>
                <a:lnTo>
                  <a:pt x="440445" y="199466"/>
                </a:lnTo>
                <a:lnTo>
                  <a:pt x="440445" y="245465"/>
                </a:lnTo>
                <a:lnTo>
                  <a:pt x="394407" y="214782"/>
                </a:lnTo>
                <a:lnTo>
                  <a:pt x="348408" y="199466"/>
                </a:lnTo>
                <a:lnTo>
                  <a:pt x="317712" y="184099"/>
                </a:lnTo>
                <a:lnTo>
                  <a:pt x="317712" y="168783"/>
                </a:lnTo>
                <a:lnTo>
                  <a:pt x="302383" y="168783"/>
                </a:lnTo>
                <a:lnTo>
                  <a:pt x="287029" y="168783"/>
                </a:lnTo>
                <a:lnTo>
                  <a:pt x="271700" y="168783"/>
                </a:lnTo>
                <a:lnTo>
                  <a:pt x="256346" y="168783"/>
                </a:lnTo>
                <a:lnTo>
                  <a:pt x="256346" y="230136"/>
                </a:lnTo>
                <a:lnTo>
                  <a:pt x="256346" y="306844"/>
                </a:lnTo>
                <a:lnTo>
                  <a:pt x="271700" y="306844"/>
                </a:lnTo>
                <a:lnTo>
                  <a:pt x="287029" y="322173"/>
                </a:lnTo>
                <a:lnTo>
                  <a:pt x="302383" y="322173"/>
                </a:lnTo>
                <a:lnTo>
                  <a:pt x="317712" y="322173"/>
                </a:lnTo>
                <a:lnTo>
                  <a:pt x="317712" y="337527"/>
                </a:lnTo>
                <a:lnTo>
                  <a:pt x="348408" y="352844"/>
                </a:lnTo>
                <a:lnTo>
                  <a:pt x="394407" y="368211"/>
                </a:lnTo>
                <a:lnTo>
                  <a:pt x="425091" y="383527"/>
                </a:lnTo>
                <a:lnTo>
                  <a:pt x="425091" y="414210"/>
                </a:lnTo>
                <a:lnTo>
                  <a:pt x="409762" y="414210"/>
                </a:lnTo>
                <a:lnTo>
                  <a:pt x="379078" y="398881"/>
                </a:lnTo>
                <a:lnTo>
                  <a:pt x="333066" y="368211"/>
                </a:lnTo>
                <a:lnTo>
                  <a:pt x="302383" y="352844"/>
                </a:lnTo>
                <a:lnTo>
                  <a:pt x="287029" y="352844"/>
                </a:lnTo>
                <a:lnTo>
                  <a:pt x="271700" y="352844"/>
                </a:lnTo>
                <a:lnTo>
                  <a:pt x="256346" y="352844"/>
                </a:lnTo>
                <a:lnTo>
                  <a:pt x="241017" y="352844"/>
                </a:lnTo>
                <a:lnTo>
                  <a:pt x="241017" y="383527"/>
                </a:lnTo>
                <a:lnTo>
                  <a:pt x="241017" y="414210"/>
                </a:lnTo>
                <a:lnTo>
                  <a:pt x="241017" y="444893"/>
                </a:lnTo>
                <a:lnTo>
                  <a:pt x="225662" y="460248"/>
                </a:lnTo>
                <a:lnTo>
                  <a:pt x="225662" y="475564"/>
                </a:lnTo>
                <a:lnTo>
                  <a:pt x="241017" y="475564"/>
                </a:lnTo>
                <a:lnTo>
                  <a:pt x="271700" y="490918"/>
                </a:lnTo>
                <a:lnTo>
                  <a:pt x="302383" y="506272"/>
                </a:lnTo>
                <a:lnTo>
                  <a:pt x="348408" y="521589"/>
                </a:lnTo>
                <a:lnTo>
                  <a:pt x="379078" y="536956"/>
                </a:lnTo>
                <a:lnTo>
                  <a:pt x="425091" y="567626"/>
                </a:lnTo>
                <a:lnTo>
                  <a:pt x="425091" y="582955"/>
                </a:lnTo>
                <a:lnTo>
                  <a:pt x="425091" y="613638"/>
                </a:lnTo>
                <a:lnTo>
                  <a:pt x="425091" y="628992"/>
                </a:lnTo>
                <a:lnTo>
                  <a:pt x="409762" y="644309"/>
                </a:lnTo>
                <a:lnTo>
                  <a:pt x="409762" y="659663"/>
                </a:lnTo>
                <a:lnTo>
                  <a:pt x="409762" y="674992"/>
                </a:lnTo>
                <a:lnTo>
                  <a:pt x="394407" y="674992"/>
                </a:lnTo>
                <a:lnTo>
                  <a:pt x="394407" y="690346"/>
                </a:lnTo>
                <a:lnTo>
                  <a:pt x="379078" y="690346"/>
                </a:lnTo>
                <a:lnTo>
                  <a:pt x="379078" y="674992"/>
                </a:lnTo>
                <a:lnTo>
                  <a:pt x="379078" y="659663"/>
                </a:lnTo>
                <a:lnTo>
                  <a:pt x="348408" y="644309"/>
                </a:lnTo>
                <a:lnTo>
                  <a:pt x="333066" y="659663"/>
                </a:lnTo>
                <a:lnTo>
                  <a:pt x="333066" y="674992"/>
                </a:lnTo>
                <a:lnTo>
                  <a:pt x="317712" y="674992"/>
                </a:lnTo>
                <a:lnTo>
                  <a:pt x="317712" y="690346"/>
                </a:lnTo>
                <a:lnTo>
                  <a:pt x="317712" y="705662"/>
                </a:lnTo>
                <a:lnTo>
                  <a:pt x="302383" y="721017"/>
                </a:lnTo>
                <a:lnTo>
                  <a:pt x="302383" y="736346"/>
                </a:lnTo>
                <a:lnTo>
                  <a:pt x="287029" y="736346"/>
                </a:lnTo>
                <a:lnTo>
                  <a:pt x="287029" y="751700"/>
                </a:lnTo>
                <a:lnTo>
                  <a:pt x="287029" y="767054"/>
                </a:lnTo>
                <a:lnTo>
                  <a:pt x="271700" y="782383"/>
                </a:lnTo>
                <a:lnTo>
                  <a:pt x="271700" y="797737"/>
                </a:lnTo>
                <a:lnTo>
                  <a:pt x="241017" y="843737"/>
                </a:lnTo>
                <a:lnTo>
                  <a:pt x="271700" y="843737"/>
                </a:lnTo>
                <a:lnTo>
                  <a:pt x="271700" y="859091"/>
                </a:lnTo>
                <a:lnTo>
                  <a:pt x="287029" y="859091"/>
                </a:lnTo>
                <a:lnTo>
                  <a:pt x="302383" y="813054"/>
                </a:lnTo>
                <a:lnTo>
                  <a:pt x="317712" y="813054"/>
                </a:lnTo>
                <a:lnTo>
                  <a:pt x="317712" y="797737"/>
                </a:lnTo>
                <a:lnTo>
                  <a:pt x="317712" y="782383"/>
                </a:lnTo>
                <a:lnTo>
                  <a:pt x="333066" y="782383"/>
                </a:lnTo>
                <a:lnTo>
                  <a:pt x="348408" y="782383"/>
                </a:lnTo>
                <a:lnTo>
                  <a:pt x="333066" y="797737"/>
                </a:lnTo>
                <a:lnTo>
                  <a:pt x="379078" y="828408"/>
                </a:lnTo>
                <a:lnTo>
                  <a:pt x="379078" y="813054"/>
                </a:lnTo>
                <a:lnTo>
                  <a:pt x="394407" y="797737"/>
                </a:lnTo>
                <a:lnTo>
                  <a:pt x="394407" y="782383"/>
                </a:lnTo>
                <a:lnTo>
                  <a:pt x="409762" y="767054"/>
                </a:lnTo>
                <a:lnTo>
                  <a:pt x="409762" y="751700"/>
                </a:lnTo>
                <a:lnTo>
                  <a:pt x="409762" y="813054"/>
                </a:lnTo>
                <a:lnTo>
                  <a:pt x="409762" y="828408"/>
                </a:lnTo>
                <a:lnTo>
                  <a:pt x="409762" y="843737"/>
                </a:lnTo>
                <a:lnTo>
                  <a:pt x="363724" y="905090"/>
                </a:lnTo>
                <a:lnTo>
                  <a:pt x="271700" y="1104519"/>
                </a:lnTo>
                <a:lnTo>
                  <a:pt x="271700" y="1119873"/>
                </a:lnTo>
                <a:lnTo>
                  <a:pt x="287029" y="1119873"/>
                </a:lnTo>
                <a:lnTo>
                  <a:pt x="394407" y="1181227"/>
                </a:lnTo>
                <a:lnTo>
                  <a:pt x="394407" y="1211910"/>
                </a:lnTo>
                <a:lnTo>
                  <a:pt x="271700" y="1150543"/>
                </a:lnTo>
                <a:lnTo>
                  <a:pt x="256346" y="1150543"/>
                </a:lnTo>
                <a:lnTo>
                  <a:pt x="118309" y="1411338"/>
                </a:lnTo>
                <a:lnTo>
                  <a:pt x="41589" y="1595399"/>
                </a:lnTo>
                <a:lnTo>
                  <a:pt x="0" y="168899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60315" y="8142824"/>
            <a:ext cx="131167" cy="277656"/>
          </a:xfrm>
          <a:custGeom>
            <a:avLst/>
            <a:gdLst/>
            <a:ahLst/>
            <a:cxnLst/>
            <a:rect l="l" t="t" r="r" b="b"/>
            <a:pathLst>
              <a:path w="131167" h="277656">
                <a:moveTo>
                  <a:pt x="0" y="277656"/>
                </a:moveTo>
                <a:lnTo>
                  <a:pt x="39118" y="199415"/>
                </a:lnTo>
                <a:lnTo>
                  <a:pt x="131167" y="0"/>
                </a:lnTo>
                <a:lnTo>
                  <a:pt x="115813" y="153377"/>
                </a:lnTo>
                <a:lnTo>
                  <a:pt x="100497" y="214744"/>
                </a:lnTo>
                <a:lnTo>
                  <a:pt x="115813" y="230085"/>
                </a:lnTo>
                <a:lnTo>
                  <a:pt x="115813" y="260769"/>
                </a:lnTo>
                <a:lnTo>
                  <a:pt x="85155" y="245452"/>
                </a:lnTo>
                <a:lnTo>
                  <a:pt x="69801" y="245452"/>
                </a:lnTo>
                <a:lnTo>
                  <a:pt x="53701" y="27765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73607" y="7897359"/>
            <a:ext cx="732909" cy="523121"/>
          </a:xfrm>
          <a:custGeom>
            <a:avLst/>
            <a:gdLst/>
            <a:ahLst/>
            <a:cxnLst/>
            <a:rect l="l" t="t" r="r" b="b"/>
            <a:pathLst>
              <a:path w="732909" h="523121">
                <a:moveTo>
                  <a:pt x="592451" y="523121"/>
                </a:moveTo>
                <a:lnTo>
                  <a:pt x="594860" y="521588"/>
                </a:lnTo>
                <a:lnTo>
                  <a:pt x="686884" y="444880"/>
                </a:lnTo>
                <a:lnTo>
                  <a:pt x="732909" y="414197"/>
                </a:lnTo>
                <a:lnTo>
                  <a:pt x="671542" y="322173"/>
                </a:lnTo>
                <a:lnTo>
                  <a:pt x="640872" y="276136"/>
                </a:lnTo>
                <a:lnTo>
                  <a:pt x="487469" y="61391"/>
                </a:lnTo>
                <a:lnTo>
                  <a:pt x="441457" y="0"/>
                </a:lnTo>
                <a:lnTo>
                  <a:pt x="410773" y="15354"/>
                </a:lnTo>
                <a:lnTo>
                  <a:pt x="380090" y="46037"/>
                </a:lnTo>
                <a:lnTo>
                  <a:pt x="349420" y="61391"/>
                </a:lnTo>
                <a:lnTo>
                  <a:pt x="318736" y="76707"/>
                </a:lnTo>
                <a:lnTo>
                  <a:pt x="303382" y="107391"/>
                </a:lnTo>
                <a:lnTo>
                  <a:pt x="272699" y="122745"/>
                </a:lnTo>
                <a:lnTo>
                  <a:pt x="242028" y="138074"/>
                </a:lnTo>
                <a:lnTo>
                  <a:pt x="211345" y="153428"/>
                </a:lnTo>
                <a:lnTo>
                  <a:pt x="180662" y="184099"/>
                </a:lnTo>
                <a:lnTo>
                  <a:pt x="149992" y="199415"/>
                </a:lnTo>
                <a:lnTo>
                  <a:pt x="134650" y="214782"/>
                </a:lnTo>
                <a:lnTo>
                  <a:pt x="119308" y="214782"/>
                </a:lnTo>
                <a:lnTo>
                  <a:pt x="103967" y="230098"/>
                </a:lnTo>
                <a:lnTo>
                  <a:pt x="73284" y="260807"/>
                </a:lnTo>
                <a:lnTo>
                  <a:pt x="42600" y="276136"/>
                </a:lnTo>
                <a:lnTo>
                  <a:pt x="27259" y="276136"/>
                </a:lnTo>
                <a:lnTo>
                  <a:pt x="27259" y="291490"/>
                </a:lnTo>
                <a:lnTo>
                  <a:pt x="11917" y="291490"/>
                </a:lnTo>
                <a:lnTo>
                  <a:pt x="0" y="29149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73607" y="6240605"/>
            <a:ext cx="2282271" cy="1426654"/>
          </a:xfrm>
          <a:custGeom>
            <a:avLst/>
            <a:gdLst/>
            <a:ahLst/>
            <a:cxnLst/>
            <a:rect l="l" t="t" r="r" b="b"/>
            <a:pathLst>
              <a:path w="2282271" h="1426654">
                <a:moveTo>
                  <a:pt x="0" y="536879"/>
                </a:moveTo>
                <a:lnTo>
                  <a:pt x="11917" y="536879"/>
                </a:lnTo>
                <a:lnTo>
                  <a:pt x="27259" y="536879"/>
                </a:lnTo>
                <a:lnTo>
                  <a:pt x="42600" y="536879"/>
                </a:lnTo>
                <a:lnTo>
                  <a:pt x="57942" y="536879"/>
                </a:lnTo>
                <a:lnTo>
                  <a:pt x="57942" y="552272"/>
                </a:lnTo>
                <a:lnTo>
                  <a:pt x="134650" y="552272"/>
                </a:lnTo>
                <a:lnTo>
                  <a:pt x="149992" y="567626"/>
                </a:lnTo>
                <a:lnTo>
                  <a:pt x="165333" y="567626"/>
                </a:lnTo>
                <a:lnTo>
                  <a:pt x="180662" y="567626"/>
                </a:lnTo>
                <a:lnTo>
                  <a:pt x="180662" y="582955"/>
                </a:lnTo>
                <a:lnTo>
                  <a:pt x="196004" y="582955"/>
                </a:lnTo>
                <a:lnTo>
                  <a:pt x="211345" y="582955"/>
                </a:lnTo>
                <a:lnTo>
                  <a:pt x="211345" y="598309"/>
                </a:lnTo>
                <a:lnTo>
                  <a:pt x="226687" y="598309"/>
                </a:lnTo>
                <a:lnTo>
                  <a:pt x="226687" y="613625"/>
                </a:lnTo>
                <a:lnTo>
                  <a:pt x="242028" y="613625"/>
                </a:lnTo>
                <a:lnTo>
                  <a:pt x="257370" y="628980"/>
                </a:lnTo>
                <a:lnTo>
                  <a:pt x="272699" y="628980"/>
                </a:lnTo>
                <a:lnTo>
                  <a:pt x="272699" y="644309"/>
                </a:lnTo>
                <a:lnTo>
                  <a:pt x="288041" y="644309"/>
                </a:lnTo>
                <a:lnTo>
                  <a:pt x="288041" y="659663"/>
                </a:lnTo>
                <a:lnTo>
                  <a:pt x="303382" y="659663"/>
                </a:lnTo>
                <a:lnTo>
                  <a:pt x="303382" y="674992"/>
                </a:lnTo>
                <a:lnTo>
                  <a:pt x="318736" y="690333"/>
                </a:lnTo>
                <a:lnTo>
                  <a:pt x="334078" y="705662"/>
                </a:lnTo>
                <a:lnTo>
                  <a:pt x="349420" y="736333"/>
                </a:lnTo>
                <a:lnTo>
                  <a:pt x="380090" y="767016"/>
                </a:lnTo>
                <a:lnTo>
                  <a:pt x="395432" y="797725"/>
                </a:lnTo>
                <a:lnTo>
                  <a:pt x="410773" y="813053"/>
                </a:lnTo>
                <a:lnTo>
                  <a:pt x="472127" y="782370"/>
                </a:lnTo>
                <a:lnTo>
                  <a:pt x="472127" y="767016"/>
                </a:lnTo>
                <a:lnTo>
                  <a:pt x="487469" y="767016"/>
                </a:lnTo>
                <a:lnTo>
                  <a:pt x="763592" y="552272"/>
                </a:lnTo>
                <a:lnTo>
                  <a:pt x="824958" y="506209"/>
                </a:lnTo>
                <a:lnTo>
                  <a:pt x="594860" y="230098"/>
                </a:lnTo>
                <a:lnTo>
                  <a:pt x="594860" y="214744"/>
                </a:lnTo>
                <a:lnTo>
                  <a:pt x="533481" y="122720"/>
                </a:lnTo>
                <a:lnTo>
                  <a:pt x="472127" y="61353"/>
                </a:lnTo>
                <a:lnTo>
                  <a:pt x="426115" y="0"/>
                </a:lnTo>
                <a:lnTo>
                  <a:pt x="518139" y="15328"/>
                </a:lnTo>
                <a:lnTo>
                  <a:pt x="1637974" y="1426654"/>
                </a:lnTo>
                <a:lnTo>
                  <a:pt x="1683999" y="1395971"/>
                </a:lnTo>
                <a:lnTo>
                  <a:pt x="1745353" y="1349971"/>
                </a:lnTo>
                <a:lnTo>
                  <a:pt x="1745353" y="1334617"/>
                </a:lnTo>
                <a:lnTo>
                  <a:pt x="1776036" y="1319288"/>
                </a:lnTo>
                <a:lnTo>
                  <a:pt x="1730011" y="1273251"/>
                </a:lnTo>
                <a:lnTo>
                  <a:pt x="1745353" y="1257935"/>
                </a:lnTo>
                <a:lnTo>
                  <a:pt x="1791378" y="1303934"/>
                </a:lnTo>
                <a:lnTo>
                  <a:pt x="1883415" y="1227226"/>
                </a:lnTo>
                <a:lnTo>
                  <a:pt x="2174880" y="1012482"/>
                </a:lnTo>
                <a:lnTo>
                  <a:pt x="2067501" y="874407"/>
                </a:lnTo>
                <a:lnTo>
                  <a:pt x="2052172" y="859091"/>
                </a:lnTo>
                <a:lnTo>
                  <a:pt x="2052172" y="843737"/>
                </a:lnTo>
                <a:lnTo>
                  <a:pt x="2036831" y="828408"/>
                </a:lnTo>
                <a:lnTo>
                  <a:pt x="2021489" y="813053"/>
                </a:lnTo>
                <a:lnTo>
                  <a:pt x="2036831" y="813053"/>
                </a:lnTo>
                <a:lnTo>
                  <a:pt x="2052172" y="813053"/>
                </a:lnTo>
                <a:lnTo>
                  <a:pt x="2067501" y="828408"/>
                </a:lnTo>
                <a:lnTo>
                  <a:pt x="2128867" y="920445"/>
                </a:lnTo>
                <a:lnTo>
                  <a:pt x="2190221" y="981798"/>
                </a:lnTo>
                <a:lnTo>
                  <a:pt x="2205550" y="981798"/>
                </a:lnTo>
                <a:lnTo>
                  <a:pt x="2205550" y="966444"/>
                </a:lnTo>
                <a:lnTo>
                  <a:pt x="2236233" y="951115"/>
                </a:lnTo>
                <a:lnTo>
                  <a:pt x="2251588" y="951115"/>
                </a:lnTo>
                <a:lnTo>
                  <a:pt x="2282271" y="920445"/>
                </a:lnTo>
                <a:lnTo>
                  <a:pt x="2282271" y="905090"/>
                </a:lnTo>
                <a:lnTo>
                  <a:pt x="2266929" y="874407"/>
                </a:lnTo>
                <a:lnTo>
                  <a:pt x="2251588" y="859091"/>
                </a:lnTo>
                <a:lnTo>
                  <a:pt x="2220892" y="828408"/>
                </a:lnTo>
                <a:lnTo>
                  <a:pt x="2220892" y="813053"/>
                </a:lnTo>
                <a:lnTo>
                  <a:pt x="2205550" y="813053"/>
                </a:lnTo>
                <a:lnTo>
                  <a:pt x="2205550" y="797725"/>
                </a:lnTo>
                <a:lnTo>
                  <a:pt x="2190221" y="782370"/>
                </a:lnTo>
                <a:lnTo>
                  <a:pt x="2190221" y="767016"/>
                </a:lnTo>
                <a:lnTo>
                  <a:pt x="2174880" y="751700"/>
                </a:lnTo>
                <a:lnTo>
                  <a:pt x="2174880" y="736333"/>
                </a:lnTo>
                <a:lnTo>
                  <a:pt x="2174880" y="721017"/>
                </a:lnTo>
                <a:lnTo>
                  <a:pt x="2159538" y="721017"/>
                </a:lnTo>
                <a:lnTo>
                  <a:pt x="2159538" y="705662"/>
                </a:lnTo>
                <a:lnTo>
                  <a:pt x="2159538" y="690333"/>
                </a:lnTo>
                <a:lnTo>
                  <a:pt x="2144209" y="674992"/>
                </a:lnTo>
                <a:lnTo>
                  <a:pt x="2144209" y="598309"/>
                </a:lnTo>
                <a:lnTo>
                  <a:pt x="2128867" y="598309"/>
                </a:lnTo>
                <a:lnTo>
                  <a:pt x="2113526" y="598309"/>
                </a:lnTo>
                <a:lnTo>
                  <a:pt x="2098184" y="598309"/>
                </a:lnTo>
                <a:lnTo>
                  <a:pt x="2098184" y="613625"/>
                </a:lnTo>
                <a:lnTo>
                  <a:pt x="2082843" y="613625"/>
                </a:lnTo>
                <a:lnTo>
                  <a:pt x="2067501" y="613625"/>
                </a:lnTo>
                <a:lnTo>
                  <a:pt x="2067501" y="598309"/>
                </a:lnTo>
                <a:lnTo>
                  <a:pt x="2067501" y="582955"/>
                </a:lnTo>
                <a:lnTo>
                  <a:pt x="2052172" y="582955"/>
                </a:lnTo>
                <a:lnTo>
                  <a:pt x="2067501" y="567626"/>
                </a:lnTo>
                <a:lnTo>
                  <a:pt x="2067501" y="552272"/>
                </a:lnTo>
                <a:lnTo>
                  <a:pt x="2082843" y="552272"/>
                </a:lnTo>
                <a:lnTo>
                  <a:pt x="2098184" y="552272"/>
                </a:lnTo>
                <a:lnTo>
                  <a:pt x="2098184" y="567626"/>
                </a:lnTo>
                <a:lnTo>
                  <a:pt x="2113526" y="567626"/>
                </a:lnTo>
                <a:lnTo>
                  <a:pt x="2128867" y="567626"/>
                </a:lnTo>
                <a:lnTo>
                  <a:pt x="2144209" y="567626"/>
                </a:lnTo>
                <a:lnTo>
                  <a:pt x="2144209" y="552272"/>
                </a:lnTo>
                <a:lnTo>
                  <a:pt x="2144209" y="536879"/>
                </a:lnTo>
                <a:lnTo>
                  <a:pt x="2144209" y="521563"/>
                </a:lnTo>
                <a:lnTo>
                  <a:pt x="2144209" y="506209"/>
                </a:lnTo>
                <a:lnTo>
                  <a:pt x="2174880" y="352818"/>
                </a:lnTo>
                <a:lnTo>
                  <a:pt x="2174880" y="276110"/>
                </a:lnTo>
                <a:lnTo>
                  <a:pt x="2052172" y="260781"/>
                </a:lnTo>
                <a:lnTo>
                  <a:pt x="1944781" y="260781"/>
                </a:lnTo>
                <a:lnTo>
                  <a:pt x="1914098" y="276110"/>
                </a:lnTo>
                <a:lnTo>
                  <a:pt x="1929439" y="276110"/>
                </a:lnTo>
                <a:lnTo>
                  <a:pt x="1929439" y="29146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67867" y="6255930"/>
            <a:ext cx="4924196" cy="1181227"/>
          </a:xfrm>
          <a:custGeom>
            <a:avLst/>
            <a:gdLst/>
            <a:ahLst/>
            <a:cxnLst/>
            <a:rect l="l" t="t" r="r" b="b"/>
            <a:pathLst>
              <a:path w="4924196" h="1181227">
                <a:moveTo>
                  <a:pt x="1135176" y="276136"/>
                </a:moveTo>
                <a:lnTo>
                  <a:pt x="1043139" y="276136"/>
                </a:lnTo>
                <a:lnTo>
                  <a:pt x="1043139" y="260781"/>
                </a:lnTo>
                <a:lnTo>
                  <a:pt x="1012469" y="260781"/>
                </a:lnTo>
                <a:lnTo>
                  <a:pt x="997127" y="260781"/>
                </a:lnTo>
                <a:lnTo>
                  <a:pt x="981786" y="260781"/>
                </a:lnTo>
                <a:lnTo>
                  <a:pt x="966444" y="276136"/>
                </a:lnTo>
                <a:lnTo>
                  <a:pt x="874395" y="276136"/>
                </a:lnTo>
                <a:lnTo>
                  <a:pt x="859053" y="291464"/>
                </a:lnTo>
                <a:lnTo>
                  <a:pt x="828382" y="291464"/>
                </a:lnTo>
                <a:lnTo>
                  <a:pt x="813041" y="291464"/>
                </a:lnTo>
                <a:lnTo>
                  <a:pt x="797699" y="291464"/>
                </a:lnTo>
                <a:lnTo>
                  <a:pt x="782358" y="306819"/>
                </a:lnTo>
                <a:lnTo>
                  <a:pt x="751687" y="306819"/>
                </a:lnTo>
                <a:lnTo>
                  <a:pt x="736346" y="322173"/>
                </a:lnTo>
                <a:lnTo>
                  <a:pt x="720991" y="322173"/>
                </a:lnTo>
                <a:lnTo>
                  <a:pt x="705650" y="322173"/>
                </a:lnTo>
                <a:lnTo>
                  <a:pt x="690308" y="337489"/>
                </a:lnTo>
                <a:lnTo>
                  <a:pt x="674966" y="337489"/>
                </a:lnTo>
                <a:lnTo>
                  <a:pt x="659638" y="352856"/>
                </a:lnTo>
                <a:lnTo>
                  <a:pt x="644296" y="352856"/>
                </a:lnTo>
                <a:lnTo>
                  <a:pt x="628954" y="352856"/>
                </a:lnTo>
                <a:lnTo>
                  <a:pt x="613613" y="368172"/>
                </a:lnTo>
                <a:lnTo>
                  <a:pt x="598271" y="368172"/>
                </a:lnTo>
                <a:lnTo>
                  <a:pt x="582942" y="368172"/>
                </a:lnTo>
                <a:lnTo>
                  <a:pt x="567601" y="368172"/>
                </a:lnTo>
                <a:lnTo>
                  <a:pt x="567601" y="383527"/>
                </a:lnTo>
                <a:lnTo>
                  <a:pt x="552259" y="383527"/>
                </a:lnTo>
                <a:lnTo>
                  <a:pt x="398856" y="383527"/>
                </a:lnTo>
                <a:lnTo>
                  <a:pt x="398856" y="398843"/>
                </a:lnTo>
                <a:lnTo>
                  <a:pt x="398856" y="414197"/>
                </a:lnTo>
                <a:lnTo>
                  <a:pt x="398856" y="429526"/>
                </a:lnTo>
                <a:lnTo>
                  <a:pt x="398856" y="444880"/>
                </a:lnTo>
                <a:lnTo>
                  <a:pt x="414197" y="444880"/>
                </a:lnTo>
                <a:lnTo>
                  <a:pt x="414197" y="460209"/>
                </a:lnTo>
                <a:lnTo>
                  <a:pt x="414197" y="475564"/>
                </a:lnTo>
                <a:lnTo>
                  <a:pt x="414197" y="490880"/>
                </a:lnTo>
                <a:lnTo>
                  <a:pt x="429526" y="490880"/>
                </a:lnTo>
                <a:lnTo>
                  <a:pt x="429526" y="506234"/>
                </a:lnTo>
                <a:lnTo>
                  <a:pt x="444868" y="506234"/>
                </a:lnTo>
                <a:lnTo>
                  <a:pt x="444868" y="521563"/>
                </a:lnTo>
                <a:lnTo>
                  <a:pt x="460209" y="552297"/>
                </a:lnTo>
                <a:lnTo>
                  <a:pt x="475538" y="552297"/>
                </a:lnTo>
                <a:lnTo>
                  <a:pt x="490880" y="536955"/>
                </a:lnTo>
                <a:lnTo>
                  <a:pt x="506234" y="536955"/>
                </a:lnTo>
                <a:lnTo>
                  <a:pt x="506234" y="521563"/>
                </a:lnTo>
                <a:lnTo>
                  <a:pt x="521576" y="521563"/>
                </a:lnTo>
                <a:lnTo>
                  <a:pt x="536917" y="521563"/>
                </a:lnTo>
                <a:lnTo>
                  <a:pt x="552259" y="506234"/>
                </a:lnTo>
                <a:lnTo>
                  <a:pt x="567601" y="506234"/>
                </a:lnTo>
                <a:lnTo>
                  <a:pt x="582942" y="506234"/>
                </a:lnTo>
                <a:lnTo>
                  <a:pt x="598271" y="506234"/>
                </a:lnTo>
                <a:lnTo>
                  <a:pt x="598271" y="490880"/>
                </a:lnTo>
                <a:lnTo>
                  <a:pt x="613613" y="490880"/>
                </a:lnTo>
                <a:lnTo>
                  <a:pt x="628954" y="490880"/>
                </a:lnTo>
                <a:lnTo>
                  <a:pt x="644296" y="490880"/>
                </a:lnTo>
                <a:lnTo>
                  <a:pt x="659638" y="475564"/>
                </a:lnTo>
                <a:lnTo>
                  <a:pt x="690308" y="460209"/>
                </a:lnTo>
                <a:lnTo>
                  <a:pt x="736346" y="460209"/>
                </a:lnTo>
                <a:lnTo>
                  <a:pt x="767016" y="444880"/>
                </a:lnTo>
                <a:lnTo>
                  <a:pt x="782358" y="429526"/>
                </a:lnTo>
                <a:lnTo>
                  <a:pt x="797699" y="429526"/>
                </a:lnTo>
                <a:lnTo>
                  <a:pt x="813041" y="429526"/>
                </a:lnTo>
                <a:lnTo>
                  <a:pt x="828382" y="414197"/>
                </a:lnTo>
                <a:lnTo>
                  <a:pt x="843724" y="414197"/>
                </a:lnTo>
                <a:lnTo>
                  <a:pt x="859053" y="414197"/>
                </a:lnTo>
                <a:lnTo>
                  <a:pt x="889736" y="414197"/>
                </a:lnTo>
                <a:lnTo>
                  <a:pt x="905078" y="398843"/>
                </a:lnTo>
                <a:lnTo>
                  <a:pt x="920407" y="398843"/>
                </a:lnTo>
                <a:lnTo>
                  <a:pt x="935748" y="398843"/>
                </a:lnTo>
                <a:lnTo>
                  <a:pt x="951090" y="398843"/>
                </a:lnTo>
                <a:lnTo>
                  <a:pt x="951090" y="383527"/>
                </a:lnTo>
                <a:lnTo>
                  <a:pt x="966444" y="383527"/>
                </a:lnTo>
                <a:lnTo>
                  <a:pt x="981786" y="383527"/>
                </a:lnTo>
                <a:lnTo>
                  <a:pt x="981786" y="398843"/>
                </a:lnTo>
                <a:lnTo>
                  <a:pt x="997127" y="398843"/>
                </a:lnTo>
                <a:lnTo>
                  <a:pt x="997127" y="414197"/>
                </a:lnTo>
                <a:lnTo>
                  <a:pt x="997127" y="429526"/>
                </a:lnTo>
                <a:lnTo>
                  <a:pt x="997127" y="460209"/>
                </a:lnTo>
                <a:lnTo>
                  <a:pt x="1012469" y="490880"/>
                </a:lnTo>
                <a:lnTo>
                  <a:pt x="1027811" y="521563"/>
                </a:lnTo>
                <a:lnTo>
                  <a:pt x="1027811" y="659663"/>
                </a:lnTo>
                <a:lnTo>
                  <a:pt x="1043139" y="659663"/>
                </a:lnTo>
                <a:lnTo>
                  <a:pt x="1073823" y="659663"/>
                </a:lnTo>
                <a:lnTo>
                  <a:pt x="1073823" y="675017"/>
                </a:lnTo>
                <a:lnTo>
                  <a:pt x="1089152" y="675017"/>
                </a:lnTo>
                <a:lnTo>
                  <a:pt x="1089152" y="690346"/>
                </a:lnTo>
                <a:lnTo>
                  <a:pt x="1089152" y="705700"/>
                </a:lnTo>
                <a:lnTo>
                  <a:pt x="1089152" y="721017"/>
                </a:lnTo>
                <a:lnTo>
                  <a:pt x="1073823" y="721017"/>
                </a:lnTo>
                <a:lnTo>
                  <a:pt x="1058481" y="721017"/>
                </a:lnTo>
                <a:lnTo>
                  <a:pt x="1027811" y="705700"/>
                </a:lnTo>
                <a:lnTo>
                  <a:pt x="1012469" y="705700"/>
                </a:lnTo>
                <a:lnTo>
                  <a:pt x="1012469" y="721017"/>
                </a:lnTo>
                <a:lnTo>
                  <a:pt x="1012469" y="736371"/>
                </a:lnTo>
                <a:lnTo>
                  <a:pt x="997127" y="736371"/>
                </a:lnTo>
                <a:lnTo>
                  <a:pt x="997127" y="751687"/>
                </a:lnTo>
                <a:lnTo>
                  <a:pt x="981786" y="767041"/>
                </a:lnTo>
                <a:lnTo>
                  <a:pt x="981786" y="782408"/>
                </a:lnTo>
                <a:lnTo>
                  <a:pt x="966444" y="782408"/>
                </a:lnTo>
                <a:lnTo>
                  <a:pt x="966444" y="797725"/>
                </a:lnTo>
                <a:lnTo>
                  <a:pt x="951090" y="797725"/>
                </a:lnTo>
                <a:lnTo>
                  <a:pt x="951090" y="813079"/>
                </a:lnTo>
                <a:lnTo>
                  <a:pt x="935748" y="813079"/>
                </a:lnTo>
                <a:lnTo>
                  <a:pt x="920407" y="828408"/>
                </a:lnTo>
                <a:lnTo>
                  <a:pt x="920407" y="843762"/>
                </a:lnTo>
                <a:lnTo>
                  <a:pt x="905078" y="843762"/>
                </a:lnTo>
                <a:lnTo>
                  <a:pt x="889736" y="859091"/>
                </a:lnTo>
                <a:lnTo>
                  <a:pt x="874395" y="859091"/>
                </a:lnTo>
                <a:lnTo>
                  <a:pt x="874395" y="874445"/>
                </a:lnTo>
                <a:lnTo>
                  <a:pt x="859053" y="874445"/>
                </a:lnTo>
                <a:lnTo>
                  <a:pt x="843724" y="874445"/>
                </a:lnTo>
                <a:lnTo>
                  <a:pt x="828382" y="889762"/>
                </a:lnTo>
                <a:lnTo>
                  <a:pt x="813041" y="889762"/>
                </a:lnTo>
                <a:lnTo>
                  <a:pt x="797699" y="889762"/>
                </a:lnTo>
                <a:lnTo>
                  <a:pt x="782358" y="889762"/>
                </a:lnTo>
                <a:lnTo>
                  <a:pt x="782358" y="905116"/>
                </a:lnTo>
                <a:lnTo>
                  <a:pt x="782358" y="935799"/>
                </a:lnTo>
                <a:lnTo>
                  <a:pt x="782358" y="951115"/>
                </a:lnTo>
                <a:lnTo>
                  <a:pt x="767016" y="951115"/>
                </a:lnTo>
                <a:lnTo>
                  <a:pt x="767016" y="966469"/>
                </a:lnTo>
                <a:lnTo>
                  <a:pt x="751687" y="966469"/>
                </a:lnTo>
                <a:lnTo>
                  <a:pt x="736346" y="966469"/>
                </a:lnTo>
                <a:lnTo>
                  <a:pt x="720991" y="966469"/>
                </a:lnTo>
                <a:lnTo>
                  <a:pt x="720991" y="951115"/>
                </a:lnTo>
                <a:lnTo>
                  <a:pt x="720991" y="935799"/>
                </a:lnTo>
                <a:lnTo>
                  <a:pt x="720991" y="920445"/>
                </a:lnTo>
                <a:lnTo>
                  <a:pt x="736346" y="905116"/>
                </a:lnTo>
                <a:lnTo>
                  <a:pt x="736346" y="889762"/>
                </a:lnTo>
                <a:lnTo>
                  <a:pt x="720991" y="889762"/>
                </a:lnTo>
                <a:lnTo>
                  <a:pt x="720991" y="874445"/>
                </a:lnTo>
                <a:lnTo>
                  <a:pt x="705650" y="874445"/>
                </a:lnTo>
                <a:lnTo>
                  <a:pt x="690308" y="874445"/>
                </a:lnTo>
                <a:lnTo>
                  <a:pt x="690308" y="859091"/>
                </a:lnTo>
                <a:lnTo>
                  <a:pt x="674966" y="859091"/>
                </a:lnTo>
                <a:lnTo>
                  <a:pt x="659638" y="859091"/>
                </a:lnTo>
                <a:lnTo>
                  <a:pt x="659638" y="843762"/>
                </a:lnTo>
                <a:lnTo>
                  <a:pt x="644296" y="843762"/>
                </a:lnTo>
                <a:lnTo>
                  <a:pt x="644296" y="828408"/>
                </a:lnTo>
                <a:lnTo>
                  <a:pt x="628954" y="828408"/>
                </a:lnTo>
                <a:lnTo>
                  <a:pt x="628954" y="813079"/>
                </a:lnTo>
                <a:lnTo>
                  <a:pt x="613613" y="782408"/>
                </a:lnTo>
                <a:lnTo>
                  <a:pt x="582942" y="751687"/>
                </a:lnTo>
                <a:lnTo>
                  <a:pt x="567601" y="736371"/>
                </a:lnTo>
                <a:lnTo>
                  <a:pt x="536917" y="705700"/>
                </a:lnTo>
                <a:lnTo>
                  <a:pt x="521576" y="675017"/>
                </a:lnTo>
                <a:lnTo>
                  <a:pt x="490880" y="644334"/>
                </a:lnTo>
                <a:lnTo>
                  <a:pt x="475538" y="628980"/>
                </a:lnTo>
                <a:lnTo>
                  <a:pt x="460209" y="598297"/>
                </a:lnTo>
                <a:lnTo>
                  <a:pt x="429526" y="567626"/>
                </a:lnTo>
                <a:lnTo>
                  <a:pt x="414197" y="552297"/>
                </a:lnTo>
                <a:lnTo>
                  <a:pt x="398856" y="521563"/>
                </a:lnTo>
                <a:lnTo>
                  <a:pt x="368173" y="490880"/>
                </a:lnTo>
                <a:lnTo>
                  <a:pt x="352831" y="475564"/>
                </a:lnTo>
                <a:lnTo>
                  <a:pt x="352831" y="460209"/>
                </a:lnTo>
                <a:lnTo>
                  <a:pt x="352831" y="444880"/>
                </a:lnTo>
                <a:lnTo>
                  <a:pt x="337489" y="444880"/>
                </a:lnTo>
                <a:lnTo>
                  <a:pt x="337489" y="429526"/>
                </a:lnTo>
                <a:lnTo>
                  <a:pt x="337489" y="414197"/>
                </a:lnTo>
                <a:lnTo>
                  <a:pt x="352831" y="383527"/>
                </a:lnTo>
                <a:lnTo>
                  <a:pt x="337489" y="383527"/>
                </a:lnTo>
                <a:lnTo>
                  <a:pt x="337489" y="368172"/>
                </a:lnTo>
                <a:lnTo>
                  <a:pt x="352831" y="368172"/>
                </a:lnTo>
                <a:lnTo>
                  <a:pt x="337489" y="368172"/>
                </a:lnTo>
                <a:lnTo>
                  <a:pt x="337489" y="352856"/>
                </a:lnTo>
                <a:lnTo>
                  <a:pt x="322148" y="352856"/>
                </a:lnTo>
                <a:lnTo>
                  <a:pt x="306819" y="352856"/>
                </a:lnTo>
                <a:lnTo>
                  <a:pt x="291477" y="337489"/>
                </a:lnTo>
                <a:lnTo>
                  <a:pt x="276148" y="337489"/>
                </a:lnTo>
                <a:lnTo>
                  <a:pt x="276148" y="322173"/>
                </a:lnTo>
                <a:lnTo>
                  <a:pt x="260807" y="322173"/>
                </a:lnTo>
                <a:lnTo>
                  <a:pt x="245465" y="306819"/>
                </a:lnTo>
                <a:lnTo>
                  <a:pt x="230111" y="306819"/>
                </a:lnTo>
                <a:lnTo>
                  <a:pt x="230111" y="291464"/>
                </a:lnTo>
                <a:lnTo>
                  <a:pt x="214769" y="291464"/>
                </a:lnTo>
                <a:lnTo>
                  <a:pt x="214769" y="276136"/>
                </a:lnTo>
                <a:lnTo>
                  <a:pt x="199428" y="276136"/>
                </a:lnTo>
                <a:lnTo>
                  <a:pt x="199428" y="260781"/>
                </a:lnTo>
                <a:lnTo>
                  <a:pt x="184086" y="260781"/>
                </a:lnTo>
                <a:lnTo>
                  <a:pt x="184086" y="245452"/>
                </a:lnTo>
                <a:lnTo>
                  <a:pt x="168744" y="230098"/>
                </a:lnTo>
                <a:lnTo>
                  <a:pt x="138074" y="199415"/>
                </a:lnTo>
                <a:lnTo>
                  <a:pt x="122732" y="168744"/>
                </a:lnTo>
                <a:lnTo>
                  <a:pt x="92049" y="138074"/>
                </a:lnTo>
                <a:lnTo>
                  <a:pt x="76720" y="122745"/>
                </a:lnTo>
                <a:lnTo>
                  <a:pt x="46037" y="92062"/>
                </a:lnTo>
                <a:lnTo>
                  <a:pt x="46037" y="76707"/>
                </a:lnTo>
                <a:lnTo>
                  <a:pt x="30695" y="61353"/>
                </a:lnTo>
                <a:lnTo>
                  <a:pt x="15354" y="46037"/>
                </a:lnTo>
                <a:lnTo>
                  <a:pt x="15354" y="30670"/>
                </a:lnTo>
                <a:lnTo>
                  <a:pt x="0" y="15354"/>
                </a:lnTo>
                <a:lnTo>
                  <a:pt x="0" y="0"/>
                </a:lnTo>
                <a:lnTo>
                  <a:pt x="30695" y="15354"/>
                </a:lnTo>
                <a:lnTo>
                  <a:pt x="46037" y="15354"/>
                </a:lnTo>
                <a:lnTo>
                  <a:pt x="46037" y="30670"/>
                </a:lnTo>
                <a:lnTo>
                  <a:pt x="61379" y="46037"/>
                </a:lnTo>
                <a:lnTo>
                  <a:pt x="76720" y="61353"/>
                </a:lnTo>
                <a:lnTo>
                  <a:pt x="92049" y="76707"/>
                </a:lnTo>
                <a:lnTo>
                  <a:pt x="107391" y="61353"/>
                </a:lnTo>
                <a:lnTo>
                  <a:pt x="122732" y="61353"/>
                </a:lnTo>
                <a:lnTo>
                  <a:pt x="122732" y="46037"/>
                </a:lnTo>
                <a:lnTo>
                  <a:pt x="138074" y="46037"/>
                </a:lnTo>
                <a:lnTo>
                  <a:pt x="138074" y="30670"/>
                </a:lnTo>
                <a:lnTo>
                  <a:pt x="153403" y="30670"/>
                </a:lnTo>
                <a:lnTo>
                  <a:pt x="168744" y="30670"/>
                </a:lnTo>
                <a:lnTo>
                  <a:pt x="168744" y="15354"/>
                </a:lnTo>
                <a:lnTo>
                  <a:pt x="184086" y="15354"/>
                </a:lnTo>
                <a:lnTo>
                  <a:pt x="260807" y="15354"/>
                </a:lnTo>
                <a:lnTo>
                  <a:pt x="260807" y="30670"/>
                </a:lnTo>
                <a:lnTo>
                  <a:pt x="260807" y="46037"/>
                </a:lnTo>
                <a:lnTo>
                  <a:pt x="260807" y="61353"/>
                </a:lnTo>
                <a:lnTo>
                  <a:pt x="276148" y="61353"/>
                </a:lnTo>
                <a:lnTo>
                  <a:pt x="276148" y="76707"/>
                </a:lnTo>
                <a:lnTo>
                  <a:pt x="291477" y="76707"/>
                </a:lnTo>
                <a:lnTo>
                  <a:pt x="291477" y="92062"/>
                </a:lnTo>
                <a:lnTo>
                  <a:pt x="306819" y="107391"/>
                </a:lnTo>
                <a:lnTo>
                  <a:pt x="322148" y="122745"/>
                </a:lnTo>
                <a:lnTo>
                  <a:pt x="322148" y="138074"/>
                </a:lnTo>
                <a:lnTo>
                  <a:pt x="337489" y="138074"/>
                </a:lnTo>
                <a:lnTo>
                  <a:pt x="337489" y="153428"/>
                </a:lnTo>
                <a:lnTo>
                  <a:pt x="352831" y="153428"/>
                </a:lnTo>
                <a:lnTo>
                  <a:pt x="368173" y="153428"/>
                </a:lnTo>
                <a:lnTo>
                  <a:pt x="368173" y="168744"/>
                </a:lnTo>
                <a:lnTo>
                  <a:pt x="383514" y="168744"/>
                </a:lnTo>
                <a:lnTo>
                  <a:pt x="398856" y="168744"/>
                </a:lnTo>
                <a:lnTo>
                  <a:pt x="398856" y="184099"/>
                </a:lnTo>
                <a:lnTo>
                  <a:pt x="414197" y="184099"/>
                </a:lnTo>
                <a:lnTo>
                  <a:pt x="429526" y="184099"/>
                </a:lnTo>
                <a:lnTo>
                  <a:pt x="444868" y="184099"/>
                </a:lnTo>
                <a:lnTo>
                  <a:pt x="460209" y="184099"/>
                </a:lnTo>
                <a:lnTo>
                  <a:pt x="475538" y="184099"/>
                </a:lnTo>
                <a:lnTo>
                  <a:pt x="490880" y="184099"/>
                </a:lnTo>
                <a:lnTo>
                  <a:pt x="490880" y="199415"/>
                </a:lnTo>
                <a:lnTo>
                  <a:pt x="506234" y="199415"/>
                </a:lnTo>
                <a:lnTo>
                  <a:pt x="506234" y="214782"/>
                </a:lnTo>
                <a:lnTo>
                  <a:pt x="490880" y="214782"/>
                </a:lnTo>
                <a:lnTo>
                  <a:pt x="490880" y="230098"/>
                </a:lnTo>
                <a:lnTo>
                  <a:pt x="475538" y="230098"/>
                </a:lnTo>
                <a:lnTo>
                  <a:pt x="460209" y="230098"/>
                </a:lnTo>
                <a:lnTo>
                  <a:pt x="444868" y="230098"/>
                </a:lnTo>
                <a:lnTo>
                  <a:pt x="444868" y="214782"/>
                </a:lnTo>
                <a:lnTo>
                  <a:pt x="429526" y="214782"/>
                </a:lnTo>
                <a:lnTo>
                  <a:pt x="414197" y="214782"/>
                </a:lnTo>
                <a:lnTo>
                  <a:pt x="398856" y="214782"/>
                </a:lnTo>
                <a:lnTo>
                  <a:pt x="398856" y="199415"/>
                </a:lnTo>
                <a:lnTo>
                  <a:pt x="383514" y="199415"/>
                </a:lnTo>
                <a:lnTo>
                  <a:pt x="368173" y="199415"/>
                </a:lnTo>
                <a:lnTo>
                  <a:pt x="368173" y="184099"/>
                </a:lnTo>
                <a:lnTo>
                  <a:pt x="352831" y="184099"/>
                </a:lnTo>
                <a:lnTo>
                  <a:pt x="337489" y="184099"/>
                </a:lnTo>
                <a:lnTo>
                  <a:pt x="337489" y="168744"/>
                </a:lnTo>
                <a:lnTo>
                  <a:pt x="322148" y="168744"/>
                </a:lnTo>
                <a:lnTo>
                  <a:pt x="322148" y="153428"/>
                </a:lnTo>
                <a:lnTo>
                  <a:pt x="306819" y="153428"/>
                </a:lnTo>
                <a:lnTo>
                  <a:pt x="306819" y="138074"/>
                </a:lnTo>
                <a:lnTo>
                  <a:pt x="291477" y="138074"/>
                </a:lnTo>
                <a:lnTo>
                  <a:pt x="276148" y="122745"/>
                </a:lnTo>
                <a:lnTo>
                  <a:pt x="260807" y="92062"/>
                </a:lnTo>
                <a:lnTo>
                  <a:pt x="245465" y="92062"/>
                </a:lnTo>
                <a:lnTo>
                  <a:pt x="245465" y="76707"/>
                </a:lnTo>
                <a:lnTo>
                  <a:pt x="230111" y="46037"/>
                </a:lnTo>
                <a:lnTo>
                  <a:pt x="214769" y="46037"/>
                </a:lnTo>
                <a:lnTo>
                  <a:pt x="199428" y="46037"/>
                </a:lnTo>
                <a:lnTo>
                  <a:pt x="184086" y="46037"/>
                </a:lnTo>
                <a:lnTo>
                  <a:pt x="184086" y="61353"/>
                </a:lnTo>
                <a:lnTo>
                  <a:pt x="168744" y="61353"/>
                </a:lnTo>
                <a:lnTo>
                  <a:pt x="153403" y="61353"/>
                </a:lnTo>
                <a:lnTo>
                  <a:pt x="153403" y="76707"/>
                </a:lnTo>
                <a:lnTo>
                  <a:pt x="138074" y="76707"/>
                </a:lnTo>
                <a:lnTo>
                  <a:pt x="138074" y="92062"/>
                </a:lnTo>
                <a:lnTo>
                  <a:pt x="122732" y="92062"/>
                </a:lnTo>
                <a:lnTo>
                  <a:pt x="107391" y="107391"/>
                </a:lnTo>
                <a:lnTo>
                  <a:pt x="122732" y="122745"/>
                </a:lnTo>
                <a:lnTo>
                  <a:pt x="138074" y="138074"/>
                </a:lnTo>
                <a:lnTo>
                  <a:pt x="138074" y="153428"/>
                </a:lnTo>
                <a:lnTo>
                  <a:pt x="153403" y="168744"/>
                </a:lnTo>
                <a:lnTo>
                  <a:pt x="168744" y="184099"/>
                </a:lnTo>
                <a:lnTo>
                  <a:pt x="184086" y="199415"/>
                </a:lnTo>
                <a:lnTo>
                  <a:pt x="199428" y="214782"/>
                </a:lnTo>
                <a:lnTo>
                  <a:pt x="199428" y="230098"/>
                </a:lnTo>
                <a:lnTo>
                  <a:pt x="214769" y="230098"/>
                </a:lnTo>
                <a:lnTo>
                  <a:pt x="214769" y="245452"/>
                </a:lnTo>
                <a:lnTo>
                  <a:pt x="230111" y="245452"/>
                </a:lnTo>
                <a:lnTo>
                  <a:pt x="230111" y="260781"/>
                </a:lnTo>
                <a:lnTo>
                  <a:pt x="245465" y="260781"/>
                </a:lnTo>
                <a:lnTo>
                  <a:pt x="245465" y="276136"/>
                </a:lnTo>
                <a:lnTo>
                  <a:pt x="260807" y="276136"/>
                </a:lnTo>
                <a:lnTo>
                  <a:pt x="260807" y="291464"/>
                </a:lnTo>
                <a:lnTo>
                  <a:pt x="276148" y="291464"/>
                </a:lnTo>
                <a:lnTo>
                  <a:pt x="291477" y="306819"/>
                </a:lnTo>
                <a:lnTo>
                  <a:pt x="306819" y="306819"/>
                </a:lnTo>
                <a:lnTo>
                  <a:pt x="322148" y="322173"/>
                </a:lnTo>
                <a:lnTo>
                  <a:pt x="337489" y="322173"/>
                </a:lnTo>
                <a:lnTo>
                  <a:pt x="352831" y="337489"/>
                </a:lnTo>
                <a:lnTo>
                  <a:pt x="368173" y="337489"/>
                </a:lnTo>
                <a:lnTo>
                  <a:pt x="383514" y="337489"/>
                </a:lnTo>
                <a:lnTo>
                  <a:pt x="398856" y="337489"/>
                </a:lnTo>
                <a:lnTo>
                  <a:pt x="398856" y="352856"/>
                </a:lnTo>
                <a:lnTo>
                  <a:pt x="414197" y="352856"/>
                </a:lnTo>
                <a:lnTo>
                  <a:pt x="552259" y="352856"/>
                </a:lnTo>
                <a:lnTo>
                  <a:pt x="552259" y="337489"/>
                </a:lnTo>
                <a:lnTo>
                  <a:pt x="567601" y="337489"/>
                </a:lnTo>
                <a:lnTo>
                  <a:pt x="582942" y="337489"/>
                </a:lnTo>
                <a:lnTo>
                  <a:pt x="613613" y="322173"/>
                </a:lnTo>
                <a:lnTo>
                  <a:pt x="628954" y="322173"/>
                </a:lnTo>
                <a:lnTo>
                  <a:pt x="644296" y="322173"/>
                </a:lnTo>
                <a:lnTo>
                  <a:pt x="644296" y="306819"/>
                </a:lnTo>
                <a:lnTo>
                  <a:pt x="644296" y="291464"/>
                </a:lnTo>
                <a:lnTo>
                  <a:pt x="644296" y="276136"/>
                </a:lnTo>
                <a:lnTo>
                  <a:pt x="628954" y="276136"/>
                </a:lnTo>
                <a:lnTo>
                  <a:pt x="628954" y="168744"/>
                </a:lnTo>
                <a:lnTo>
                  <a:pt x="613613" y="168744"/>
                </a:lnTo>
                <a:lnTo>
                  <a:pt x="613613" y="153428"/>
                </a:lnTo>
                <a:lnTo>
                  <a:pt x="613613" y="138074"/>
                </a:lnTo>
                <a:lnTo>
                  <a:pt x="598271" y="122745"/>
                </a:lnTo>
                <a:lnTo>
                  <a:pt x="598271" y="107391"/>
                </a:lnTo>
                <a:lnTo>
                  <a:pt x="582942" y="107391"/>
                </a:lnTo>
                <a:lnTo>
                  <a:pt x="582942" y="92062"/>
                </a:lnTo>
                <a:lnTo>
                  <a:pt x="567601" y="92062"/>
                </a:lnTo>
                <a:lnTo>
                  <a:pt x="567601" y="76707"/>
                </a:lnTo>
                <a:lnTo>
                  <a:pt x="552259" y="76707"/>
                </a:lnTo>
                <a:lnTo>
                  <a:pt x="536917" y="76707"/>
                </a:lnTo>
                <a:lnTo>
                  <a:pt x="536917" y="61353"/>
                </a:lnTo>
                <a:lnTo>
                  <a:pt x="521576" y="61353"/>
                </a:lnTo>
                <a:lnTo>
                  <a:pt x="506234" y="61353"/>
                </a:lnTo>
                <a:lnTo>
                  <a:pt x="490880" y="46037"/>
                </a:lnTo>
                <a:lnTo>
                  <a:pt x="490880" y="61353"/>
                </a:lnTo>
                <a:lnTo>
                  <a:pt x="475538" y="61353"/>
                </a:lnTo>
                <a:lnTo>
                  <a:pt x="460209" y="61353"/>
                </a:lnTo>
                <a:lnTo>
                  <a:pt x="460209" y="46037"/>
                </a:lnTo>
                <a:lnTo>
                  <a:pt x="444868" y="46037"/>
                </a:lnTo>
                <a:lnTo>
                  <a:pt x="444868" y="30670"/>
                </a:lnTo>
                <a:lnTo>
                  <a:pt x="521576" y="30670"/>
                </a:lnTo>
                <a:lnTo>
                  <a:pt x="536917" y="46037"/>
                </a:lnTo>
                <a:lnTo>
                  <a:pt x="552259" y="46037"/>
                </a:lnTo>
                <a:lnTo>
                  <a:pt x="567601" y="46037"/>
                </a:lnTo>
                <a:lnTo>
                  <a:pt x="567601" y="61353"/>
                </a:lnTo>
                <a:lnTo>
                  <a:pt x="582942" y="61353"/>
                </a:lnTo>
                <a:lnTo>
                  <a:pt x="598271" y="76707"/>
                </a:lnTo>
                <a:lnTo>
                  <a:pt x="598271" y="92062"/>
                </a:lnTo>
                <a:lnTo>
                  <a:pt x="613613" y="92062"/>
                </a:lnTo>
                <a:lnTo>
                  <a:pt x="613613" y="107391"/>
                </a:lnTo>
                <a:lnTo>
                  <a:pt x="628954" y="107391"/>
                </a:lnTo>
                <a:lnTo>
                  <a:pt x="628954" y="122745"/>
                </a:lnTo>
                <a:lnTo>
                  <a:pt x="644296" y="122745"/>
                </a:lnTo>
                <a:lnTo>
                  <a:pt x="644296" y="138074"/>
                </a:lnTo>
                <a:lnTo>
                  <a:pt x="644296" y="153428"/>
                </a:lnTo>
                <a:lnTo>
                  <a:pt x="644296" y="168744"/>
                </a:lnTo>
                <a:lnTo>
                  <a:pt x="644296" y="184099"/>
                </a:lnTo>
                <a:lnTo>
                  <a:pt x="659638" y="199415"/>
                </a:lnTo>
                <a:lnTo>
                  <a:pt x="659638" y="291464"/>
                </a:lnTo>
                <a:lnTo>
                  <a:pt x="674966" y="291464"/>
                </a:lnTo>
                <a:lnTo>
                  <a:pt x="674966" y="306819"/>
                </a:lnTo>
                <a:lnTo>
                  <a:pt x="690308" y="306819"/>
                </a:lnTo>
                <a:lnTo>
                  <a:pt x="690308" y="291464"/>
                </a:lnTo>
                <a:lnTo>
                  <a:pt x="705650" y="291464"/>
                </a:lnTo>
                <a:lnTo>
                  <a:pt x="720991" y="276136"/>
                </a:lnTo>
                <a:lnTo>
                  <a:pt x="751687" y="276136"/>
                </a:lnTo>
                <a:lnTo>
                  <a:pt x="782358" y="260781"/>
                </a:lnTo>
                <a:lnTo>
                  <a:pt x="782358" y="122745"/>
                </a:lnTo>
                <a:lnTo>
                  <a:pt x="767016" y="122745"/>
                </a:lnTo>
                <a:lnTo>
                  <a:pt x="767016" y="107391"/>
                </a:lnTo>
                <a:lnTo>
                  <a:pt x="751687" y="107391"/>
                </a:lnTo>
                <a:lnTo>
                  <a:pt x="751687" y="92062"/>
                </a:lnTo>
                <a:lnTo>
                  <a:pt x="767016" y="92062"/>
                </a:lnTo>
                <a:lnTo>
                  <a:pt x="767016" y="76707"/>
                </a:lnTo>
                <a:lnTo>
                  <a:pt x="782358" y="76707"/>
                </a:lnTo>
                <a:lnTo>
                  <a:pt x="797699" y="76707"/>
                </a:lnTo>
                <a:lnTo>
                  <a:pt x="797699" y="92062"/>
                </a:lnTo>
                <a:lnTo>
                  <a:pt x="813041" y="92062"/>
                </a:lnTo>
                <a:lnTo>
                  <a:pt x="813041" y="107391"/>
                </a:lnTo>
                <a:lnTo>
                  <a:pt x="813041" y="122745"/>
                </a:lnTo>
                <a:lnTo>
                  <a:pt x="797699" y="122745"/>
                </a:lnTo>
                <a:lnTo>
                  <a:pt x="813041" y="122745"/>
                </a:lnTo>
                <a:lnTo>
                  <a:pt x="813041" y="138074"/>
                </a:lnTo>
                <a:lnTo>
                  <a:pt x="813041" y="153428"/>
                </a:lnTo>
                <a:lnTo>
                  <a:pt x="813041" y="245452"/>
                </a:lnTo>
                <a:lnTo>
                  <a:pt x="828382" y="245452"/>
                </a:lnTo>
                <a:lnTo>
                  <a:pt x="828382" y="260781"/>
                </a:lnTo>
                <a:lnTo>
                  <a:pt x="859053" y="245452"/>
                </a:lnTo>
                <a:lnTo>
                  <a:pt x="874395" y="245452"/>
                </a:lnTo>
                <a:lnTo>
                  <a:pt x="920407" y="245452"/>
                </a:lnTo>
                <a:lnTo>
                  <a:pt x="935748" y="230098"/>
                </a:lnTo>
                <a:lnTo>
                  <a:pt x="935748" y="214782"/>
                </a:lnTo>
                <a:lnTo>
                  <a:pt x="935748" y="199415"/>
                </a:lnTo>
                <a:lnTo>
                  <a:pt x="935748" y="153428"/>
                </a:lnTo>
                <a:lnTo>
                  <a:pt x="935748" y="122745"/>
                </a:lnTo>
                <a:lnTo>
                  <a:pt x="935748" y="92062"/>
                </a:lnTo>
                <a:lnTo>
                  <a:pt x="935748" y="61353"/>
                </a:lnTo>
                <a:lnTo>
                  <a:pt x="981786" y="61353"/>
                </a:lnTo>
                <a:lnTo>
                  <a:pt x="981786" y="76707"/>
                </a:lnTo>
                <a:lnTo>
                  <a:pt x="981786" y="122745"/>
                </a:lnTo>
                <a:lnTo>
                  <a:pt x="966444" y="153428"/>
                </a:lnTo>
                <a:lnTo>
                  <a:pt x="966444" y="199415"/>
                </a:lnTo>
                <a:lnTo>
                  <a:pt x="966444" y="230098"/>
                </a:lnTo>
                <a:lnTo>
                  <a:pt x="997127" y="230098"/>
                </a:lnTo>
                <a:lnTo>
                  <a:pt x="1012469" y="230098"/>
                </a:lnTo>
                <a:lnTo>
                  <a:pt x="1027811" y="230098"/>
                </a:lnTo>
                <a:lnTo>
                  <a:pt x="1027811" y="214782"/>
                </a:lnTo>
                <a:lnTo>
                  <a:pt x="1119835" y="199415"/>
                </a:lnTo>
                <a:lnTo>
                  <a:pt x="1119835" y="214782"/>
                </a:lnTo>
                <a:lnTo>
                  <a:pt x="1165860" y="214782"/>
                </a:lnTo>
                <a:lnTo>
                  <a:pt x="1395958" y="214782"/>
                </a:lnTo>
                <a:lnTo>
                  <a:pt x="1441970" y="230098"/>
                </a:lnTo>
                <a:lnTo>
                  <a:pt x="1457325" y="230098"/>
                </a:lnTo>
                <a:lnTo>
                  <a:pt x="1472666" y="230098"/>
                </a:lnTo>
                <a:lnTo>
                  <a:pt x="1472666" y="214782"/>
                </a:lnTo>
                <a:lnTo>
                  <a:pt x="1564703" y="214782"/>
                </a:lnTo>
                <a:lnTo>
                  <a:pt x="1564703" y="199415"/>
                </a:lnTo>
                <a:lnTo>
                  <a:pt x="1580045" y="199415"/>
                </a:lnTo>
                <a:lnTo>
                  <a:pt x="1595386" y="199415"/>
                </a:lnTo>
                <a:lnTo>
                  <a:pt x="1595386" y="184099"/>
                </a:lnTo>
                <a:lnTo>
                  <a:pt x="1610715" y="184099"/>
                </a:lnTo>
                <a:lnTo>
                  <a:pt x="1626057" y="184099"/>
                </a:lnTo>
                <a:lnTo>
                  <a:pt x="1626057" y="168744"/>
                </a:lnTo>
                <a:lnTo>
                  <a:pt x="1641398" y="168744"/>
                </a:lnTo>
                <a:lnTo>
                  <a:pt x="1656740" y="168744"/>
                </a:lnTo>
                <a:lnTo>
                  <a:pt x="1656740" y="153428"/>
                </a:lnTo>
                <a:lnTo>
                  <a:pt x="1656740" y="138074"/>
                </a:lnTo>
                <a:lnTo>
                  <a:pt x="1610715" y="107391"/>
                </a:lnTo>
                <a:lnTo>
                  <a:pt x="1610715" y="92062"/>
                </a:lnTo>
                <a:lnTo>
                  <a:pt x="1687436" y="92062"/>
                </a:lnTo>
                <a:lnTo>
                  <a:pt x="1702777" y="92062"/>
                </a:lnTo>
                <a:lnTo>
                  <a:pt x="1702777" y="107391"/>
                </a:lnTo>
                <a:lnTo>
                  <a:pt x="1718106" y="107391"/>
                </a:lnTo>
                <a:lnTo>
                  <a:pt x="1718106" y="92062"/>
                </a:lnTo>
                <a:lnTo>
                  <a:pt x="1764131" y="92062"/>
                </a:lnTo>
                <a:lnTo>
                  <a:pt x="1764131" y="107391"/>
                </a:lnTo>
                <a:lnTo>
                  <a:pt x="1748790" y="107391"/>
                </a:lnTo>
                <a:lnTo>
                  <a:pt x="1748790" y="122745"/>
                </a:lnTo>
                <a:lnTo>
                  <a:pt x="1733448" y="122745"/>
                </a:lnTo>
                <a:lnTo>
                  <a:pt x="1733448" y="138074"/>
                </a:lnTo>
                <a:lnTo>
                  <a:pt x="1733448" y="153428"/>
                </a:lnTo>
                <a:lnTo>
                  <a:pt x="1748790" y="153428"/>
                </a:lnTo>
                <a:lnTo>
                  <a:pt x="1733448" y="153428"/>
                </a:lnTo>
                <a:lnTo>
                  <a:pt x="1764131" y="184099"/>
                </a:lnTo>
                <a:lnTo>
                  <a:pt x="1764131" y="199415"/>
                </a:lnTo>
                <a:lnTo>
                  <a:pt x="1764131" y="214782"/>
                </a:lnTo>
                <a:lnTo>
                  <a:pt x="1764131" y="230098"/>
                </a:lnTo>
                <a:lnTo>
                  <a:pt x="1779473" y="230098"/>
                </a:lnTo>
                <a:lnTo>
                  <a:pt x="1779473" y="245452"/>
                </a:lnTo>
                <a:lnTo>
                  <a:pt x="1779473" y="260781"/>
                </a:lnTo>
                <a:lnTo>
                  <a:pt x="1794814" y="260781"/>
                </a:lnTo>
                <a:lnTo>
                  <a:pt x="1794814" y="276136"/>
                </a:lnTo>
                <a:lnTo>
                  <a:pt x="1810143" y="291464"/>
                </a:lnTo>
                <a:lnTo>
                  <a:pt x="1840826" y="322173"/>
                </a:lnTo>
                <a:lnTo>
                  <a:pt x="1856155" y="352856"/>
                </a:lnTo>
                <a:lnTo>
                  <a:pt x="1886839" y="383527"/>
                </a:lnTo>
                <a:lnTo>
                  <a:pt x="1902180" y="383527"/>
                </a:lnTo>
                <a:lnTo>
                  <a:pt x="1902180" y="398843"/>
                </a:lnTo>
                <a:lnTo>
                  <a:pt x="1902180" y="414197"/>
                </a:lnTo>
                <a:lnTo>
                  <a:pt x="1902180" y="429526"/>
                </a:lnTo>
                <a:lnTo>
                  <a:pt x="1886839" y="429526"/>
                </a:lnTo>
                <a:lnTo>
                  <a:pt x="1871497" y="429526"/>
                </a:lnTo>
                <a:lnTo>
                  <a:pt x="1871497" y="444880"/>
                </a:lnTo>
                <a:lnTo>
                  <a:pt x="1840826" y="460209"/>
                </a:lnTo>
                <a:lnTo>
                  <a:pt x="1810143" y="490880"/>
                </a:lnTo>
                <a:lnTo>
                  <a:pt x="1794814" y="506234"/>
                </a:lnTo>
                <a:lnTo>
                  <a:pt x="1779473" y="506234"/>
                </a:lnTo>
                <a:lnTo>
                  <a:pt x="1779473" y="521563"/>
                </a:lnTo>
                <a:lnTo>
                  <a:pt x="1764131" y="521563"/>
                </a:lnTo>
                <a:lnTo>
                  <a:pt x="1764131" y="536955"/>
                </a:lnTo>
                <a:lnTo>
                  <a:pt x="1748790" y="536955"/>
                </a:lnTo>
                <a:lnTo>
                  <a:pt x="1748790" y="552297"/>
                </a:lnTo>
                <a:lnTo>
                  <a:pt x="1748790" y="567626"/>
                </a:lnTo>
                <a:lnTo>
                  <a:pt x="1733448" y="567626"/>
                </a:lnTo>
                <a:lnTo>
                  <a:pt x="1733448" y="582980"/>
                </a:lnTo>
                <a:lnTo>
                  <a:pt x="1733448" y="598297"/>
                </a:lnTo>
                <a:lnTo>
                  <a:pt x="1733448" y="613663"/>
                </a:lnTo>
                <a:lnTo>
                  <a:pt x="1748790" y="613663"/>
                </a:lnTo>
                <a:lnTo>
                  <a:pt x="1748790" y="628980"/>
                </a:lnTo>
                <a:lnTo>
                  <a:pt x="1733448" y="628980"/>
                </a:lnTo>
                <a:lnTo>
                  <a:pt x="1733448" y="644334"/>
                </a:lnTo>
                <a:lnTo>
                  <a:pt x="1718106" y="644334"/>
                </a:lnTo>
                <a:lnTo>
                  <a:pt x="1702777" y="644334"/>
                </a:lnTo>
                <a:lnTo>
                  <a:pt x="1687436" y="644334"/>
                </a:lnTo>
                <a:lnTo>
                  <a:pt x="1687436" y="659663"/>
                </a:lnTo>
                <a:lnTo>
                  <a:pt x="1672082" y="659663"/>
                </a:lnTo>
                <a:lnTo>
                  <a:pt x="1672082" y="675017"/>
                </a:lnTo>
                <a:lnTo>
                  <a:pt x="1656740" y="675017"/>
                </a:lnTo>
                <a:lnTo>
                  <a:pt x="1656740" y="690346"/>
                </a:lnTo>
                <a:lnTo>
                  <a:pt x="1641398" y="690346"/>
                </a:lnTo>
                <a:lnTo>
                  <a:pt x="1626057" y="705700"/>
                </a:lnTo>
                <a:lnTo>
                  <a:pt x="1626057" y="721017"/>
                </a:lnTo>
                <a:lnTo>
                  <a:pt x="1610715" y="721017"/>
                </a:lnTo>
                <a:lnTo>
                  <a:pt x="1595386" y="721017"/>
                </a:lnTo>
                <a:lnTo>
                  <a:pt x="1580045" y="721017"/>
                </a:lnTo>
                <a:lnTo>
                  <a:pt x="1580045" y="705700"/>
                </a:lnTo>
                <a:lnTo>
                  <a:pt x="1564703" y="705700"/>
                </a:lnTo>
                <a:lnTo>
                  <a:pt x="1564703" y="690346"/>
                </a:lnTo>
                <a:lnTo>
                  <a:pt x="1549361" y="690346"/>
                </a:lnTo>
                <a:lnTo>
                  <a:pt x="1549361" y="675017"/>
                </a:lnTo>
                <a:lnTo>
                  <a:pt x="1534020" y="675017"/>
                </a:lnTo>
                <a:lnTo>
                  <a:pt x="1534020" y="659663"/>
                </a:lnTo>
                <a:lnTo>
                  <a:pt x="1518691" y="644334"/>
                </a:lnTo>
                <a:lnTo>
                  <a:pt x="1518691" y="628980"/>
                </a:lnTo>
                <a:lnTo>
                  <a:pt x="1518691" y="613663"/>
                </a:lnTo>
                <a:lnTo>
                  <a:pt x="1503349" y="613663"/>
                </a:lnTo>
                <a:lnTo>
                  <a:pt x="1503349" y="521563"/>
                </a:lnTo>
                <a:lnTo>
                  <a:pt x="1518691" y="521563"/>
                </a:lnTo>
                <a:lnTo>
                  <a:pt x="1518691" y="506234"/>
                </a:lnTo>
                <a:lnTo>
                  <a:pt x="1518691" y="490880"/>
                </a:lnTo>
                <a:lnTo>
                  <a:pt x="1518691" y="475564"/>
                </a:lnTo>
                <a:lnTo>
                  <a:pt x="1518691" y="460209"/>
                </a:lnTo>
                <a:lnTo>
                  <a:pt x="1534020" y="460209"/>
                </a:lnTo>
                <a:lnTo>
                  <a:pt x="1534020" y="444880"/>
                </a:lnTo>
                <a:lnTo>
                  <a:pt x="1534020" y="429526"/>
                </a:lnTo>
                <a:lnTo>
                  <a:pt x="1549361" y="429526"/>
                </a:lnTo>
                <a:lnTo>
                  <a:pt x="1534020" y="429526"/>
                </a:lnTo>
                <a:lnTo>
                  <a:pt x="1534020" y="414197"/>
                </a:lnTo>
                <a:lnTo>
                  <a:pt x="1518691" y="414197"/>
                </a:lnTo>
                <a:lnTo>
                  <a:pt x="1518691" y="398843"/>
                </a:lnTo>
                <a:lnTo>
                  <a:pt x="1518691" y="383527"/>
                </a:lnTo>
                <a:lnTo>
                  <a:pt x="1534020" y="383527"/>
                </a:lnTo>
                <a:lnTo>
                  <a:pt x="1534020" y="368172"/>
                </a:lnTo>
                <a:lnTo>
                  <a:pt x="1549361" y="368172"/>
                </a:lnTo>
                <a:lnTo>
                  <a:pt x="1564703" y="368172"/>
                </a:lnTo>
                <a:lnTo>
                  <a:pt x="1564703" y="383527"/>
                </a:lnTo>
                <a:lnTo>
                  <a:pt x="1580045" y="383527"/>
                </a:lnTo>
                <a:lnTo>
                  <a:pt x="1595386" y="383527"/>
                </a:lnTo>
                <a:lnTo>
                  <a:pt x="1595386" y="368172"/>
                </a:lnTo>
                <a:lnTo>
                  <a:pt x="1610715" y="368172"/>
                </a:lnTo>
                <a:lnTo>
                  <a:pt x="1626057" y="368172"/>
                </a:lnTo>
                <a:lnTo>
                  <a:pt x="1626057" y="352856"/>
                </a:lnTo>
                <a:lnTo>
                  <a:pt x="1641398" y="352856"/>
                </a:lnTo>
                <a:lnTo>
                  <a:pt x="1656740" y="352856"/>
                </a:lnTo>
                <a:lnTo>
                  <a:pt x="1656740" y="337489"/>
                </a:lnTo>
                <a:lnTo>
                  <a:pt x="1672082" y="337489"/>
                </a:lnTo>
                <a:lnTo>
                  <a:pt x="1687436" y="337489"/>
                </a:lnTo>
                <a:lnTo>
                  <a:pt x="1702777" y="322173"/>
                </a:lnTo>
                <a:lnTo>
                  <a:pt x="1718106" y="306819"/>
                </a:lnTo>
                <a:lnTo>
                  <a:pt x="1733448" y="306819"/>
                </a:lnTo>
                <a:lnTo>
                  <a:pt x="1733448" y="291464"/>
                </a:lnTo>
                <a:lnTo>
                  <a:pt x="1748790" y="291464"/>
                </a:lnTo>
                <a:lnTo>
                  <a:pt x="1764131" y="276136"/>
                </a:lnTo>
                <a:lnTo>
                  <a:pt x="1748790" y="276136"/>
                </a:lnTo>
                <a:lnTo>
                  <a:pt x="1748790" y="260781"/>
                </a:lnTo>
                <a:lnTo>
                  <a:pt x="1733448" y="245452"/>
                </a:lnTo>
                <a:lnTo>
                  <a:pt x="1733448" y="230098"/>
                </a:lnTo>
                <a:lnTo>
                  <a:pt x="1718106" y="230098"/>
                </a:lnTo>
                <a:lnTo>
                  <a:pt x="1718106" y="214782"/>
                </a:lnTo>
                <a:lnTo>
                  <a:pt x="1702777" y="199415"/>
                </a:lnTo>
                <a:lnTo>
                  <a:pt x="1687436" y="184099"/>
                </a:lnTo>
                <a:lnTo>
                  <a:pt x="1672082" y="184099"/>
                </a:lnTo>
                <a:lnTo>
                  <a:pt x="1656740" y="199415"/>
                </a:lnTo>
                <a:lnTo>
                  <a:pt x="1641398" y="199415"/>
                </a:lnTo>
                <a:lnTo>
                  <a:pt x="1641398" y="214782"/>
                </a:lnTo>
                <a:lnTo>
                  <a:pt x="1626057" y="214782"/>
                </a:lnTo>
                <a:lnTo>
                  <a:pt x="1610715" y="214782"/>
                </a:lnTo>
                <a:lnTo>
                  <a:pt x="1610715" y="230098"/>
                </a:lnTo>
                <a:lnTo>
                  <a:pt x="1595386" y="230098"/>
                </a:lnTo>
                <a:lnTo>
                  <a:pt x="1580045" y="230098"/>
                </a:lnTo>
                <a:lnTo>
                  <a:pt x="1564703" y="230098"/>
                </a:lnTo>
                <a:lnTo>
                  <a:pt x="1564703" y="245452"/>
                </a:lnTo>
                <a:lnTo>
                  <a:pt x="1549361" y="245452"/>
                </a:lnTo>
                <a:lnTo>
                  <a:pt x="1534020" y="245452"/>
                </a:lnTo>
                <a:lnTo>
                  <a:pt x="1518691" y="245452"/>
                </a:lnTo>
                <a:lnTo>
                  <a:pt x="1503349" y="245452"/>
                </a:lnTo>
                <a:lnTo>
                  <a:pt x="1488008" y="260781"/>
                </a:lnTo>
                <a:lnTo>
                  <a:pt x="1472666" y="260781"/>
                </a:lnTo>
                <a:lnTo>
                  <a:pt x="1457325" y="260781"/>
                </a:lnTo>
                <a:lnTo>
                  <a:pt x="1441970" y="260781"/>
                </a:lnTo>
                <a:lnTo>
                  <a:pt x="1411300" y="260781"/>
                </a:lnTo>
                <a:lnTo>
                  <a:pt x="1411300" y="276136"/>
                </a:lnTo>
                <a:lnTo>
                  <a:pt x="1411300" y="352856"/>
                </a:lnTo>
                <a:lnTo>
                  <a:pt x="1395958" y="383527"/>
                </a:lnTo>
                <a:lnTo>
                  <a:pt x="1395958" y="429526"/>
                </a:lnTo>
                <a:lnTo>
                  <a:pt x="1395958" y="460209"/>
                </a:lnTo>
                <a:lnTo>
                  <a:pt x="1380617" y="490880"/>
                </a:lnTo>
                <a:lnTo>
                  <a:pt x="1380617" y="644334"/>
                </a:lnTo>
                <a:lnTo>
                  <a:pt x="1395958" y="659663"/>
                </a:lnTo>
                <a:lnTo>
                  <a:pt x="1395958" y="675017"/>
                </a:lnTo>
                <a:lnTo>
                  <a:pt x="1395958" y="690346"/>
                </a:lnTo>
                <a:lnTo>
                  <a:pt x="1411300" y="705700"/>
                </a:lnTo>
                <a:lnTo>
                  <a:pt x="1411300" y="721017"/>
                </a:lnTo>
                <a:lnTo>
                  <a:pt x="1411300" y="736371"/>
                </a:lnTo>
                <a:lnTo>
                  <a:pt x="1426629" y="736371"/>
                </a:lnTo>
                <a:lnTo>
                  <a:pt x="1426629" y="751687"/>
                </a:lnTo>
                <a:lnTo>
                  <a:pt x="1441970" y="751687"/>
                </a:lnTo>
                <a:lnTo>
                  <a:pt x="1441970" y="767041"/>
                </a:lnTo>
                <a:lnTo>
                  <a:pt x="1457325" y="767041"/>
                </a:lnTo>
                <a:lnTo>
                  <a:pt x="1457325" y="782408"/>
                </a:lnTo>
                <a:lnTo>
                  <a:pt x="1472666" y="782408"/>
                </a:lnTo>
                <a:lnTo>
                  <a:pt x="1488008" y="797725"/>
                </a:lnTo>
                <a:lnTo>
                  <a:pt x="1503349" y="797725"/>
                </a:lnTo>
                <a:lnTo>
                  <a:pt x="1503349" y="813079"/>
                </a:lnTo>
                <a:lnTo>
                  <a:pt x="1549361" y="859091"/>
                </a:lnTo>
                <a:lnTo>
                  <a:pt x="1549361" y="843762"/>
                </a:lnTo>
                <a:lnTo>
                  <a:pt x="1549361" y="859091"/>
                </a:lnTo>
                <a:lnTo>
                  <a:pt x="1564703" y="859091"/>
                </a:lnTo>
                <a:lnTo>
                  <a:pt x="1564703" y="843762"/>
                </a:lnTo>
                <a:lnTo>
                  <a:pt x="1610715" y="813079"/>
                </a:lnTo>
                <a:lnTo>
                  <a:pt x="1672082" y="767041"/>
                </a:lnTo>
                <a:lnTo>
                  <a:pt x="1687436" y="751687"/>
                </a:lnTo>
                <a:lnTo>
                  <a:pt x="1718106" y="721017"/>
                </a:lnTo>
                <a:lnTo>
                  <a:pt x="1748790" y="705700"/>
                </a:lnTo>
                <a:lnTo>
                  <a:pt x="1810143" y="659663"/>
                </a:lnTo>
                <a:lnTo>
                  <a:pt x="1840826" y="628980"/>
                </a:lnTo>
                <a:lnTo>
                  <a:pt x="1871497" y="598297"/>
                </a:lnTo>
                <a:lnTo>
                  <a:pt x="1994230" y="506234"/>
                </a:lnTo>
                <a:lnTo>
                  <a:pt x="2040242" y="475564"/>
                </a:lnTo>
                <a:lnTo>
                  <a:pt x="2178316" y="368172"/>
                </a:lnTo>
                <a:lnTo>
                  <a:pt x="2270353" y="291464"/>
                </a:lnTo>
                <a:lnTo>
                  <a:pt x="2270353" y="276136"/>
                </a:lnTo>
                <a:lnTo>
                  <a:pt x="2147620" y="122745"/>
                </a:lnTo>
                <a:lnTo>
                  <a:pt x="2208987" y="122745"/>
                </a:lnTo>
                <a:lnTo>
                  <a:pt x="2301024" y="245452"/>
                </a:lnTo>
                <a:lnTo>
                  <a:pt x="2316365" y="245452"/>
                </a:lnTo>
                <a:lnTo>
                  <a:pt x="2362390" y="214782"/>
                </a:lnTo>
                <a:lnTo>
                  <a:pt x="2469769" y="138074"/>
                </a:lnTo>
                <a:lnTo>
                  <a:pt x="2546477" y="138074"/>
                </a:lnTo>
                <a:lnTo>
                  <a:pt x="2531135" y="153428"/>
                </a:lnTo>
                <a:lnTo>
                  <a:pt x="2500452" y="184099"/>
                </a:lnTo>
                <a:lnTo>
                  <a:pt x="2469769" y="199415"/>
                </a:lnTo>
                <a:lnTo>
                  <a:pt x="2454440" y="214782"/>
                </a:lnTo>
                <a:lnTo>
                  <a:pt x="2439098" y="230098"/>
                </a:lnTo>
                <a:lnTo>
                  <a:pt x="2408402" y="245452"/>
                </a:lnTo>
                <a:lnTo>
                  <a:pt x="2377719" y="276136"/>
                </a:lnTo>
                <a:lnTo>
                  <a:pt x="2362390" y="291464"/>
                </a:lnTo>
                <a:lnTo>
                  <a:pt x="2347048" y="291464"/>
                </a:lnTo>
                <a:lnTo>
                  <a:pt x="2347048" y="306819"/>
                </a:lnTo>
                <a:lnTo>
                  <a:pt x="2393061" y="352856"/>
                </a:lnTo>
                <a:lnTo>
                  <a:pt x="2408402" y="368172"/>
                </a:lnTo>
                <a:lnTo>
                  <a:pt x="2423744" y="398843"/>
                </a:lnTo>
                <a:lnTo>
                  <a:pt x="2439098" y="398843"/>
                </a:lnTo>
                <a:lnTo>
                  <a:pt x="2469769" y="383527"/>
                </a:lnTo>
                <a:lnTo>
                  <a:pt x="2500452" y="352856"/>
                </a:lnTo>
                <a:lnTo>
                  <a:pt x="2531135" y="337489"/>
                </a:lnTo>
                <a:lnTo>
                  <a:pt x="2561805" y="306819"/>
                </a:lnTo>
                <a:lnTo>
                  <a:pt x="2607830" y="276136"/>
                </a:lnTo>
                <a:lnTo>
                  <a:pt x="2638501" y="245452"/>
                </a:lnTo>
                <a:lnTo>
                  <a:pt x="2669197" y="214782"/>
                </a:lnTo>
                <a:lnTo>
                  <a:pt x="2699880" y="199415"/>
                </a:lnTo>
                <a:lnTo>
                  <a:pt x="2730563" y="168744"/>
                </a:lnTo>
                <a:lnTo>
                  <a:pt x="2761234" y="153428"/>
                </a:lnTo>
                <a:lnTo>
                  <a:pt x="2807246" y="153428"/>
                </a:lnTo>
                <a:lnTo>
                  <a:pt x="2761234" y="184099"/>
                </a:lnTo>
                <a:lnTo>
                  <a:pt x="2730563" y="214782"/>
                </a:lnTo>
                <a:lnTo>
                  <a:pt x="2730563" y="230098"/>
                </a:lnTo>
                <a:lnTo>
                  <a:pt x="2715221" y="230098"/>
                </a:lnTo>
                <a:lnTo>
                  <a:pt x="2730563" y="230098"/>
                </a:lnTo>
                <a:lnTo>
                  <a:pt x="2730563" y="245452"/>
                </a:lnTo>
                <a:lnTo>
                  <a:pt x="2745892" y="260781"/>
                </a:lnTo>
                <a:lnTo>
                  <a:pt x="2761234" y="276136"/>
                </a:lnTo>
                <a:lnTo>
                  <a:pt x="2776575" y="291464"/>
                </a:lnTo>
                <a:lnTo>
                  <a:pt x="2791904" y="306819"/>
                </a:lnTo>
                <a:lnTo>
                  <a:pt x="2807246" y="322173"/>
                </a:lnTo>
                <a:lnTo>
                  <a:pt x="2822587" y="337489"/>
                </a:lnTo>
                <a:lnTo>
                  <a:pt x="2837929" y="352856"/>
                </a:lnTo>
                <a:lnTo>
                  <a:pt x="2853270" y="352856"/>
                </a:lnTo>
                <a:lnTo>
                  <a:pt x="2853270" y="368172"/>
                </a:lnTo>
                <a:lnTo>
                  <a:pt x="2868612" y="368172"/>
                </a:lnTo>
                <a:lnTo>
                  <a:pt x="2883954" y="383527"/>
                </a:lnTo>
                <a:lnTo>
                  <a:pt x="2899308" y="398843"/>
                </a:lnTo>
                <a:lnTo>
                  <a:pt x="2914650" y="398843"/>
                </a:lnTo>
                <a:lnTo>
                  <a:pt x="2929978" y="414197"/>
                </a:lnTo>
                <a:lnTo>
                  <a:pt x="2945320" y="429526"/>
                </a:lnTo>
                <a:lnTo>
                  <a:pt x="2960649" y="429526"/>
                </a:lnTo>
                <a:lnTo>
                  <a:pt x="2975991" y="444880"/>
                </a:lnTo>
                <a:lnTo>
                  <a:pt x="2991332" y="460209"/>
                </a:lnTo>
                <a:lnTo>
                  <a:pt x="3006674" y="475564"/>
                </a:lnTo>
                <a:lnTo>
                  <a:pt x="3022015" y="490880"/>
                </a:lnTo>
                <a:lnTo>
                  <a:pt x="3037357" y="490880"/>
                </a:lnTo>
                <a:lnTo>
                  <a:pt x="3052699" y="506234"/>
                </a:lnTo>
                <a:lnTo>
                  <a:pt x="3068027" y="521563"/>
                </a:lnTo>
                <a:lnTo>
                  <a:pt x="3068027" y="536955"/>
                </a:lnTo>
                <a:lnTo>
                  <a:pt x="3083369" y="552297"/>
                </a:lnTo>
                <a:lnTo>
                  <a:pt x="3098711" y="567626"/>
                </a:lnTo>
                <a:lnTo>
                  <a:pt x="3114052" y="582980"/>
                </a:lnTo>
                <a:lnTo>
                  <a:pt x="3129381" y="582980"/>
                </a:lnTo>
                <a:lnTo>
                  <a:pt x="3144723" y="598297"/>
                </a:lnTo>
                <a:lnTo>
                  <a:pt x="3144723" y="613663"/>
                </a:lnTo>
                <a:lnTo>
                  <a:pt x="3160077" y="613663"/>
                </a:lnTo>
                <a:lnTo>
                  <a:pt x="3206102" y="582980"/>
                </a:lnTo>
                <a:lnTo>
                  <a:pt x="3252114" y="552297"/>
                </a:lnTo>
                <a:lnTo>
                  <a:pt x="3252114" y="536955"/>
                </a:lnTo>
                <a:lnTo>
                  <a:pt x="3236772" y="521563"/>
                </a:lnTo>
                <a:lnTo>
                  <a:pt x="3236772" y="506234"/>
                </a:lnTo>
                <a:lnTo>
                  <a:pt x="3221443" y="490880"/>
                </a:lnTo>
                <a:lnTo>
                  <a:pt x="3206102" y="475564"/>
                </a:lnTo>
                <a:lnTo>
                  <a:pt x="3190760" y="460209"/>
                </a:lnTo>
                <a:lnTo>
                  <a:pt x="3175419" y="444880"/>
                </a:lnTo>
                <a:lnTo>
                  <a:pt x="3160077" y="429526"/>
                </a:lnTo>
                <a:lnTo>
                  <a:pt x="3160077" y="414197"/>
                </a:lnTo>
                <a:lnTo>
                  <a:pt x="3144723" y="398843"/>
                </a:lnTo>
                <a:lnTo>
                  <a:pt x="3114052" y="383527"/>
                </a:lnTo>
                <a:lnTo>
                  <a:pt x="3098711" y="368172"/>
                </a:lnTo>
                <a:lnTo>
                  <a:pt x="3083369" y="352856"/>
                </a:lnTo>
                <a:lnTo>
                  <a:pt x="3052699" y="337489"/>
                </a:lnTo>
                <a:lnTo>
                  <a:pt x="3037357" y="322173"/>
                </a:lnTo>
                <a:lnTo>
                  <a:pt x="3022015" y="306819"/>
                </a:lnTo>
                <a:lnTo>
                  <a:pt x="3006674" y="306819"/>
                </a:lnTo>
                <a:lnTo>
                  <a:pt x="2991332" y="291464"/>
                </a:lnTo>
                <a:lnTo>
                  <a:pt x="2975991" y="276136"/>
                </a:lnTo>
                <a:lnTo>
                  <a:pt x="2945320" y="260781"/>
                </a:lnTo>
                <a:lnTo>
                  <a:pt x="2929978" y="260781"/>
                </a:lnTo>
                <a:lnTo>
                  <a:pt x="2929978" y="245452"/>
                </a:lnTo>
                <a:lnTo>
                  <a:pt x="2914650" y="245452"/>
                </a:lnTo>
                <a:lnTo>
                  <a:pt x="2914650" y="230098"/>
                </a:lnTo>
                <a:lnTo>
                  <a:pt x="2899308" y="230098"/>
                </a:lnTo>
                <a:lnTo>
                  <a:pt x="2883954" y="214782"/>
                </a:lnTo>
                <a:lnTo>
                  <a:pt x="2868612" y="199415"/>
                </a:lnTo>
                <a:lnTo>
                  <a:pt x="2853270" y="184099"/>
                </a:lnTo>
                <a:lnTo>
                  <a:pt x="2837929" y="168744"/>
                </a:lnTo>
                <a:lnTo>
                  <a:pt x="2822587" y="153428"/>
                </a:lnTo>
                <a:lnTo>
                  <a:pt x="2868612" y="153428"/>
                </a:lnTo>
                <a:lnTo>
                  <a:pt x="2883954" y="168744"/>
                </a:lnTo>
                <a:lnTo>
                  <a:pt x="2883954" y="184099"/>
                </a:lnTo>
                <a:lnTo>
                  <a:pt x="2899308" y="184099"/>
                </a:lnTo>
                <a:lnTo>
                  <a:pt x="2914650" y="199415"/>
                </a:lnTo>
                <a:lnTo>
                  <a:pt x="2929978" y="199415"/>
                </a:lnTo>
                <a:lnTo>
                  <a:pt x="2929978" y="214782"/>
                </a:lnTo>
                <a:lnTo>
                  <a:pt x="2945320" y="214782"/>
                </a:lnTo>
                <a:lnTo>
                  <a:pt x="2945320" y="230098"/>
                </a:lnTo>
                <a:lnTo>
                  <a:pt x="2960649" y="230098"/>
                </a:lnTo>
                <a:lnTo>
                  <a:pt x="2991332" y="245452"/>
                </a:lnTo>
                <a:lnTo>
                  <a:pt x="3006674" y="260781"/>
                </a:lnTo>
                <a:lnTo>
                  <a:pt x="3022015" y="276136"/>
                </a:lnTo>
                <a:lnTo>
                  <a:pt x="3037357" y="276136"/>
                </a:lnTo>
                <a:lnTo>
                  <a:pt x="3037357" y="291464"/>
                </a:lnTo>
                <a:lnTo>
                  <a:pt x="3052699" y="291464"/>
                </a:lnTo>
                <a:lnTo>
                  <a:pt x="3068027" y="306819"/>
                </a:lnTo>
                <a:lnTo>
                  <a:pt x="3083369" y="322173"/>
                </a:lnTo>
                <a:lnTo>
                  <a:pt x="3114052" y="337489"/>
                </a:lnTo>
                <a:lnTo>
                  <a:pt x="3129381" y="352856"/>
                </a:lnTo>
                <a:lnTo>
                  <a:pt x="3144723" y="368172"/>
                </a:lnTo>
                <a:lnTo>
                  <a:pt x="3160077" y="383527"/>
                </a:lnTo>
                <a:lnTo>
                  <a:pt x="3190760" y="398843"/>
                </a:lnTo>
                <a:lnTo>
                  <a:pt x="3206102" y="414197"/>
                </a:lnTo>
                <a:lnTo>
                  <a:pt x="3221443" y="444880"/>
                </a:lnTo>
                <a:lnTo>
                  <a:pt x="3236772" y="460209"/>
                </a:lnTo>
                <a:lnTo>
                  <a:pt x="3252114" y="475564"/>
                </a:lnTo>
                <a:lnTo>
                  <a:pt x="3267455" y="490880"/>
                </a:lnTo>
                <a:lnTo>
                  <a:pt x="3267455" y="506234"/>
                </a:lnTo>
                <a:lnTo>
                  <a:pt x="3282797" y="506234"/>
                </a:lnTo>
                <a:lnTo>
                  <a:pt x="3298139" y="536955"/>
                </a:lnTo>
                <a:lnTo>
                  <a:pt x="3313468" y="552297"/>
                </a:lnTo>
                <a:lnTo>
                  <a:pt x="3313468" y="567626"/>
                </a:lnTo>
                <a:lnTo>
                  <a:pt x="3328809" y="582980"/>
                </a:lnTo>
                <a:lnTo>
                  <a:pt x="3344151" y="598297"/>
                </a:lnTo>
                <a:lnTo>
                  <a:pt x="3359492" y="613663"/>
                </a:lnTo>
                <a:lnTo>
                  <a:pt x="3359492" y="628980"/>
                </a:lnTo>
                <a:lnTo>
                  <a:pt x="3374834" y="644334"/>
                </a:lnTo>
                <a:lnTo>
                  <a:pt x="3390188" y="659663"/>
                </a:lnTo>
                <a:lnTo>
                  <a:pt x="3390188" y="675017"/>
                </a:lnTo>
                <a:lnTo>
                  <a:pt x="3405517" y="690346"/>
                </a:lnTo>
                <a:lnTo>
                  <a:pt x="3420859" y="705700"/>
                </a:lnTo>
                <a:lnTo>
                  <a:pt x="3420859" y="736371"/>
                </a:lnTo>
                <a:lnTo>
                  <a:pt x="3436200" y="751687"/>
                </a:lnTo>
                <a:lnTo>
                  <a:pt x="3436200" y="767041"/>
                </a:lnTo>
                <a:lnTo>
                  <a:pt x="3451542" y="782408"/>
                </a:lnTo>
                <a:lnTo>
                  <a:pt x="3451542" y="797725"/>
                </a:lnTo>
                <a:lnTo>
                  <a:pt x="3466884" y="813079"/>
                </a:lnTo>
                <a:lnTo>
                  <a:pt x="3466884" y="828408"/>
                </a:lnTo>
                <a:lnTo>
                  <a:pt x="3482225" y="874445"/>
                </a:lnTo>
                <a:lnTo>
                  <a:pt x="3497567" y="889762"/>
                </a:lnTo>
                <a:lnTo>
                  <a:pt x="3497567" y="905116"/>
                </a:lnTo>
                <a:lnTo>
                  <a:pt x="3497567" y="920445"/>
                </a:lnTo>
                <a:lnTo>
                  <a:pt x="3512896" y="920445"/>
                </a:lnTo>
                <a:lnTo>
                  <a:pt x="3512896" y="935799"/>
                </a:lnTo>
                <a:lnTo>
                  <a:pt x="3512896" y="951115"/>
                </a:lnTo>
                <a:lnTo>
                  <a:pt x="3528237" y="966469"/>
                </a:lnTo>
                <a:lnTo>
                  <a:pt x="3528237" y="981824"/>
                </a:lnTo>
                <a:lnTo>
                  <a:pt x="3543579" y="997153"/>
                </a:lnTo>
                <a:lnTo>
                  <a:pt x="3543579" y="1012507"/>
                </a:lnTo>
                <a:lnTo>
                  <a:pt x="3558908" y="1027836"/>
                </a:lnTo>
                <a:lnTo>
                  <a:pt x="3558908" y="1043190"/>
                </a:lnTo>
                <a:lnTo>
                  <a:pt x="3574249" y="1043190"/>
                </a:lnTo>
                <a:lnTo>
                  <a:pt x="3574249" y="1058506"/>
                </a:lnTo>
                <a:lnTo>
                  <a:pt x="3589591" y="1089190"/>
                </a:lnTo>
                <a:lnTo>
                  <a:pt x="3620274" y="1119860"/>
                </a:lnTo>
                <a:lnTo>
                  <a:pt x="3650957" y="1150543"/>
                </a:lnTo>
                <a:lnTo>
                  <a:pt x="3681641" y="1181227"/>
                </a:lnTo>
                <a:lnTo>
                  <a:pt x="3696982" y="1181227"/>
                </a:lnTo>
                <a:lnTo>
                  <a:pt x="3742994" y="1150543"/>
                </a:lnTo>
                <a:lnTo>
                  <a:pt x="3804361" y="1104544"/>
                </a:lnTo>
                <a:lnTo>
                  <a:pt x="3835044" y="1073861"/>
                </a:lnTo>
                <a:lnTo>
                  <a:pt x="3850373" y="1073861"/>
                </a:lnTo>
                <a:lnTo>
                  <a:pt x="3865727" y="1058506"/>
                </a:lnTo>
                <a:lnTo>
                  <a:pt x="3881081" y="1043190"/>
                </a:lnTo>
                <a:lnTo>
                  <a:pt x="3896398" y="1027836"/>
                </a:lnTo>
                <a:lnTo>
                  <a:pt x="3927081" y="1012507"/>
                </a:lnTo>
                <a:lnTo>
                  <a:pt x="3942435" y="1012507"/>
                </a:lnTo>
                <a:lnTo>
                  <a:pt x="3942435" y="997153"/>
                </a:lnTo>
                <a:lnTo>
                  <a:pt x="3957764" y="997153"/>
                </a:lnTo>
                <a:lnTo>
                  <a:pt x="3973106" y="981824"/>
                </a:lnTo>
                <a:lnTo>
                  <a:pt x="3988435" y="981824"/>
                </a:lnTo>
                <a:lnTo>
                  <a:pt x="3988435" y="966469"/>
                </a:lnTo>
                <a:lnTo>
                  <a:pt x="3973106" y="951115"/>
                </a:lnTo>
                <a:lnTo>
                  <a:pt x="3957764" y="920445"/>
                </a:lnTo>
                <a:lnTo>
                  <a:pt x="3957764" y="905116"/>
                </a:lnTo>
                <a:lnTo>
                  <a:pt x="3942435" y="874445"/>
                </a:lnTo>
                <a:lnTo>
                  <a:pt x="3927081" y="859091"/>
                </a:lnTo>
                <a:lnTo>
                  <a:pt x="3927081" y="828408"/>
                </a:lnTo>
                <a:lnTo>
                  <a:pt x="3911765" y="797725"/>
                </a:lnTo>
                <a:lnTo>
                  <a:pt x="3896398" y="782408"/>
                </a:lnTo>
                <a:lnTo>
                  <a:pt x="3896398" y="767041"/>
                </a:lnTo>
                <a:lnTo>
                  <a:pt x="3896398" y="751687"/>
                </a:lnTo>
                <a:lnTo>
                  <a:pt x="3881081" y="736371"/>
                </a:lnTo>
                <a:lnTo>
                  <a:pt x="3865727" y="690346"/>
                </a:lnTo>
                <a:lnTo>
                  <a:pt x="3850373" y="644334"/>
                </a:lnTo>
                <a:lnTo>
                  <a:pt x="3850373" y="613663"/>
                </a:lnTo>
                <a:lnTo>
                  <a:pt x="3850373" y="598297"/>
                </a:lnTo>
                <a:lnTo>
                  <a:pt x="3835044" y="552297"/>
                </a:lnTo>
                <a:lnTo>
                  <a:pt x="3819690" y="506234"/>
                </a:lnTo>
                <a:lnTo>
                  <a:pt x="3804361" y="490880"/>
                </a:lnTo>
                <a:lnTo>
                  <a:pt x="3804361" y="460209"/>
                </a:lnTo>
                <a:lnTo>
                  <a:pt x="3773678" y="414197"/>
                </a:lnTo>
                <a:lnTo>
                  <a:pt x="3773678" y="383527"/>
                </a:lnTo>
                <a:lnTo>
                  <a:pt x="3773678" y="368172"/>
                </a:lnTo>
                <a:lnTo>
                  <a:pt x="3758336" y="368172"/>
                </a:lnTo>
                <a:lnTo>
                  <a:pt x="3758336" y="352856"/>
                </a:lnTo>
                <a:lnTo>
                  <a:pt x="3758336" y="337489"/>
                </a:lnTo>
                <a:lnTo>
                  <a:pt x="3742994" y="322173"/>
                </a:lnTo>
                <a:lnTo>
                  <a:pt x="3742994" y="306819"/>
                </a:lnTo>
                <a:lnTo>
                  <a:pt x="3727653" y="291464"/>
                </a:lnTo>
                <a:lnTo>
                  <a:pt x="3727653" y="276136"/>
                </a:lnTo>
                <a:lnTo>
                  <a:pt x="3712324" y="260781"/>
                </a:lnTo>
                <a:lnTo>
                  <a:pt x="3712324" y="245452"/>
                </a:lnTo>
                <a:lnTo>
                  <a:pt x="3696982" y="230098"/>
                </a:lnTo>
                <a:lnTo>
                  <a:pt x="3681641" y="214782"/>
                </a:lnTo>
                <a:lnTo>
                  <a:pt x="3681641" y="199415"/>
                </a:lnTo>
                <a:lnTo>
                  <a:pt x="3727653" y="199415"/>
                </a:lnTo>
                <a:lnTo>
                  <a:pt x="3727653" y="214782"/>
                </a:lnTo>
                <a:lnTo>
                  <a:pt x="3742994" y="214782"/>
                </a:lnTo>
                <a:lnTo>
                  <a:pt x="3773678" y="199415"/>
                </a:lnTo>
                <a:lnTo>
                  <a:pt x="3819690" y="199415"/>
                </a:lnTo>
                <a:lnTo>
                  <a:pt x="3789006" y="230098"/>
                </a:lnTo>
                <a:lnTo>
                  <a:pt x="3758336" y="245452"/>
                </a:lnTo>
                <a:lnTo>
                  <a:pt x="3758336" y="260781"/>
                </a:lnTo>
                <a:lnTo>
                  <a:pt x="3758336" y="276136"/>
                </a:lnTo>
                <a:lnTo>
                  <a:pt x="3773678" y="291464"/>
                </a:lnTo>
                <a:lnTo>
                  <a:pt x="3789006" y="322173"/>
                </a:lnTo>
                <a:lnTo>
                  <a:pt x="3804361" y="368172"/>
                </a:lnTo>
                <a:lnTo>
                  <a:pt x="3804361" y="383527"/>
                </a:lnTo>
                <a:lnTo>
                  <a:pt x="3819690" y="383527"/>
                </a:lnTo>
                <a:lnTo>
                  <a:pt x="3865727" y="337489"/>
                </a:lnTo>
                <a:lnTo>
                  <a:pt x="3896398" y="306819"/>
                </a:lnTo>
                <a:lnTo>
                  <a:pt x="3927081" y="291464"/>
                </a:lnTo>
                <a:lnTo>
                  <a:pt x="3973106" y="260781"/>
                </a:lnTo>
                <a:lnTo>
                  <a:pt x="4019118" y="214782"/>
                </a:lnTo>
                <a:lnTo>
                  <a:pt x="4065143" y="214782"/>
                </a:lnTo>
                <a:lnTo>
                  <a:pt x="4049788" y="230098"/>
                </a:lnTo>
                <a:lnTo>
                  <a:pt x="4019118" y="260781"/>
                </a:lnTo>
                <a:lnTo>
                  <a:pt x="3973106" y="291464"/>
                </a:lnTo>
                <a:lnTo>
                  <a:pt x="3927081" y="322173"/>
                </a:lnTo>
                <a:lnTo>
                  <a:pt x="3896398" y="352856"/>
                </a:lnTo>
                <a:lnTo>
                  <a:pt x="3850373" y="398843"/>
                </a:lnTo>
                <a:lnTo>
                  <a:pt x="3819690" y="414197"/>
                </a:lnTo>
                <a:lnTo>
                  <a:pt x="3819690" y="429526"/>
                </a:lnTo>
                <a:lnTo>
                  <a:pt x="3835044" y="490880"/>
                </a:lnTo>
                <a:lnTo>
                  <a:pt x="3865727" y="536955"/>
                </a:lnTo>
                <a:lnTo>
                  <a:pt x="3881081" y="536955"/>
                </a:lnTo>
                <a:lnTo>
                  <a:pt x="3911765" y="506234"/>
                </a:lnTo>
                <a:lnTo>
                  <a:pt x="3957764" y="475564"/>
                </a:lnTo>
                <a:lnTo>
                  <a:pt x="3988435" y="444880"/>
                </a:lnTo>
                <a:lnTo>
                  <a:pt x="4034472" y="414197"/>
                </a:lnTo>
                <a:lnTo>
                  <a:pt x="4065143" y="383527"/>
                </a:lnTo>
                <a:lnTo>
                  <a:pt x="4111180" y="352856"/>
                </a:lnTo>
                <a:lnTo>
                  <a:pt x="4141863" y="322173"/>
                </a:lnTo>
                <a:lnTo>
                  <a:pt x="4157192" y="322173"/>
                </a:lnTo>
                <a:lnTo>
                  <a:pt x="4157192" y="306819"/>
                </a:lnTo>
                <a:lnTo>
                  <a:pt x="4172534" y="306819"/>
                </a:lnTo>
                <a:lnTo>
                  <a:pt x="4187863" y="306819"/>
                </a:lnTo>
                <a:lnTo>
                  <a:pt x="4187863" y="291464"/>
                </a:lnTo>
                <a:lnTo>
                  <a:pt x="4203217" y="291464"/>
                </a:lnTo>
                <a:lnTo>
                  <a:pt x="4218533" y="291464"/>
                </a:lnTo>
                <a:lnTo>
                  <a:pt x="4218533" y="276136"/>
                </a:lnTo>
                <a:lnTo>
                  <a:pt x="4233900" y="276136"/>
                </a:lnTo>
                <a:lnTo>
                  <a:pt x="4233900" y="260781"/>
                </a:lnTo>
                <a:lnTo>
                  <a:pt x="4218533" y="230098"/>
                </a:lnTo>
                <a:lnTo>
                  <a:pt x="4249216" y="230098"/>
                </a:lnTo>
                <a:lnTo>
                  <a:pt x="4264571" y="260781"/>
                </a:lnTo>
                <a:lnTo>
                  <a:pt x="4264571" y="276136"/>
                </a:lnTo>
                <a:lnTo>
                  <a:pt x="4279900" y="276136"/>
                </a:lnTo>
                <a:lnTo>
                  <a:pt x="4279900" y="260781"/>
                </a:lnTo>
                <a:lnTo>
                  <a:pt x="4295254" y="260781"/>
                </a:lnTo>
                <a:lnTo>
                  <a:pt x="4310583" y="260781"/>
                </a:lnTo>
                <a:lnTo>
                  <a:pt x="4325937" y="276136"/>
                </a:lnTo>
                <a:lnTo>
                  <a:pt x="4341253" y="276136"/>
                </a:lnTo>
                <a:lnTo>
                  <a:pt x="4356608" y="276136"/>
                </a:lnTo>
                <a:lnTo>
                  <a:pt x="4371962" y="276136"/>
                </a:lnTo>
                <a:lnTo>
                  <a:pt x="4387278" y="276136"/>
                </a:lnTo>
                <a:lnTo>
                  <a:pt x="4387278" y="291464"/>
                </a:lnTo>
                <a:lnTo>
                  <a:pt x="4402645" y="291464"/>
                </a:lnTo>
                <a:lnTo>
                  <a:pt x="4417961" y="291464"/>
                </a:lnTo>
                <a:lnTo>
                  <a:pt x="4448632" y="322173"/>
                </a:lnTo>
                <a:lnTo>
                  <a:pt x="4463999" y="322173"/>
                </a:lnTo>
                <a:lnTo>
                  <a:pt x="4463999" y="306819"/>
                </a:lnTo>
                <a:lnTo>
                  <a:pt x="4479328" y="276136"/>
                </a:lnTo>
                <a:lnTo>
                  <a:pt x="4479328" y="260781"/>
                </a:lnTo>
                <a:lnTo>
                  <a:pt x="4479328" y="245452"/>
                </a:lnTo>
                <a:lnTo>
                  <a:pt x="4525352" y="245452"/>
                </a:lnTo>
                <a:lnTo>
                  <a:pt x="4509998" y="260781"/>
                </a:lnTo>
                <a:lnTo>
                  <a:pt x="4509998" y="291464"/>
                </a:lnTo>
                <a:lnTo>
                  <a:pt x="4509998" y="306819"/>
                </a:lnTo>
                <a:lnTo>
                  <a:pt x="4494682" y="337489"/>
                </a:lnTo>
                <a:lnTo>
                  <a:pt x="4494682" y="352856"/>
                </a:lnTo>
                <a:lnTo>
                  <a:pt x="4494682" y="383527"/>
                </a:lnTo>
                <a:lnTo>
                  <a:pt x="4479328" y="398843"/>
                </a:lnTo>
                <a:lnTo>
                  <a:pt x="4479328" y="429526"/>
                </a:lnTo>
                <a:lnTo>
                  <a:pt x="4479328" y="444880"/>
                </a:lnTo>
                <a:lnTo>
                  <a:pt x="4479328" y="475564"/>
                </a:lnTo>
                <a:lnTo>
                  <a:pt x="4479328" y="506234"/>
                </a:lnTo>
                <a:lnTo>
                  <a:pt x="4479328" y="521563"/>
                </a:lnTo>
                <a:lnTo>
                  <a:pt x="4463999" y="552297"/>
                </a:lnTo>
                <a:lnTo>
                  <a:pt x="4463999" y="736371"/>
                </a:lnTo>
                <a:lnTo>
                  <a:pt x="4479328" y="782408"/>
                </a:lnTo>
                <a:lnTo>
                  <a:pt x="4479328" y="843762"/>
                </a:lnTo>
                <a:lnTo>
                  <a:pt x="4479328" y="859091"/>
                </a:lnTo>
                <a:lnTo>
                  <a:pt x="4494682" y="859091"/>
                </a:lnTo>
                <a:lnTo>
                  <a:pt x="4663427" y="859091"/>
                </a:lnTo>
                <a:lnTo>
                  <a:pt x="4678743" y="843762"/>
                </a:lnTo>
                <a:lnTo>
                  <a:pt x="4755451" y="859091"/>
                </a:lnTo>
                <a:lnTo>
                  <a:pt x="4755451" y="874445"/>
                </a:lnTo>
                <a:lnTo>
                  <a:pt x="4786134" y="889762"/>
                </a:lnTo>
                <a:lnTo>
                  <a:pt x="4801463" y="889762"/>
                </a:lnTo>
                <a:lnTo>
                  <a:pt x="4832172" y="889762"/>
                </a:lnTo>
                <a:lnTo>
                  <a:pt x="4847488" y="905116"/>
                </a:lnTo>
                <a:lnTo>
                  <a:pt x="4878171" y="905116"/>
                </a:lnTo>
                <a:lnTo>
                  <a:pt x="4893525" y="920445"/>
                </a:lnTo>
                <a:lnTo>
                  <a:pt x="4908854" y="920445"/>
                </a:lnTo>
                <a:lnTo>
                  <a:pt x="4924196" y="93579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72610" y="6500385"/>
            <a:ext cx="6042599" cy="19210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167188" y="3232924"/>
            <a:ext cx="968427" cy="1904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67017" y="7115011"/>
            <a:ext cx="15367" cy="30683"/>
          </a:xfrm>
          <a:custGeom>
            <a:avLst/>
            <a:gdLst/>
            <a:ahLst/>
            <a:cxnLst/>
            <a:rect l="l" t="t" r="r" b="b"/>
            <a:pathLst>
              <a:path w="15367" h="30683">
                <a:moveTo>
                  <a:pt x="0" y="30683"/>
                </a:moveTo>
                <a:lnTo>
                  <a:pt x="15367" y="0"/>
                </a:lnTo>
                <a:lnTo>
                  <a:pt x="15367" y="15354"/>
                </a:lnTo>
                <a:lnTo>
                  <a:pt x="15367" y="30683"/>
                </a:lnTo>
                <a:lnTo>
                  <a:pt x="0" y="306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610141" y="6240610"/>
            <a:ext cx="30683" cy="45999"/>
          </a:xfrm>
          <a:custGeom>
            <a:avLst/>
            <a:gdLst/>
            <a:ahLst/>
            <a:cxnLst/>
            <a:rect l="l" t="t" r="r" b="b"/>
            <a:pathLst>
              <a:path w="30683" h="45999">
                <a:moveTo>
                  <a:pt x="0" y="45999"/>
                </a:moveTo>
                <a:lnTo>
                  <a:pt x="30683" y="0"/>
                </a:lnTo>
                <a:lnTo>
                  <a:pt x="30683" y="15316"/>
                </a:lnTo>
                <a:lnTo>
                  <a:pt x="30683" y="30670"/>
                </a:lnTo>
                <a:lnTo>
                  <a:pt x="30683" y="45999"/>
                </a:lnTo>
                <a:lnTo>
                  <a:pt x="15367" y="45999"/>
                </a:lnTo>
                <a:lnTo>
                  <a:pt x="0" y="4599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361803" y="6194581"/>
            <a:ext cx="199440" cy="138061"/>
          </a:xfrm>
          <a:custGeom>
            <a:avLst/>
            <a:gdLst/>
            <a:ahLst/>
            <a:cxnLst/>
            <a:rect l="l" t="t" r="r" b="b"/>
            <a:pathLst>
              <a:path w="199440" h="138061">
                <a:moveTo>
                  <a:pt x="184111" y="122707"/>
                </a:moveTo>
                <a:lnTo>
                  <a:pt x="168744" y="138061"/>
                </a:lnTo>
                <a:lnTo>
                  <a:pt x="92062" y="107378"/>
                </a:lnTo>
                <a:lnTo>
                  <a:pt x="30695" y="46024"/>
                </a:lnTo>
                <a:lnTo>
                  <a:pt x="15366" y="46024"/>
                </a:lnTo>
                <a:lnTo>
                  <a:pt x="15366" y="30670"/>
                </a:lnTo>
                <a:lnTo>
                  <a:pt x="0" y="0"/>
                </a:lnTo>
                <a:lnTo>
                  <a:pt x="199440" y="92024"/>
                </a:lnTo>
                <a:lnTo>
                  <a:pt x="184111" y="12270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59062" y="6946265"/>
            <a:ext cx="15354" cy="30683"/>
          </a:xfrm>
          <a:custGeom>
            <a:avLst/>
            <a:gdLst/>
            <a:ahLst/>
            <a:cxnLst/>
            <a:rect l="l" t="t" r="r" b="b"/>
            <a:pathLst>
              <a:path w="15354" h="30683">
                <a:moveTo>
                  <a:pt x="0" y="30683"/>
                </a:moveTo>
                <a:lnTo>
                  <a:pt x="15354" y="0"/>
                </a:lnTo>
                <a:lnTo>
                  <a:pt x="15354" y="15354"/>
                </a:lnTo>
                <a:lnTo>
                  <a:pt x="0" y="15354"/>
                </a:lnTo>
                <a:lnTo>
                  <a:pt x="0" y="306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776007" y="4139017"/>
            <a:ext cx="76695" cy="45999"/>
          </a:xfrm>
          <a:custGeom>
            <a:avLst/>
            <a:gdLst/>
            <a:ahLst/>
            <a:cxnLst/>
            <a:rect l="l" t="t" r="r" b="b"/>
            <a:pathLst>
              <a:path w="76695" h="45999">
                <a:moveTo>
                  <a:pt x="61366" y="45999"/>
                </a:moveTo>
                <a:lnTo>
                  <a:pt x="15328" y="30670"/>
                </a:lnTo>
                <a:lnTo>
                  <a:pt x="0" y="15316"/>
                </a:lnTo>
                <a:lnTo>
                  <a:pt x="15328" y="0"/>
                </a:lnTo>
                <a:lnTo>
                  <a:pt x="30683" y="0"/>
                </a:lnTo>
                <a:lnTo>
                  <a:pt x="30683" y="15316"/>
                </a:lnTo>
                <a:lnTo>
                  <a:pt x="45999" y="15316"/>
                </a:lnTo>
                <a:lnTo>
                  <a:pt x="61366" y="15316"/>
                </a:lnTo>
                <a:lnTo>
                  <a:pt x="61366" y="30670"/>
                </a:lnTo>
                <a:lnTo>
                  <a:pt x="76695" y="30670"/>
                </a:lnTo>
                <a:lnTo>
                  <a:pt x="61366" y="4599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507676" y="4706573"/>
            <a:ext cx="61366" cy="61353"/>
          </a:xfrm>
          <a:custGeom>
            <a:avLst/>
            <a:gdLst/>
            <a:ahLst/>
            <a:cxnLst/>
            <a:rect l="l" t="t" r="r" b="b"/>
            <a:pathLst>
              <a:path w="61366" h="61353">
                <a:moveTo>
                  <a:pt x="30683" y="61353"/>
                </a:moveTo>
                <a:lnTo>
                  <a:pt x="0" y="30670"/>
                </a:lnTo>
                <a:lnTo>
                  <a:pt x="15341" y="0"/>
                </a:lnTo>
                <a:lnTo>
                  <a:pt x="61366" y="30670"/>
                </a:lnTo>
                <a:lnTo>
                  <a:pt x="30683" y="6135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84672" y="3095876"/>
            <a:ext cx="2577147" cy="1104493"/>
          </a:xfrm>
          <a:custGeom>
            <a:avLst/>
            <a:gdLst/>
            <a:ahLst/>
            <a:cxnLst/>
            <a:rect l="l" t="t" r="r" b="b"/>
            <a:pathLst>
              <a:path w="2577147" h="1104493">
                <a:moveTo>
                  <a:pt x="2147608" y="76695"/>
                </a:moveTo>
                <a:lnTo>
                  <a:pt x="2193645" y="92036"/>
                </a:lnTo>
                <a:lnTo>
                  <a:pt x="2239670" y="122720"/>
                </a:lnTo>
                <a:lnTo>
                  <a:pt x="2270353" y="138048"/>
                </a:lnTo>
                <a:lnTo>
                  <a:pt x="2393073" y="245440"/>
                </a:lnTo>
                <a:lnTo>
                  <a:pt x="2515781" y="337477"/>
                </a:lnTo>
                <a:lnTo>
                  <a:pt x="2577147" y="398830"/>
                </a:lnTo>
                <a:lnTo>
                  <a:pt x="2393073" y="797674"/>
                </a:lnTo>
                <a:lnTo>
                  <a:pt x="2239670" y="1104493"/>
                </a:lnTo>
                <a:lnTo>
                  <a:pt x="2515781" y="552234"/>
                </a:lnTo>
                <a:lnTo>
                  <a:pt x="2561818" y="429513"/>
                </a:lnTo>
                <a:lnTo>
                  <a:pt x="2285669" y="199402"/>
                </a:lnTo>
                <a:lnTo>
                  <a:pt x="2254999" y="184061"/>
                </a:lnTo>
                <a:lnTo>
                  <a:pt x="2239670" y="168732"/>
                </a:lnTo>
                <a:lnTo>
                  <a:pt x="2224328" y="168732"/>
                </a:lnTo>
                <a:lnTo>
                  <a:pt x="2224328" y="153390"/>
                </a:lnTo>
                <a:lnTo>
                  <a:pt x="2209012" y="153390"/>
                </a:lnTo>
                <a:lnTo>
                  <a:pt x="2193645" y="138048"/>
                </a:lnTo>
                <a:lnTo>
                  <a:pt x="2178329" y="138048"/>
                </a:lnTo>
                <a:lnTo>
                  <a:pt x="2178329" y="122720"/>
                </a:lnTo>
                <a:lnTo>
                  <a:pt x="2162975" y="122720"/>
                </a:lnTo>
                <a:lnTo>
                  <a:pt x="2147608" y="122720"/>
                </a:lnTo>
                <a:lnTo>
                  <a:pt x="2147608" y="107378"/>
                </a:lnTo>
                <a:lnTo>
                  <a:pt x="2132279" y="107378"/>
                </a:lnTo>
                <a:lnTo>
                  <a:pt x="2116924" y="107378"/>
                </a:lnTo>
                <a:lnTo>
                  <a:pt x="2101608" y="92036"/>
                </a:lnTo>
                <a:lnTo>
                  <a:pt x="2086254" y="92036"/>
                </a:lnTo>
                <a:lnTo>
                  <a:pt x="2070925" y="92036"/>
                </a:lnTo>
                <a:lnTo>
                  <a:pt x="2055571" y="92036"/>
                </a:lnTo>
                <a:lnTo>
                  <a:pt x="2040242" y="92036"/>
                </a:lnTo>
                <a:lnTo>
                  <a:pt x="2040242" y="76695"/>
                </a:lnTo>
                <a:lnTo>
                  <a:pt x="2024900" y="76695"/>
                </a:lnTo>
                <a:lnTo>
                  <a:pt x="2009584" y="76695"/>
                </a:lnTo>
                <a:lnTo>
                  <a:pt x="1978901" y="76695"/>
                </a:lnTo>
                <a:lnTo>
                  <a:pt x="1748789" y="61353"/>
                </a:lnTo>
                <a:lnTo>
                  <a:pt x="1733435" y="61353"/>
                </a:lnTo>
                <a:lnTo>
                  <a:pt x="1718106" y="61353"/>
                </a:lnTo>
                <a:lnTo>
                  <a:pt x="1702752" y="61353"/>
                </a:lnTo>
                <a:lnTo>
                  <a:pt x="1687398" y="61353"/>
                </a:lnTo>
                <a:lnTo>
                  <a:pt x="1672081" y="76695"/>
                </a:lnTo>
                <a:lnTo>
                  <a:pt x="1656740" y="76695"/>
                </a:lnTo>
                <a:lnTo>
                  <a:pt x="1656740" y="92036"/>
                </a:lnTo>
                <a:lnTo>
                  <a:pt x="1641411" y="92036"/>
                </a:lnTo>
                <a:lnTo>
                  <a:pt x="1626057" y="92036"/>
                </a:lnTo>
                <a:lnTo>
                  <a:pt x="1610728" y="107378"/>
                </a:lnTo>
                <a:lnTo>
                  <a:pt x="1595373" y="122720"/>
                </a:lnTo>
                <a:lnTo>
                  <a:pt x="1580057" y="122720"/>
                </a:lnTo>
                <a:lnTo>
                  <a:pt x="1564690" y="122720"/>
                </a:lnTo>
                <a:lnTo>
                  <a:pt x="1549361" y="138048"/>
                </a:lnTo>
                <a:lnTo>
                  <a:pt x="1395945" y="138048"/>
                </a:lnTo>
                <a:lnTo>
                  <a:pt x="1288580" y="107378"/>
                </a:lnTo>
                <a:lnTo>
                  <a:pt x="1165834" y="76695"/>
                </a:lnTo>
                <a:lnTo>
                  <a:pt x="1073823" y="61353"/>
                </a:lnTo>
                <a:lnTo>
                  <a:pt x="1058494" y="61353"/>
                </a:lnTo>
                <a:lnTo>
                  <a:pt x="1043139" y="61353"/>
                </a:lnTo>
                <a:lnTo>
                  <a:pt x="1043139" y="46012"/>
                </a:lnTo>
                <a:lnTo>
                  <a:pt x="1027810" y="46012"/>
                </a:lnTo>
                <a:lnTo>
                  <a:pt x="1012443" y="46012"/>
                </a:lnTo>
                <a:lnTo>
                  <a:pt x="905065" y="46012"/>
                </a:lnTo>
                <a:lnTo>
                  <a:pt x="889749" y="61353"/>
                </a:lnTo>
                <a:lnTo>
                  <a:pt x="874394" y="61353"/>
                </a:lnTo>
                <a:lnTo>
                  <a:pt x="859066" y="61353"/>
                </a:lnTo>
                <a:lnTo>
                  <a:pt x="843711" y="76695"/>
                </a:lnTo>
                <a:lnTo>
                  <a:pt x="797699" y="107378"/>
                </a:lnTo>
                <a:lnTo>
                  <a:pt x="767016" y="122720"/>
                </a:lnTo>
                <a:lnTo>
                  <a:pt x="736345" y="138048"/>
                </a:lnTo>
                <a:lnTo>
                  <a:pt x="674966" y="168732"/>
                </a:lnTo>
                <a:lnTo>
                  <a:pt x="613600" y="199402"/>
                </a:lnTo>
                <a:lnTo>
                  <a:pt x="598271" y="214756"/>
                </a:lnTo>
                <a:lnTo>
                  <a:pt x="567601" y="230098"/>
                </a:lnTo>
                <a:lnTo>
                  <a:pt x="552246" y="245440"/>
                </a:lnTo>
                <a:lnTo>
                  <a:pt x="536917" y="245440"/>
                </a:lnTo>
                <a:lnTo>
                  <a:pt x="521576" y="260781"/>
                </a:lnTo>
                <a:lnTo>
                  <a:pt x="506260" y="260781"/>
                </a:lnTo>
                <a:lnTo>
                  <a:pt x="490893" y="260781"/>
                </a:lnTo>
                <a:lnTo>
                  <a:pt x="475538" y="276123"/>
                </a:lnTo>
                <a:lnTo>
                  <a:pt x="460222" y="276123"/>
                </a:lnTo>
                <a:lnTo>
                  <a:pt x="444855" y="276123"/>
                </a:lnTo>
                <a:lnTo>
                  <a:pt x="429526" y="291464"/>
                </a:lnTo>
                <a:lnTo>
                  <a:pt x="184073" y="291464"/>
                </a:lnTo>
                <a:lnTo>
                  <a:pt x="122732" y="276123"/>
                </a:lnTo>
                <a:lnTo>
                  <a:pt x="46037" y="276123"/>
                </a:lnTo>
                <a:lnTo>
                  <a:pt x="0" y="260781"/>
                </a:lnTo>
                <a:lnTo>
                  <a:pt x="15354" y="230098"/>
                </a:lnTo>
                <a:lnTo>
                  <a:pt x="184073" y="245440"/>
                </a:lnTo>
                <a:lnTo>
                  <a:pt x="291477" y="245440"/>
                </a:lnTo>
                <a:lnTo>
                  <a:pt x="352818" y="245440"/>
                </a:lnTo>
                <a:lnTo>
                  <a:pt x="414172" y="245440"/>
                </a:lnTo>
                <a:lnTo>
                  <a:pt x="444855" y="245440"/>
                </a:lnTo>
                <a:lnTo>
                  <a:pt x="506260" y="214756"/>
                </a:lnTo>
                <a:lnTo>
                  <a:pt x="552246" y="199402"/>
                </a:lnTo>
                <a:lnTo>
                  <a:pt x="644283" y="138048"/>
                </a:lnTo>
                <a:lnTo>
                  <a:pt x="828395" y="30670"/>
                </a:lnTo>
                <a:lnTo>
                  <a:pt x="859066" y="15341"/>
                </a:lnTo>
                <a:lnTo>
                  <a:pt x="920407" y="0"/>
                </a:lnTo>
                <a:lnTo>
                  <a:pt x="951090" y="0"/>
                </a:lnTo>
                <a:lnTo>
                  <a:pt x="997127" y="0"/>
                </a:lnTo>
                <a:lnTo>
                  <a:pt x="1043139" y="15341"/>
                </a:lnTo>
                <a:lnTo>
                  <a:pt x="1227239" y="61353"/>
                </a:lnTo>
                <a:lnTo>
                  <a:pt x="1426629" y="92036"/>
                </a:lnTo>
                <a:lnTo>
                  <a:pt x="1472666" y="107378"/>
                </a:lnTo>
                <a:lnTo>
                  <a:pt x="1518691" y="107378"/>
                </a:lnTo>
                <a:lnTo>
                  <a:pt x="1549361" y="92036"/>
                </a:lnTo>
                <a:lnTo>
                  <a:pt x="1595373" y="76695"/>
                </a:lnTo>
                <a:lnTo>
                  <a:pt x="1656740" y="46012"/>
                </a:lnTo>
                <a:lnTo>
                  <a:pt x="1702752" y="30670"/>
                </a:lnTo>
                <a:lnTo>
                  <a:pt x="1748789" y="30670"/>
                </a:lnTo>
                <a:lnTo>
                  <a:pt x="1810156" y="30670"/>
                </a:lnTo>
                <a:lnTo>
                  <a:pt x="1902180" y="46012"/>
                </a:lnTo>
                <a:lnTo>
                  <a:pt x="1994230" y="46012"/>
                </a:lnTo>
                <a:lnTo>
                  <a:pt x="2086254" y="61353"/>
                </a:lnTo>
                <a:lnTo>
                  <a:pt x="2132279" y="61353"/>
                </a:lnTo>
                <a:lnTo>
                  <a:pt x="2147608" y="76695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20702" y="7866683"/>
            <a:ext cx="76695" cy="122745"/>
          </a:xfrm>
          <a:custGeom>
            <a:avLst/>
            <a:gdLst/>
            <a:ahLst/>
            <a:cxnLst/>
            <a:rect l="l" t="t" r="r" b="b"/>
            <a:pathLst>
              <a:path w="76695" h="122745">
                <a:moveTo>
                  <a:pt x="76695" y="92062"/>
                </a:moveTo>
                <a:lnTo>
                  <a:pt x="46012" y="122745"/>
                </a:lnTo>
                <a:lnTo>
                  <a:pt x="0" y="46024"/>
                </a:lnTo>
                <a:lnTo>
                  <a:pt x="0" y="30670"/>
                </a:lnTo>
                <a:lnTo>
                  <a:pt x="46012" y="0"/>
                </a:lnTo>
                <a:lnTo>
                  <a:pt x="46012" y="15341"/>
                </a:lnTo>
                <a:lnTo>
                  <a:pt x="61353" y="15341"/>
                </a:lnTo>
                <a:lnTo>
                  <a:pt x="61353" y="30670"/>
                </a:lnTo>
                <a:lnTo>
                  <a:pt x="76695" y="61379"/>
                </a:lnTo>
                <a:lnTo>
                  <a:pt x="76695" y="76707"/>
                </a:lnTo>
                <a:lnTo>
                  <a:pt x="76695" y="92062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72931" y="7513860"/>
            <a:ext cx="76720" cy="61366"/>
          </a:xfrm>
          <a:custGeom>
            <a:avLst/>
            <a:gdLst/>
            <a:ahLst/>
            <a:cxnLst/>
            <a:rect l="l" t="t" r="r" b="b"/>
            <a:pathLst>
              <a:path w="76720" h="61366">
                <a:moveTo>
                  <a:pt x="76720" y="46037"/>
                </a:moveTo>
                <a:lnTo>
                  <a:pt x="46024" y="61366"/>
                </a:lnTo>
                <a:lnTo>
                  <a:pt x="0" y="15354"/>
                </a:lnTo>
                <a:lnTo>
                  <a:pt x="30683" y="0"/>
                </a:lnTo>
                <a:lnTo>
                  <a:pt x="76720" y="4603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543011" y="4296491"/>
            <a:ext cx="13990" cy="69892"/>
          </a:xfrm>
          <a:custGeom>
            <a:avLst/>
            <a:gdLst/>
            <a:ahLst/>
            <a:cxnLst/>
            <a:rect l="l" t="t" r="r" b="b"/>
            <a:pathLst>
              <a:path w="13990" h="69892">
                <a:moveTo>
                  <a:pt x="13990" y="69892"/>
                </a:moveTo>
                <a:lnTo>
                  <a:pt x="0" y="41935"/>
                </a:lnTo>
                <a:lnTo>
                  <a:pt x="1399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496995" y="4384428"/>
            <a:ext cx="60006" cy="76720"/>
          </a:xfrm>
          <a:custGeom>
            <a:avLst/>
            <a:gdLst/>
            <a:ahLst/>
            <a:cxnLst/>
            <a:rect l="l" t="t" r="r" b="b"/>
            <a:pathLst>
              <a:path w="60006" h="76720">
                <a:moveTo>
                  <a:pt x="60006" y="76720"/>
                </a:moveTo>
                <a:lnTo>
                  <a:pt x="45999" y="76720"/>
                </a:lnTo>
                <a:lnTo>
                  <a:pt x="45999" y="61366"/>
                </a:lnTo>
                <a:lnTo>
                  <a:pt x="30670" y="61366"/>
                </a:lnTo>
                <a:lnTo>
                  <a:pt x="30670" y="46037"/>
                </a:lnTo>
                <a:lnTo>
                  <a:pt x="15316" y="46037"/>
                </a:lnTo>
                <a:lnTo>
                  <a:pt x="0" y="30683"/>
                </a:lnTo>
                <a:lnTo>
                  <a:pt x="15316" y="0"/>
                </a:lnTo>
                <a:lnTo>
                  <a:pt x="45999" y="15354"/>
                </a:lnTo>
                <a:lnTo>
                  <a:pt x="60006" y="2235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49069" y="5596296"/>
            <a:ext cx="598258" cy="751700"/>
          </a:xfrm>
          <a:custGeom>
            <a:avLst/>
            <a:gdLst/>
            <a:ahLst/>
            <a:cxnLst/>
            <a:rect l="l" t="t" r="r" b="b"/>
            <a:pathLst>
              <a:path w="598258" h="751700">
                <a:moveTo>
                  <a:pt x="306806" y="46037"/>
                </a:moveTo>
                <a:lnTo>
                  <a:pt x="322148" y="76720"/>
                </a:lnTo>
                <a:lnTo>
                  <a:pt x="337489" y="107391"/>
                </a:lnTo>
                <a:lnTo>
                  <a:pt x="368160" y="122758"/>
                </a:lnTo>
                <a:lnTo>
                  <a:pt x="383501" y="153428"/>
                </a:lnTo>
                <a:lnTo>
                  <a:pt x="414172" y="184099"/>
                </a:lnTo>
                <a:lnTo>
                  <a:pt x="429514" y="214782"/>
                </a:lnTo>
                <a:lnTo>
                  <a:pt x="444855" y="230111"/>
                </a:lnTo>
                <a:lnTo>
                  <a:pt x="475538" y="260781"/>
                </a:lnTo>
                <a:lnTo>
                  <a:pt x="490880" y="291465"/>
                </a:lnTo>
                <a:lnTo>
                  <a:pt x="521576" y="322173"/>
                </a:lnTo>
                <a:lnTo>
                  <a:pt x="536905" y="337489"/>
                </a:lnTo>
                <a:lnTo>
                  <a:pt x="552246" y="368173"/>
                </a:lnTo>
                <a:lnTo>
                  <a:pt x="567588" y="398856"/>
                </a:lnTo>
                <a:lnTo>
                  <a:pt x="582930" y="398856"/>
                </a:lnTo>
                <a:lnTo>
                  <a:pt x="598258" y="398856"/>
                </a:lnTo>
                <a:lnTo>
                  <a:pt x="598258" y="414210"/>
                </a:lnTo>
                <a:lnTo>
                  <a:pt x="598258" y="429526"/>
                </a:lnTo>
                <a:lnTo>
                  <a:pt x="598258" y="444893"/>
                </a:lnTo>
                <a:lnTo>
                  <a:pt x="582930" y="444893"/>
                </a:lnTo>
                <a:lnTo>
                  <a:pt x="567588" y="460209"/>
                </a:lnTo>
                <a:lnTo>
                  <a:pt x="552246" y="490893"/>
                </a:lnTo>
                <a:lnTo>
                  <a:pt x="521576" y="521589"/>
                </a:lnTo>
                <a:lnTo>
                  <a:pt x="506234" y="552272"/>
                </a:lnTo>
                <a:lnTo>
                  <a:pt x="490880" y="567601"/>
                </a:lnTo>
                <a:lnTo>
                  <a:pt x="490880" y="582955"/>
                </a:lnTo>
                <a:lnTo>
                  <a:pt x="475538" y="598271"/>
                </a:lnTo>
                <a:lnTo>
                  <a:pt x="475538" y="613638"/>
                </a:lnTo>
                <a:lnTo>
                  <a:pt x="475538" y="628954"/>
                </a:lnTo>
                <a:lnTo>
                  <a:pt x="460197" y="628954"/>
                </a:lnTo>
                <a:lnTo>
                  <a:pt x="460197" y="644309"/>
                </a:lnTo>
                <a:lnTo>
                  <a:pt x="444855" y="659638"/>
                </a:lnTo>
                <a:lnTo>
                  <a:pt x="444855" y="674992"/>
                </a:lnTo>
                <a:lnTo>
                  <a:pt x="475538" y="720991"/>
                </a:lnTo>
                <a:lnTo>
                  <a:pt x="506234" y="751700"/>
                </a:lnTo>
                <a:lnTo>
                  <a:pt x="429514" y="751700"/>
                </a:lnTo>
                <a:lnTo>
                  <a:pt x="398843" y="720991"/>
                </a:lnTo>
                <a:lnTo>
                  <a:pt x="383501" y="720991"/>
                </a:lnTo>
                <a:lnTo>
                  <a:pt x="368160" y="720991"/>
                </a:lnTo>
                <a:lnTo>
                  <a:pt x="368160" y="736346"/>
                </a:lnTo>
                <a:lnTo>
                  <a:pt x="352831" y="736346"/>
                </a:lnTo>
                <a:lnTo>
                  <a:pt x="337489" y="736346"/>
                </a:lnTo>
                <a:lnTo>
                  <a:pt x="322148" y="751700"/>
                </a:lnTo>
                <a:lnTo>
                  <a:pt x="0" y="720991"/>
                </a:lnTo>
                <a:lnTo>
                  <a:pt x="0" y="705675"/>
                </a:lnTo>
                <a:lnTo>
                  <a:pt x="0" y="674992"/>
                </a:lnTo>
                <a:lnTo>
                  <a:pt x="15328" y="644309"/>
                </a:lnTo>
                <a:lnTo>
                  <a:pt x="15328" y="613638"/>
                </a:lnTo>
                <a:lnTo>
                  <a:pt x="15328" y="567601"/>
                </a:lnTo>
                <a:lnTo>
                  <a:pt x="15328" y="444893"/>
                </a:lnTo>
                <a:lnTo>
                  <a:pt x="30670" y="444893"/>
                </a:lnTo>
                <a:lnTo>
                  <a:pt x="30670" y="414210"/>
                </a:lnTo>
                <a:lnTo>
                  <a:pt x="30670" y="398856"/>
                </a:lnTo>
                <a:lnTo>
                  <a:pt x="30670" y="383527"/>
                </a:lnTo>
                <a:lnTo>
                  <a:pt x="46024" y="368173"/>
                </a:lnTo>
                <a:lnTo>
                  <a:pt x="46024" y="352844"/>
                </a:lnTo>
                <a:lnTo>
                  <a:pt x="46024" y="337489"/>
                </a:lnTo>
                <a:lnTo>
                  <a:pt x="61366" y="322173"/>
                </a:lnTo>
                <a:lnTo>
                  <a:pt x="61366" y="306819"/>
                </a:lnTo>
                <a:lnTo>
                  <a:pt x="61366" y="276136"/>
                </a:lnTo>
                <a:lnTo>
                  <a:pt x="76708" y="276136"/>
                </a:lnTo>
                <a:lnTo>
                  <a:pt x="76708" y="245465"/>
                </a:lnTo>
                <a:lnTo>
                  <a:pt x="92036" y="245465"/>
                </a:lnTo>
                <a:lnTo>
                  <a:pt x="92036" y="214782"/>
                </a:lnTo>
                <a:lnTo>
                  <a:pt x="107378" y="214782"/>
                </a:lnTo>
                <a:lnTo>
                  <a:pt x="122720" y="184099"/>
                </a:lnTo>
                <a:lnTo>
                  <a:pt x="138061" y="153428"/>
                </a:lnTo>
                <a:lnTo>
                  <a:pt x="153403" y="138074"/>
                </a:lnTo>
                <a:lnTo>
                  <a:pt x="153403" y="122758"/>
                </a:lnTo>
                <a:lnTo>
                  <a:pt x="168744" y="107391"/>
                </a:lnTo>
                <a:lnTo>
                  <a:pt x="184073" y="92075"/>
                </a:lnTo>
                <a:lnTo>
                  <a:pt x="199415" y="76720"/>
                </a:lnTo>
                <a:lnTo>
                  <a:pt x="199415" y="61366"/>
                </a:lnTo>
                <a:lnTo>
                  <a:pt x="214757" y="46037"/>
                </a:lnTo>
                <a:lnTo>
                  <a:pt x="230085" y="46037"/>
                </a:lnTo>
                <a:lnTo>
                  <a:pt x="230085" y="30683"/>
                </a:lnTo>
                <a:lnTo>
                  <a:pt x="245427" y="30683"/>
                </a:lnTo>
                <a:lnTo>
                  <a:pt x="245427" y="15354"/>
                </a:lnTo>
                <a:lnTo>
                  <a:pt x="245427" y="0"/>
                </a:lnTo>
                <a:lnTo>
                  <a:pt x="260769" y="0"/>
                </a:lnTo>
                <a:lnTo>
                  <a:pt x="276123" y="0"/>
                </a:lnTo>
                <a:lnTo>
                  <a:pt x="291465" y="15354"/>
                </a:lnTo>
                <a:lnTo>
                  <a:pt x="291465" y="30683"/>
                </a:lnTo>
                <a:lnTo>
                  <a:pt x="306806" y="4603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95093" y="5657663"/>
            <a:ext cx="506222" cy="659625"/>
          </a:xfrm>
          <a:custGeom>
            <a:avLst/>
            <a:gdLst/>
            <a:ahLst/>
            <a:cxnLst/>
            <a:rect l="l" t="t" r="r" b="b"/>
            <a:pathLst>
              <a:path w="506222" h="659625">
                <a:moveTo>
                  <a:pt x="0" y="506234"/>
                </a:moveTo>
                <a:lnTo>
                  <a:pt x="0" y="506234"/>
                </a:lnTo>
                <a:lnTo>
                  <a:pt x="214744" y="506234"/>
                </a:lnTo>
                <a:lnTo>
                  <a:pt x="214744" y="490905"/>
                </a:lnTo>
                <a:lnTo>
                  <a:pt x="230098" y="490905"/>
                </a:lnTo>
                <a:lnTo>
                  <a:pt x="230098" y="475551"/>
                </a:lnTo>
                <a:lnTo>
                  <a:pt x="245440" y="475551"/>
                </a:lnTo>
                <a:lnTo>
                  <a:pt x="245440" y="490905"/>
                </a:lnTo>
                <a:lnTo>
                  <a:pt x="260781" y="490905"/>
                </a:lnTo>
                <a:lnTo>
                  <a:pt x="260781" y="506234"/>
                </a:lnTo>
                <a:lnTo>
                  <a:pt x="260781" y="521589"/>
                </a:lnTo>
                <a:lnTo>
                  <a:pt x="260781" y="536905"/>
                </a:lnTo>
                <a:lnTo>
                  <a:pt x="245440" y="536905"/>
                </a:lnTo>
                <a:lnTo>
                  <a:pt x="0" y="536905"/>
                </a:lnTo>
                <a:lnTo>
                  <a:pt x="0" y="598271"/>
                </a:lnTo>
                <a:lnTo>
                  <a:pt x="0" y="644309"/>
                </a:lnTo>
                <a:lnTo>
                  <a:pt x="0" y="659625"/>
                </a:lnTo>
                <a:lnTo>
                  <a:pt x="15341" y="659625"/>
                </a:lnTo>
                <a:lnTo>
                  <a:pt x="276123" y="659625"/>
                </a:lnTo>
                <a:lnTo>
                  <a:pt x="276123" y="644309"/>
                </a:lnTo>
                <a:lnTo>
                  <a:pt x="291464" y="644309"/>
                </a:lnTo>
                <a:lnTo>
                  <a:pt x="306806" y="644309"/>
                </a:lnTo>
                <a:lnTo>
                  <a:pt x="306806" y="628954"/>
                </a:lnTo>
                <a:lnTo>
                  <a:pt x="322135" y="628954"/>
                </a:lnTo>
                <a:lnTo>
                  <a:pt x="337477" y="628954"/>
                </a:lnTo>
                <a:lnTo>
                  <a:pt x="337477" y="613625"/>
                </a:lnTo>
                <a:lnTo>
                  <a:pt x="352818" y="613625"/>
                </a:lnTo>
                <a:lnTo>
                  <a:pt x="352818" y="598271"/>
                </a:lnTo>
                <a:lnTo>
                  <a:pt x="368147" y="598271"/>
                </a:lnTo>
                <a:lnTo>
                  <a:pt x="368147" y="582942"/>
                </a:lnTo>
                <a:lnTo>
                  <a:pt x="383489" y="582942"/>
                </a:lnTo>
                <a:lnTo>
                  <a:pt x="383489" y="567588"/>
                </a:lnTo>
                <a:lnTo>
                  <a:pt x="383489" y="552272"/>
                </a:lnTo>
                <a:lnTo>
                  <a:pt x="398830" y="521589"/>
                </a:lnTo>
                <a:lnTo>
                  <a:pt x="414172" y="506234"/>
                </a:lnTo>
                <a:lnTo>
                  <a:pt x="414172" y="490905"/>
                </a:lnTo>
                <a:lnTo>
                  <a:pt x="414172" y="475551"/>
                </a:lnTo>
                <a:lnTo>
                  <a:pt x="398830" y="475551"/>
                </a:lnTo>
                <a:lnTo>
                  <a:pt x="398830" y="460222"/>
                </a:lnTo>
                <a:lnTo>
                  <a:pt x="383489" y="444881"/>
                </a:lnTo>
                <a:lnTo>
                  <a:pt x="368147" y="429526"/>
                </a:lnTo>
                <a:lnTo>
                  <a:pt x="352818" y="414197"/>
                </a:lnTo>
                <a:lnTo>
                  <a:pt x="337477" y="398843"/>
                </a:lnTo>
                <a:lnTo>
                  <a:pt x="322135" y="398843"/>
                </a:lnTo>
                <a:lnTo>
                  <a:pt x="306806" y="398843"/>
                </a:lnTo>
                <a:lnTo>
                  <a:pt x="306806" y="383527"/>
                </a:lnTo>
                <a:lnTo>
                  <a:pt x="306806" y="368160"/>
                </a:lnTo>
                <a:lnTo>
                  <a:pt x="306806" y="352844"/>
                </a:lnTo>
                <a:lnTo>
                  <a:pt x="322135" y="352844"/>
                </a:lnTo>
                <a:lnTo>
                  <a:pt x="337477" y="352844"/>
                </a:lnTo>
                <a:lnTo>
                  <a:pt x="352818" y="352844"/>
                </a:lnTo>
                <a:lnTo>
                  <a:pt x="352818" y="368160"/>
                </a:lnTo>
                <a:lnTo>
                  <a:pt x="352818" y="383527"/>
                </a:lnTo>
                <a:lnTo>
                  <a:pt x="368147" y="383527"/>
                </a:lnTo>
                <a:lnTo>
                  <a:pt x="368147" y="398843"/>
                </a:lnTo>
                <a:lnTo>
                  <a:pt x="383489" y="414197"/>
                </a:lnTo>
                <a:lnTo>
                  <a:pt x="398830" y="429526"/>
                </a:lnTo>
                <a:lnTo>
                  <a:pt x="414172" y="444881"/>
                </a:lnTo>
                <a:lnTo>
                  <a:pt x="414172" y="460222"/>
                </a:lnTo>
                <a:lnTo>
                  <a:pt x="429513" y="460222"/>
                </a:lnTo>
                <a:lnTo>
                  <a:pt x="444855" y="460222"/>
                </a:lnTo>
                <a:lnTo>
                  <a:pt x="475551" y="414197"/>
                </a:lnTo>
                <a:lnTo>
                  <a:pt x="506221" y="368160"/>
                </a:lnTo>
                <a:lnTo>
                  <a:pt x="506221" y="352844"/>
                </a:lnTo>
                <a:lnTo>
                  <a:pt x="490880" y="337489"/>
                </a:lnTo>
                <a:lnTo>
                  <a:pt x="460209" y="306806"/>
                </a:lnTo>
                <a:lnTo>
                  <a:pt x="444855" y="276123"/>
                </a:lnTo>
                <a:lnTo>
                  <a:pt x="429513" y="260807"/>
                </a:lnTo>
                <a:lnTo>
                  <a:pt x="398830" y="230098"/>
                </a:lnTo>
                <a:lnTo>
                  <a:pt x="383489" y="199415"/>
                </a:lnTo>
                <a:lnTo>
                  <a:pt x="352818" y="168744"/>
                </a:lnTo>
                <a:lnTo>
                  <a:pt x="322135" y="122732"/>
                </a:lnTo>
                <a:lnTo>
                  <a:pt x="306806" y="122732"/>
                </a:lnTo>
                <a:lnTo>
                  <a:pt x="306806" y="138061"/>
                </a:lnTo>
                <a:lnTo>
                  <a:pt x="291464" y="138061"/>
                </a:lnTo>
                <a:lnTo>
                  <a:pt x="291464" y="153416"/>
                </a:lnTo>
                <a:lnTo>
                  <a:pt x="276123" y="153416"/>
                </a:lnTo>
                <a:lnTo>
                  <a:pt x="276123" y="168744"/>
                </a:lnTo>
                <a:lnTo>
                  <a:pt x="260781" y="168744"/>
                </a:lnTo>
                <a:lnTo>
                  <a:pt x="260781" y="184099"/>
                </a:lnTo>
                <a:lnTo>
                  <a:pt x="245440" y="199415"/>
                </a:lnTo>
                <a:lnTo>
                  <a:pt x="230098" y="214769"/>
                </a:lnTo>
                <a:lnTo>
                  <a:pt x="230098" y="230098"/>
                </a:lnTo>
                <a:lnTo>
                  <a:pt x="230098" y="245452"/>
                </a:lnTo>
                <a:lnTo>
                  <a:pt x="214744" y="245452"/>
                </a:lnTo>
                <a:lnTo>
                  <a:pt x="214744" y="260807"/>
                </a:lnTo>
                <a:lnTo>
                  <a:pt x="214744" y="276123"/>
                </a:lnTo>
                <a:lnTo>
                  <a:pt x="199402" y="276123"/>
                </a:lnTo>
                <a:lnTo>
                  <a:pt x="199402" y="291477"/>
                </a:lnTo>
                <a:lnTo>
                  <a:pt x="199402" y="306806"/>
                </a:lnTo>
                <a:lnTo>
                  <a:pt x="184061" y="306806"/>
                </a:lnTo>
                <a:lnTo>
                  <a:pt x="184061" y="322160"/>
                </a:lnTo>
                <a:lnTo>
                  <a:pt x="184061" y="337489"/>
                </a:lnTo>
                <a:lnTo>
                  <a:pt x="184061" y="352844"/>
                </a:lnTo>
                <a:lnTo>
                  <a:pt x="199402" y="352844"/>
                </a:lnTo>
                <a:lnTo>
                  <a:pt x="199402" y="368160"/>
                </a:lnTo>
                <a:lnTo>
                  <a:pt x="184061" y="368160"/>
                </a:lnTo>
                <a:lnTo>
                  <a:pt x="184061" y="383527"/>
                </a:lnTo>
                <a:lnTo>
                  <a:pt x="168732" y="383527"/>
                </a:lnTo>
                <a:lnTo>
                  <a:pt x="153390" y="383527"/>
                </a:lnTo>
                <a:lnTo>
                  <a:pt x="138048" y="383527"/>
                </a:lnTo>
                <a:lnTo>
                  <a:pt x="138048" y="368160"/>
                </a:lnTo>
                <a:lnTo>
                  <a:pt x="138048" y="352844"/>
                </a:lnTo>
                <a:lnTo>
                  <a:pt x="138048" y="337489"/>
                </a:lnTo>
                <a:lnTo>
                  <a:pt x="153390" y="337489"/>
                </a:lnTo>
                <a:lnTo>
                  <a:pt x="153390" y="322160"/>
                </a:lnTo>
                <a:lnTo>
                  <a:pt x="153390" y="306806"/>
                </a:lnTo>
                <a:lnTo>
                  <a:pt x="168732" y="306806"/>
                </a:lnTo>
                <a:lnTo>
                  <a:pt x="168732" y="291477"/>
                </a:lnTo>
                <a:lnTo>
                  <a:pt x="168732" y="276123"/>
                </a:lnTo>
                <a:lnTo>
                  <a:pt x="184061" y="260807"/>
                </a:lnTo>
                <a:lnTo>
                  <a:pt x="184061" y="245452"/>
                </a:lnTo>
                <a:lnTo>
                  <a:pt x="199402" y="230098"/>
                </a:lnTo>
                <a:lnTo>
                  <a:pt x="199402" y="214769"/>
                </a:lnTo>
                <a:lnTo>
                  <a:pt x="214744" y="199415"/>
                </a:lnTo>
                <a:lnTo>
                  <a:pt x="214744" y="184099"/>
                </a:lnTo>
                <a:lnTo>
                  <a:pt x="230098" y="168744"/>
                </a:lnTo>
                <a:lnTo>
                  <a:pt x="245440" y="153416"/>
                </a:lnTo>
                <a:lnTo>
                  <a:pt x="245440" y="138061"/>
                </a:lnTo>
                <a:lnTo>
                  <a:pt x="260781" y="138061"/>
                </a:lnTo>
                <a:lnTo>
                  <a:pt x="260781" y="122732"/>
                </a:lnTo>
                <a:lnTo>
                  <a:pt x="276123" y="122732"/>
                </a:lnTo>
                <a:lnTo>
                  <a:pt x="276123" y="107378"/>
                </a:lnTo>
                <a:lnTo>
                  <a:pt x="291464" y="107378"/>
                </a:lnTo>
                <a:lnTo>
                  <a:pt x="291464" y="92062"/>
                </a:lnTo>
                <a:lnTo>
                  <a:pt x="260781" y="46024"/>
                </a:lnTo>
                <a:lnTo>
                  <a:pt x="230098" y="0"/>
                </a:lnTo>
                <a:lnTo>
                  <a:pt x="214744" y="0"/>
                </a:lnTo>
                <a:lnTo>
                  <a:pt x="199402" y="0"/>
                </a:lnTo>
                <a:lnTo>
                  <a:pt x="199402" y="15354"/>
                </a:lnTo>
                <a:lnTo>
                  <a:pt x="184061" y="30708"/>
                </a:lnTo>
                <a:lnTo>
                  <a:pt x="168732" y="30708"/>
                </a:lnTo>
                <a:lnTo>
                  <a:pt x="153390" y="61391"/>
                </a:lnTo>
                <a:lnTo>
                  <a:pt x="138048" y="76708"/>
                </a:lnTo>
                <a:lnTo>
                  <a:pt x="122720" y="92062"/>
                </a:lnTo>
                <a:lnTo>
                  <a:pt x="122720" y="122732"/>
                </a:lnTo>
                <a:lnTo>
                  <a:pt x="107378" y="122732"/>
                </a:lnTo>
                <a:lnTo>
                  <a:pt x="92036" y="153416"/>
                </a:lnTo>
                <a:lnTo>
                  <a:pt x="76695" y="184099"/>
                </a:lnTo>
                <a:lnTo>
                  <a:pt x="61353" y="214769"/>
                </a:lnTo>
                <a:lnTo>
                  <a:pt x="61353" y="230098"/>
                </a:lnTo>
                <a:lnTo>
                  <a:pt x="46012" y="245452"/>
                </a:lnTo>
                <a:lnTo>
                  <a:pt x="46012" y="260807"/>
                </a:lnTo>
                <a:lnTo>
                  <a:pt x="30683" y="291477"/>
                </a:lnTo>
                <a:lnTo>
                  <a:pt x="30683" y="322160"/>
                </a:lnTo>
                <a:lnTo>
                  <a:pt x="15341" y="337489"/>
                </a:lnTo>
                <a:lnTo>
                  <a:pt x="15341" y="352844"/>
                </a:lnTo>
                <a:lnTo>
                  <a:pt x="15341" y="368160"/>
                </a:lnTo>
                <a:lnTo>
                  <a:pt x="0" y="398843"/>
                </a:lnTo>
                <a:lnTo>
                  <a:pt x="0" y="414197"/>
                </a:lnTo>
                <a:lnTo>
                  <a:pt x="0" y="444881"/>
                </a:lnTo>
                <a:lnTo>
                  <a:pt x="0" y="460222"/>
                </a:lnTo>
                <a:lnTo>
                  <a:pt x="0" y="490905"/>
                </a:lnTo>
                <a:lnTo>
                  <a:pt x="0" y="50623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00289" y="4537849"/>
            <a:ext cx="15341" cy="15328"/>
          </a:xfrm>
          <a:custGeom>
            <a:avLst/>
            <a:gdLst/>
            <a:ahLst/>
            <a:cxnLst/>
            <a:rect l="l" t="t" r="r" b="b"/>
            <a:pathLst>
              <a:path w="15341" h="15328">
                <a:moveTo>
                  <a:pt x="15341" y="15328"/>
                </a:moveTo>
                <a:lnTo>
                  <a:pt x="0" y="0"/>
                </a:lnTo>
                <a:lnTo>
                  <a:pt x="15341" y="0"/>
                </a:lnTo>
                <a:lnTo>
                  <a:pt x="15341" y="1532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443414" y="7575221"/>
            <a:ext cx="107391" cy="76720"/>
          </a:xfrm>
          <a:custGeom>
            <a:avLst/>
            <a:gdLst/>
            <a:ahLst/>
            <a:cxnLst/>
            <a:rect l="l" t="t" r="r" b="b"/>
            <a:pathLst>
              <a:path w="107391" h="76720">
                <a:moveTo>
                  <a:pt x="107391" y="0"/>
                </a:moveTo>
                <a:lnTo>
                  <a:pt x="0" y="76720"/>
                </a:lnTo>
                <a:lnTo>
                  <a:pt x="0" y="61353"/>
                </a:lnTo>
                <a:lnTo>
                  <a:pt x="0" y="46037"/>
                </a:lnTo>
                <a:lnTo>
                  <a:pt x="15341" y="46037"/>
                </a:lnTo>
                <a:lnTo>
                  <a:pt x="61366" y="15354"/>
                </a:lnTo>
                <a:lnTo>
                  <a:pt x="76707" y="0"/>
                </a:lnTo>
                <a:lnTo>
                  <a:pt x="107391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704210" y="8311561"/>
            <a:ext cx="89690" cy="108918"/>
          </a:xfrm>
          <a:custGeom>
            <a:avLst/>
            <a:gdLst/>
            <a:ahLst/>
            <a:cxnLst/>
            <a:rect l="l" t="t" r="r" b="b"/>
            <a:pathLst>
              <a:path w="89690" h="108918">
                <a:moveTo>
                  <a:pt x="0" y="0"/>
                </a:moveTo>
                <a:lnTo>
                  <a:pt x="89690" y="10891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704210" y="8311561"/>
            <a:ext cx="83971" cy="108918"/>
          </a:xfrm>
          <a:custGeom>
            <a:avLst/>
            <a:gdLst/>
            <a:ahLst/>
            <a:cxnLst/>
            <a:rect l="l" t="t" r="r" b="b"/>
            <a:pathLst>
              <a:path w="83971" h="108918">
                <a:moveTo>
                  <a:pt x="83971" y="108918"/>
                </a:moveTo>
                <a:lnTo>
                  <a:pt x="15341" y="15328"/>
                </a:lnTo>
                <a:lnTo>
                  <a:pt x="0" y="15328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12740" y="8081465"/>
            <a:ext cx="245440" cy="306806"/>
          </a:xfrm>
          <a:custGeom>
            <a:avLst/>
            <a:gdLst/>
            <a:ahLst/>
            <a:cxnLst/>
            <a:rect l="l" t="t" r="r" b="b"/>
            <a:pathLst>
              <a:path w="245440" h="306806">
                <a:moveTo>
                  <a:pt x="230098" y="306806"/>
                </a:moveTo>
                <a:lnTo>
                  <a:pt x="0" y="0"/>
                </a:lnTo>
                <a:lnTo>
                  <a:pt x="15328" y="0"/>
                </a:lnTo>
                <a:lnTo>
                  <a:pt x="122732" y="138061"/>
                </a:lnTo>
                <a:lnTo>
                  <a:pt x="230098" y="260769"/>
                </a:lnTo>
                <a:lnTo>
                  <a:pt x="230098" y="276097"/>
                </a:lnTo>
                <a:lnTo>
                  <a:pt x="245440" y="276097"/>
                </a:lnTo>
                <a:lnTo>
                  <a:pt x="245440" y="291452"/>
                </a:lnTo>
                <a:lnTo>
                  <a:pt x="230098" y="30680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38930" y="2589636"/>
            <a:ext cx="30683" cy="15341"/>
          </a:xfrm>
          <a:custGeom>
            <a:avLst/>
            <a:gdLst/>
            <a:ahLst/>
            <a:cxnLst/>
            <a:rect l="l" t="t" r="r" b="b"/>
            <a:pathLst>
              <a:path w="30683" h="15341">
                <a:moveTo>
                  <a:pt x="30683" y="0"/>
                </a:moveTo>
                <a:lnTo>
                  <a:pt x="0" y="15341"/>
                </a:lnTo>
                <a:lnTo>
                  <a:pt x="15341" y="15341"/>
                </a:lnTo>
                <a:lnTo>
                  <a:pt x="15341" y="0"/>
                </a:lnTo>
                <a:lnTo>
                  <a:pt x="30683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92340" y="2497602"/>
            <a:ext cx="30683" cy="15341"/>
          </a:xfrm>
          <a:custGeom>
            <a:avLst/>
            <a:gdLst/>
            <a:ahLst/>
            <a:cxnLst/>
            <a:rect l="l" t="t" r="r" b="b"/>
            <a:pathLst>
              <a:path w="30683" h="15341">
                <a:moveTo>
                  <a:pt x="15341" y="0"/>
                </a:moveTo>
                <a:lnTo>
                  <a:pt x="0" y="15341"/>
                </a:lnTo>
                <a:lnTo>
                  <a:pt x="0" y="0"/>
                </a:lnTo>
                <a:lnTo>
                  <a:pt x="15341" y="0"/>
                </a:lnTo>
                <a:lnTo>
                  <a:pt x="30683" y="0"/>
                </a:lnTo>
                <a:lnTo>
                  <a:pt x="15341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18380" y="2114087"/>
            <a:ext cx="15341" cy="30683"/>
          </a:xfrm>
          <a:custGeom>
            <a:avLst/>
            <a:gdLst/>
            <a:ahLst/>
            <a:cxnLst/>
            <a:rect l="l" t="t" r="r" b="b"/>
            <a:pathLst>
              <a:path w="15341" h="30683">
                <a:moveTo>
                  <a:pt x="15341" y="30683"/>
                </a:moveTo>
                <a:lnTo>
                  <a:pt x="0" y="30683"/>
                </a:lnTo>
                <a:lnTo>
                  <a:pt x="0" y="15341"/>
                </a:lnTo>
                <a:lnTo>
                  <a:pt x="0" y="0"/>
                </a:lnTo>
                <a:lnTo>
                  <a:pt x="15341" y="0"/>
                </a:lnTo>
                <a:lnTo>
                  <a:pt x="15341" y="15341"/>
                </a:lnTo>
                <a:lnTo>
                  <a:pt x="15341" y="306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15348" y="3003833"/>
            <a:ext cx="2730563" cy="460197"/>
          </a:xfrm>
          <a:custGeom>
            <a:avLst/>
            <a:gdLst/>
            <a:ahLst/>
            <a:cxnLst/>
            <a:rect l="l" t="t" r="r" b="b"/>
            <a:pathLst>
              <a:path w="2730563" h="460197">
                <a:moveTo>
                  <a:pt x="2653855" y="306806"/>
                </a:moveTo>
                <a:lnTo>
                  <a:pt x="2592489" y="414172"/>
                </a:lnTo>
                <a:lnTo>
                  <a:pt x="2577134" y="460197"/>
                </a:lnTo>
                <a:lnTo>
                  <a:pt x="2546464" y="444855"/>
                </a:lnTo>
                <a:lnTo>
                  <a:pt x="2270366" y="199415"/>
                </a:lnTo>
                <a:lnTo>
                  <a:pt x="2193632" y="138061"/>
                </a:lnTo>
                <a:lnTo>
                  <a:pt x="2116937" y="122720"/>
                </a:lnTo>
                <a:lnTo>
                  <a:pt x="2055571" y="107378"/>
                </a:lnTo>
                <a:lnTo>
                  <a:pt x="1886826" y="92036"/>
                </a:lnTo>
                <a:lnTo>
                  <a:pt x="1718119" y="76708"/>
                </a:lnTo>
                <a:lnTo>
                  <a:pt x="1656727" y="92036"/>
                </a:lnTo>
                <a:lnTo>
                  <a:pt x="1595386" y="107378"/>
                </a:lnTo>
                <a:lnTo>
                  <a:pt x="1534020" y="138061"/>
                </a:lnTo>
                <a:lnTo>
                  <a:pt x="1472653" y="153403"/>
                </a:lnTo>
                <a:lnTo>
                  <a:pt x="1411312" y="153403"/>
                </a:lnTo>
                <a:lnTo>
                  <a:pt x="1395958" y="138061"/>
                </a:lnTo>
                <a:lnTo>
                  <a:pt x="1395958" y="122720"/>
                </a:lnTo>
                <a:lnTo>
                  <a:pt x="1380629" y="122720"/>
                </a:lnTo>
                <a:lnTo>
                  <a:pt x="1365275" y="122720"/>
                </a:lnTo>
                <a:lnTo>
                  <a:pt x="1365275" y="138061"/>
                </a:lnTo>
                <a:lnTo>
                  <a:pt x="1349946" y="138061"/>
                </a:lnTo>
                <a:lnTo>
                  <a:pt x="1319263" y="138061"/>
                </a:lnTo>
                <a:lnTo>
                  <a:pt x="1012456" y="61341"/>
                </a:lnTo>
                <a:lnTo>
                  <a:pt x="981786" y="61341"/>
                </a:lnTo>
                <a:lnTo>
                  <a:pt x="905065" y="61341"/>
                </a:lnTo>
                <a:lnTo>
                  <a:pt x="874382" y="61341"/>
                </a:lnTo>
                <a:lnTo>
                  <a:pt x="843711" y="61341"/>
                </a:lnTo>
                <a:lnTo>
                  <a:pt x="782358" y="92036"/>
                </a:lnTo>
                <a:lnTo>
                  <a:pt x="659650" y="168744"/>
                </a:lnTo>
                <a:lnTo>
                  <a:pt x="521563" y="245427"/>
                </a:lnTo>
                <a:lnTo>
                  <a:pt x="460222" y="276110"/>
                </a:lnTo>
                <a:lnTo>
                  <a:pt x="398868" y="291452"/>
                </a:lnTo>
                <a:lnTo>
                  <a:pt x="291465" y="306806"/>
                </a:lnTo>
                <a:lnTo>
                  <a:pt x="153390" y="291452"/>
                </a:lnTo>
                <a:lnTo>
                  <a:pt x="0" y="276110"/>
                </a:lnTo>
                <a:lnTo>
                  <a:pt x="15367" y="230085"/>
                </a:lnTo>
                <a:lnTo>
                  <a:pt x="76733" y="230085"/>
                </a:lnTo>
                <a:lnTo>
                  <a:pt x="138074" y="245427"/>
                </a:lnTo>
                <a:lnTo>
                  <a:pt x="199440" y="245427"/>
                </a:lnTo>
                <a:lnTo>
                  <a:pt x="245478" y="245427"/>
                </a:lnTo>
                <a:lnTo>
                  <a:pt x="260794" y="245427"/>
                </a:lnTo>
                <a:lnTo>
                  <a:pt x="276148" y="260769"/>
                </a:lnTo>
                <a:lnTo>
                  <a:pt x="291465" y="260769"/>
                </a:lnTo>
                <a:lnTo>
                  <a:pt x="306819" y="260769"/>
                </a:lnTo>
                <a:lnTo>
                  <a:pt x="322135" y="260769"/>
                </a:lnTo>
                <a:lnTo>
                  <a:pt x="337502" y="245427"/>
                </a:lnTo>
                <a:lnTo>
                  <a:pt x="352818" y="245427"/>
                </a:lnTo>
                <a:lnTo>
                  <a:pt x="368173" y="245427"/>
                </a:lnTo>
                <a:lnTo>
                  <a:pt x="383501" y="245427"/>
                </a:lnTo>
                <a:lnTo>
                  <a:pt x="398868" y="245427"/>
                </a:lnTo>
                <a:lnTo>
                  <a:pt x="414185" y="230085"/>
                </a:lnTo>
                <a:lnTo>
                  <a:pt x="429539" y="230085"/>
                </a:lnTo>
                <a:lnTo>
                  <a:pt x="444868" y="230085"/>
                </a:lnTo>
                <a:lnTo>
                  <a:pt x="444868" y="214757"/>
                </a:lnTo>
                <a:lnTo>
                  <a:pt x="460222" y="214757"/>
                </a:lnTo>
                <a:lnTo>
                  <a:pt x="475564" y="214757"/>
                </a:lnTo>
                <a:lnTo>
                  <a:pt x="475564" y="199415"/>
                </a:lnTo>
                <a:lnTo>
                  <a:pt x="490880" y="199415"/>
                </a:lnTo>
                <a:lnTo>
                  <a:pt x="536917" y="168744"/>
                </a:lnTo>
                <a:lnTo>
                  <a:pt x="582930" y="138061"/>
                </a:lnTo>
                <a:lnTo>
                  <a:pt x="628967" y="107378"/>
                </a:lnTo>
                <a:lnTo>
                  <a:pt x="644296" y="107378"/>
                </a:lnTo>
                <a:lnTo>
                  <a:pt x="690308" y="76708"/>
                </a:lnTo>
                <a:lnTo>
                  <a:pt x="751674" y="46012"/>
                </a:lnTo>
                <a:lnTo>
                  <a:pt x="767029" y="46012"/>
                </a:lnTo>
                <a:lnTo>
                  <a:pt x="767029" y="30670"/>
                </a:lnTo>
                <a:lnTo>
                  <a:pt x="782358" y="30670"/>
                </a:lnTo>
                <a:lnTo>
                  <a:pt x="797712" y="30670"/>
                </a:lnTo>
                <a:lnTo>
                  <a:pt x="813041" y="15328"/>
                </a:lnTo>
                <a:lnTo>
                  <a:pt x="828395" y="15328"/>
                </a:lnTo>
                <a:lnTo>
                  <a:pt x="843711" y="15328"/>
                </a:lnTo>
                <a:lnTo>
                  <a:pt x="859053" y="0"/>
                </a:lnTo>
                <a:lnTo>
                  <a:pt x="874382" y="0"/>
                </a:lnTo>
                <a:lnTo>
                  <a:pt x="997140" y="0"/>
                </a:lnTo>
                <a:lnTo>
                  <a:pt x="997140" y="15328"/>
                </a:lnTo>
                <a:lnTo>
                  <a:pt x="1012456" y="15328"/>
                </a:lnTo>
                <a:lnTo>
                  <a:pt x="1043139" y="15328"/>
                </a:lnTo>
                <a:lnTo>
                  <a:pt x="1119835" y="30670"/>
                </a:lnTo>
                <a:lnTo>
                  <a:pt x="1181201" y="46012"/>
                </a:lnTo>
                <a:lnTo>
                  <a:pt x="1242555" y="61341"/>
                </a:lnTo>
                <a:lnTo>
                  <a:pt x="1288580" y="76708"/>
                </a:lnTo>
                <a:lnTo>
                  <a:pt x="1319263" y="76708"/>
                </a:lnTo>
                <a:lnTo>
                  <a:pt x="1319263" y="30670"/>
                </a:lnTo>
                <a:lnTo>
                  <a:pt x="1411312" y="30670"/>
                </a:lnTo>
                <a:lnTo>
                  <a:pt x="1426629" y="107378"/>
                </a:lnTo>
                <a:lnTo>
                  <a:pt x="1441970" y="107378"/>
                </a:lnTo>
                <a:lnTo>
                  <a:pt x="1457325" y="107378"/>
                </a:lnTo>
                <a:lnTo>
                  <a:pt x="1472653" y="107378"/>
                </a:lnTo>
                <a:lnTo>
                  <a:pt x="1472653" y="92036"/>
                </a:lnTo>
                <a:lnTo>
                  <a:pt x="1488008" y="92036"/>
                </a:lnTo>
                <a:lnTo>
                  <a:pt x="1503337" y="92036"/>
                </a:lnTo>
                <a:lnTo>
                  <a:pt x="1518691" y="92036"/>
                </a:lnTo>
                <a:lnTo>
                  <a:pt x="1518691" y="76708"/>
                </a:lnTo>
                <a:lnTo>
                  <a:pt x="1534020" y="76708"/>
                </a:lnTo>
                <a:lnTo>
                  <a:pt x="1549374" y="76708"/>
                </a:lnTo>
                <a:lnTo>
                  <a:pt x="1549374" y="61341"/>
                </a:lnTo>
                <a:lnTo>
                  <a:pt x="1564703" y="61341"/>
                </a:lnTo>
                <a:lnTo>
                  <a:pt x="1580057" y="46012"/>
                </a:lnTo>
                <a:lnTo>
                  <a:pt x="1595386" y="46012"/>
                </a:lnTo>
                <a:lnTo>
                  <a:pt x="1610728" y="46012"/>
                </a:lnTo>
                <a:lnTo>
                  <a:pt x="1610728" y="30670"/>
                </a:lnTo>
                <a:lnTo>
                  <a:pt x="1626044" y="30670"/>
                </a:lnTo>
                <a:lnTo>
                  <a:pt x="1886826" y="30670"/>
                </a:lnTo>
                <a:lnTo>
                  <a:pt x="1932876" y="46012"/>
                </a:lnTo>
                <a:lnTo>
                  <a:pt x="1978901" y="46012"/>
                </a:lnTo>
                <a:lnTo>
                  <a:pt x="1994217" y="46012"/>
                </a:lnTo>
                <a:lnTo>
                  <a:pt x="2009571" y="46012"/>
                </a:lnTo>
                <a:lnTo>
                  <a:pt x="2024888" y="46012"/>
                </a:lnTo>
                <a:lnTo>
                  <a:pt x="2055571" y="61341"/>
                </a:lnTo>
                <a:lnTo>
                  <a:pt x="2070925" y="61341"/>
                </a:lnTo>
                <a:lnTo>
                  <a:pt x="2086254" y="61341"/>
                </a:lnTo>
                <a:lnTo>
                  <a:pt x="2101621" y="61341"/>
                </a:lnTo>
                <a:lnTo>
                  <a:pt x="2116937" y="61341"/>
                </a:lnTo>
                <a:lnTo>
                  <a:pt x="2116937" y="76708"/>
                </a:lnTo>
                <a:lnTo>
                  <a:pt x="2132291" y="76708"/>
                </a:lnTo>
                <a:lnTo>
                  <a:pt x="2147646" y="76708"/>
                </a:lnTo>
                <a:lnTo>
                  <a:pt x="2162975" y="92036"/>
                </a:lnTo>
                <a:lnTo>
                  <a:pt x="2178316" y="92036"/>
                </a:lnTo>
                <a:lnTo>
                  <a:pt x="2193632" y="92036"/>
                </a:lnTo>
                <a:lnTo>
                  <a:pt x="2208999" y="107378"/>
                </a:lnTo>
                <a:lnTo>
                  <a:pt x="2224316" y="107378"/>
                </a:lnTo>
                <a:lnTo>
                  <a:pt x="2224316" y="122720"/>
                </a:lnTo>
                <a:lnTo>
                  <a:pt x="2239670" y="122720"/>
                </a:lnTo>
                <a:lnTo>
                  <a:pt x="2254999" y="122720"/>
                </a:lnTo>
                <a:lnTo>
                  <a:pt x="2254999" y="138061"/>
                </a:lnTo>
                <a:lnTo>
                  <a:pt x="2270366" y="138061"/>
                </a:lnTo>
                <a:lnTo>
                  <a:pt x="2270366" y="153403"/>
                </a:lnTo>
                <a:lnTo>
                  <a:pt x="2285682" y="153403"/>
                </a:lnTo>
                <a:lnTo>
                  <a:pt x="2301036" y="168744"/>
                </a:lnTo>
                <a:lnTo>
                  <a:pt x="2377719" y="230085"/>
                </a:lnTo>
                <a:lnTo>
                  <a:pt x="2393061" y="245427"/>
                </a:lnTo>
                <a:lnTo>
                  <a:pt x="2439098" y="276110"/>
                </a:lnTo>
                <a:lnTo>
                  <a:pt x="2469781" y="306806"/>
                </a:lnTo>
                <a:lnTo>
                  <a:pt x="2592489" y="414172"/>
                </a:lnTo>
                <a:lnTo>
                  <a:pt x="2638526" y="306806"/>
                </a:lnTo>
                <a:lnTo>
                  <a:pt x="2653855" y="291452"/>
                </a:lnTo>
                <a:lnTo>
                  <a:pt x="2653855" y="276110"/>
                </a:lnTo>
                <a:lnTo>
                  <a:pt x="2653855" y="260769"/>
                </a:lnTo>
                <a:lnTo>
                  <a:pt x="2653855" y="245427"/>
                </a:lnTo>
                <a:lnTo>
                  <a:pt x="2669209" y="245427"/>
                </a:lnTo>
                <a:lnTo>
                  <a:pt x="2669209" y="230085"/>
                </a:lnTo>
                <a:lnTo>
                  <a:pt x="2669209" y="214757"/>
                </a:lnTo>
                <a:lnTo>
                  <a:pt x="2669209" y="199415"/>
                </a:lnTo>
                <a:lnTo>
                  <a:pt x="2684538" y="184086"/>
                </a:lnTo>
                <a:lnTo>
                  <a:pt x="2684538" y="168744"/>
                </a:lnTo>
                <a:lnTo>
                  <a:pt x="2684538" y="153403"/>
                </a:lnTo>
                <a:lnTo>
                  <a:pt x="2684538" y="138061"/>
                </a:lnTo>
                <a:lnTo>
                  <a:pt x="2684538" y="122720"/>
                </a:lnTo>
                <a:lnTo>
                  <a:pt x="2699893" y="122720"/>
                </a:lnTo>
                <a:lnTo>
                  <a:pt x="2699893" y="107378"/>
                </a:lnTo>
                <a:lnTo>
                  <a:pt x="2699893" y="92036"/>
                </a:lnTo>
                <a:lnTo>
                  <a:pt x="2699893" y="61341"/>
                </a:lnTo>
                <a:lnTo>
                  <a:pt x="2699893" y="46012"/>
                </a:lnTo>
                <a:lnTo>
                  <a:pt x="2684538" y="46012"/>
                </a:lnTo>
                <a:lnTo>
                  <a:pt x="2669209" y="46012"/>
                </a:lnTo>
                <a:lnTo>
                  <a:pt x="2653855" y="46012"/>
                </a:lnTo>
                <a:lnTo>
                  <a:pt x="2653855" y="30670"/>
                </a:lnTo>
                <a:lnTo>
                  <a:pt x="2638526" y="30670"/>
                </a:lnTo>
                <a:lnTo>
                  <a:pt x="2730563" y="61341"/>
                </a:lnTo>
                <a:lnTo>
                  <a:pt x="2715209" y="107378"/>
                </a:lnTo>
                <a:lnTo>
                  <a:pt x="2653855" y="30680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756880" y="2092833"/>
            <a:ext cx="1135189" cy="1125756"/>
          </a:xfrm>
          <a:custGeom>
            <a:avLst/>
            <a:gdLst/>
            <a:ahLst/>
            <a:cxnLst/>
            <a:rect l="l" t="t" r="r" b="b"/>
            <a:pathLst>
              <a:path w="1135189" h="1125756">
                <a:moveTo>
                  <a:pt x="0" y="435448"/>
                </a:moveTo>
                <a:lnTo>
                  <a:pt x="61353" y="450789"/>
                </a:lnTo>
                <a:lnTo>
                  <a:pt x="76720" y="450789"/>
                </a:lnTo>
                <a:lnTo>
                  <a:pt x="92062" y="450789"/>
                </a:lnTo>
                <a:lnTo>
                  <a:pt x="107391" y="450789"/>
                </a:lnTo>
                <a:lnTo>
                  <a:pt x="107391" y="466131"/>
                </a:lnTo>
                <a:lnTo>
                  <a:pt x="122745" y="466131"/>
                </a:lnTo>
                <a:lnTo>
                  <a:pt x="138061" y="466131"/>
                </a:lnTo>
                <a:lnTo>
                  <a:pt x="138061" y="481473"/>
                </a:lnTo>
                <a:lnTo>
                  <a:pt x="153416" y="481473"/>
                </a:lnTo>
                <a:lnTo>
                  <a:pt x="168744" y="481473"/>
                </a:lnTo>
                <a:lnTo>
                  <a:pt x="168744" y="496802"/>
                </a:lnTo>
                <a:lnTo>
                  <a:pt x="184099" y="496802"/>
                </a:lnTo>
                <a:lnTo>
                  <a:pt x="184099" y="512143"/>
                </a:lnTo>
                <a:lnTo>
                  <a:pt x="199428" y="512143"/>
                </a:lnTo>
                <a:lnTo>
                  <a:pt x="199428" y="527497"/>
                </a:lnTo>
                <a:lnTo>
                  <a:pt x="214782" y="527497"/>
                </a:lnTo>
                <a:lnTo>
                  <a:pt x="214782" y="542839"/>
                </a:lnTo>
                <a:lnTo>
                  <a:pt x="230098" y="542839"/>
                </a:lnTo>
                <a:lnTo>
                  <a:pt x="230098" y="558168"/>
                </a:lnTo>
                <a:lnTo>
                  <a:pt x="245465" y="573510"/>
                </a:lnTo>
                <a:lnTo>
                  <a:pt x="245465" y="588851"/>
                </a:lnTo>
                <a:lnTo>
                  <a:pt x="260781" y="588851"/>
                </a:lnTo>
                <a:lnTo>
                  <a:pt x="260781" y="619534"/>
                </a:lnTo>
                <a:lnTo>
                  <a:pt x="276136" y="650218"/>
                </a:lnTo>
                <a:lnTo>
                  <a:pt x="291452" y="680888"/>
                </a:lnTo>
                <a:lnTo>
                  <a:pt x="322160" y="742242"/>
                </a:lnTo>
                <a:lnTo>
                  <a:pt x="337489" y="757596"/>
                </a:lnTo>
                <a:lnTo>
                  <a:pt x="368173" y="834304"/>
                </a:lnTo>
                <a:lnTo>
                  <a:pt x="398843" y="880316"/>
                </a:lnTo>
                <a:lnTo>
                  <a:pt x="398843" y="910987"/>
                </a:lnTo>
                <a:lnTo>
                  <a:pt x="398843" y="926328"/>
                </a:lnTo>
                <a:lnTo>
                  <a:pt x="414210" y="926328"/>
                </a:lnTo>
                <a:lnTo>
                  <a:pt x="414210" y="941670"/>
                </a:lnTo>
                <a:lnTo>
                  <a:pt x="429526" y="941670"/>
                </a:lnTo>
                <a:lnTo>
                  <a:pt x="429526" y="957011"/>
                </a:lnTo>
                <a:lnTo>
                  <a:pt x="444881" y="957011"/>
                </a:lnTo>
                <a:lnTo>
                  <a:pt x="460209" y="957011"/>
                </a:lnTo>
                <a:lnTo>
                  <a:pt x="475551" y="957011"/>
                </a:lnTo>
                <a:lnTo>
                  <a:pt x="475551" y="972353"/>
                </a:lnTo>
                <a:lnTo>
                  <a:pt x="490880" y="972353"/>
                </a:lnTo>
                <a:lnTo>
                  <a:pt x="506234" y="972353"/>
                </a:lnTo>
                <a:lnTo>
                  <a:pt x="506234" y="957011"/>
                </a:lnTo>
                <a:lnTo>
                  <a:pt x="536917" y="957011"/>
                </a:lnTo>
                <a:lnTo>
                  <a:pt x="659638" y="957011"/>
                </a:lnTo>
                <a:lnTo>
                  <a:pt x="659638" y="972353"/>
                </a:lnTo>
                <a:lnTo>
                  <a:pt x="674979" y="972353"/>
                </a:lnTo>
                <a:lnTo>
                  <a:pt x="690308" y="972353"/>
                </a:lnTo>
                <a:lnTo>
                  <a:pt x="690308" y="987707"/>
                </a:lnTo>
                <a:lnTo>
                  <a:pt x="705662" y="987707"/>
                </a:lnTo>
                <a:lnTo>
                  <a:pt x="720979" y="987707"/>
                </a:lnTo>
                <a:lnTo>
                  <a:pt x="720979" y="1003049"/>
                </a:lnTo>
                <a:lnTo>
                  <a:pt x="813054" y="1064403"/>
                </a:lnTo>
                <a:lnTo>
                  <a:pt x="828382" y="1079744"/>
                </a:lnTo>
                <a:lnTo>
                  <a:pt x="843724" y="1079744"/>
                </a:lnTo>
                <a:lnTo>
                  <a:pt x="843724" y="1095086"/>
                </a:lnTo>
                <a:lnTo>
                  <a:pt x="859053" y="1095086"/>
                </a:lnTo>
                <a:lnTo>
                  <a:pt x="874407" y="1095086"/>
                </a:lnTo>
                <a:lnTo>
                  <a:pt x="874407" y="1110415"/>
                </a:lnTo>
                <a:lnTo>
                  <a:pt x="889723" y="1110415"/>
                </a:lnTo>
                <a:lnTo>
                  <a:pt x="905090" y="1110415"/>
                </a:lnTo>
                <a:lnTo>
                  <a:pt x="920407" y="1110415"/>
                </a:lnTo>
                <a:lnTo>
                  <a:pt x="920407" y="1125756"/>
                </a:lnTo>
                <a:lnTo>
                  <a:pt x="935761" y="1125756"/>
                </a:lnTo>
                <a:lnTo>
                  <a:pt x="951090" y="1125756"/>
                </a:lnTo>
                <a:lnTo>
                  <a:pt x="966444" y="1125756"/>
                </a:lnTo>
                <a:lnTo>
                  <a:pt x="981773" y="1125756"/>
                </a:lnTo>
                <a:lnTo>
                  <a:pt x="997127" y="1125756"/>
                </a:lnTo>
                <a:lnTo>
                  <a:pt x="1012444" y="1079744"/>
                </a:lnTo>
                <a:lnTo>
                  <a:pt x="1027798" y="1018378"/>
                </a:lnTo>
                <a:lnTo>
                  <a:pt x="1043152" y="957011"/>
                </a:lnTo>
                <a:lnTo>
                  <a:pt x="1058468" y="910987"/>
                </a:lnTo>
                <a:lnTo>
                  <a:pt x="1073835" y="849633"/>
                </a:lnTo>
                <a:lnTo>
                  <a:pt x="1073835" y="788279"/>
                </a:lnTo>
                <a:lnTo>
                  <a:pt x="1089152" y="742242"/>
                </a:lnTo>
                <a:lnTo>
                  <a:pt x="1104506" y="680888"/>
                </a:lnTo>
                <a:lnTo>
                  <a:pt x="1104506" y="619534"/>
                </a:lnTo>
                <a:lnTo>
                  <a:pt x="1119835" y="573510"/>
                </a:lnTo>
                <a:lnTo>
                  <a:pt x="1119835" y="496802"/>
                </a:lnTo>
                <a:lnTo>
                  <a:pt x="1135189" y="435448"/>
                </a:lnTo>
                <a:lnTo>
                  <a:pt x="1135189" y="374094"/>
                </a:lnTo>
                <a:lnTo>
                  <a:pt x="1135189" y="36592"/>
                </a:lnTo>
                <a:lnTo>
                  <a:pt x="1135189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27951" y="2092833"/>
            <a:ext cx="1779447" cy="1800723"/>
          </a:xfrm>
          <a:custGeom>
            <a:avLst/>
            <a:gdLst/>
            <a:ahLst/>
            <a:cxnLst/>
            <a:rect l="l" t="t" r="r" b="b"/>
            <a:pathLst>
              <a:path w="1779447" h="1800723">
                <a:moveTo>
                  <a:pt x="1779447" y="0"/>
                </a:moveTo>
                <a:lnTo>
                  <a:pt x="1779447" y="82616"/>
                </a:lnTo>
                <a:lnTo>
                  <a:pt x="1779447" y="251361"/>
                </a:lnTo>
                <a:lnTo>
                  <a:pt x="1764118" y="404765"/>
                </a:lnTo>
                <a:lnTo>
                  <a:pt x="1748764" y="558168"/>
                </a:lnTo>
                <a:lnTo>
                  <a:pt x="1733435" y="726900"/>
                </a:lnTo>
                <a:lnTo>
                  <a:pt x="1702765" y="880316"/>
                </a:lnTo>
                <a:lnTo>
                  <a:pt x="1656727" y="1049061"/>
                </a:lnTo>
                <a:lnTo>
                  <a:pt x="1610702" y="1187110"/>
                </a:lnTo>
                <a:lnTo>
                  <a:pt x="1518653" y="1171768"/>
                </a:lnTo>
                <a:lnTo>
                  <a:pt x="1426629" y="1125756"/>
                </a:lnTo>
                <a:lnTo>
                  <a:pt x="1303908" y="1033719"/>
                </a:lnTo>
                <a:lnTo>
                  <a:pt x="1273238" y="1018378"/>
                </a:lnTo>
                <a:lnTo>
                  <a:pt x="1242555" y="1018378"/>
                </a:lnTo>
                <a:lnTo>
                  <a:pt x="1135164" y="1018378"/>
                </a:lnTo>
                <a:lnTo>
                  <a:pt x="1073810" y="1003049"/>
                </a:lnTo>
                <a:lnTo>
                  <a:pt x="1043139" y="987707"/>
                </a:lnTo>
                <a:lnTo>
                  <a:pt x="1012456" y="957011"/>
                </a:lnTo>
                <a:lnTo>
                  <a:pt x="981773" y="926328"/>
                </a:lnTo>
                <a:lnTo>
                  <a:pt x="966419" y="926328"/>
                </a:lnTo>
                <a:lnTo>
                  <a:pt x="951090" y="941670"/>
                </a:lnTo>
                <a:lnTo>
                  <a:pt x="951090" y="957011"/>
                </a:lnTo>
                <a:lnTo>
                  <a:pt x="951090" y="972353"/>
                </a:lnTo>
                <a:lnTo>
                  <a:pt x="966419" y="987707"/>
                </a:lnTo>
                <a:lnTo>
                  <a:pt x="997102" y="1018378"/>
                </a:lnTo>
                <a:lnTo>
                  <a:pt x="1073810" y="1049061"/>
                </a:lnTo>
                <a:lnTo>
                  <a:pt x="1119809" y="1049061"/>
                </a:lnTo>
                <a:lnTo>
                  <a:pt x="1242555" y="1049061"/>
                </a:lnTo>
                <a:lnTo>
                  <a:pt x="1273238" y="1049061"/>
                </a:lnTo>
                <a:lnTo>
                  <a:pt x="1288567" y="1064403"/>
                </a:lnTo>
                <a:lnTo>
                  <a:pt x="1457312" y="1187110"/>
                </a:lnTo>
                <a:lnTo>
                  <a:pt x="1518653" y="1202452"/>
                </a:lnTo>
                <a:lnTo>
                  <a:pt x="1564690" y="1217806"/>
                </a:lnTo>
                <a:lnTo>
                  <a:pt x="1610702" y="1217806"/>
                </a:lnTo>
                <a:lnTo>
                  <a:pt x="1595373" y="1263831"/>
                </a:lnTo>
                <a:lnTo>
                  <a:pt x="1549336" y="1325172"/>
                </a:lnTo>
                <a:lnTo>
                  <a:pt x="1564690" y="1325172"/>
                </a:lnTo>
                <a:lnTo>
                  <a:pt x="1564690" y="1309843"/>
                </a:lnTo>
                <a:lnTo>
                  <a:pt x="1580019" y="1263831"/>
                </a:lnTo>
                <a:lnTo>
                  <a:pt x="1564690" y="1263831"/>
                </a:lnTo>
                <a:lnTo>
                  <a:pt x="1564690" y="1248489"/>
                </a:lnTo>
                <a:lnTo>
                  <a:pt x="1549336" y="1248489"/>
                </a:lnTo>
                <a:lnTo>
                  <a:pt x="1534020" y="1248489"/>
                </a:lnTo>
                <a:lnTo>
                  <a:pt x="1518653" y="1248489"/>
                </a:lnTo>
                <a:lnTo>
                  <a:pt x="1503337" y="1233148"/>
                </a:lnTo>
                <a:lnTo>
                  <a:pt x="1487982" y="1233148"/>
                </a:lnTo>
                <a:lnTo>
                  <a:pt x="1472653" y="1233148"/>
                </a:lnTo>
                <a:lnTo>
                  <a:pt x="1472653" y="1217806"/>
                </a:lnTo>
                <a:lnTo>
                  <a:pt x="1457312" y="1217806"/>
                </a:lnTo>
                <a:lnTo>
                  <a:pt x="1441983" y="1217806"/>
                </a:lnTo>
                <a:lnTo>
                  <a:pt x="1426629" y="1202452"/>
                </a:lnTo>
                <a:lnTo>
                  <a:pt x="1411274" y="1202452"/>
                </a:lnTo>
                <a:lnTo>
                  <a:pt x="1395945" y="1187110"/>
                </a:lnTo>
                <a:lnTo>
                  <a:pt x="1380591" y="1187110"/>
                </a:lnTo>
                <a:lnTo>
                  <a:pt x="1349908" y="1156427"/>
                </a:lnTo>
                <a:lnTo>
                  <a:pt x="1303908" y="1125756"/>
                </a:lnTo>
                <a:lnTo>
                  <a:pt x="1288567" y="1110415"/>
                </a:lnTo>
                <a:lnTo>
                  <a:pt x="1273238" y="1110415"/>
                </a:lnTo>
                <a:lnTo>
                  <a:pt x="1273238" y="1095086"/>
                </a:lnTo>
                <a:lnTo>
                  <a:pt x="1257884" y="1095086"/>
                </a:lnTo>
                <a:lnTo>
                  <a:pt x="1242555" y="1095086"/>
                </a:lnTo>
                <a:lnTo>
                  <a:pt x="1227201" y="1095086"/>
                </a:lnTo>
                <a:lnTo>
                  <a:pt x="1227201" y="1079744"/>
                </a:lnTo>
                <a:lnTo>
                  <a:pt x="1211884" y="1079744"/>
                </a:lnTo>
                <a:lnTo>
                  <a:pt x="1211884" y="1095086"/>
                </a:lnTo>
                <a:lnTo>
                  <a:pt x="1196530" y="1095086"/>
                </a:lnTo>
                <a:lnTo>
                  <a:pt x="1181163" y="1095086"/>
                </a:lnTo>
                <a:lnTo>
                  <a:pt x="1043139" y="1095086"/>
                </a:lnTo>
                <a:lnTo>
                  <a:pt x="1043139" y="1079744"/>
                </a:lnTo>
                <a:lnTo>
                  <a:pt x="1027772" y="1079744"/>
                </a:lnTo>
                <a:lnTo>
                  <a:pt x="1012456" y="1079744"/>
                </a:lnTo>
                <a:lnTo>
                  <a:pt x="997102" y="1064403"/>
                </a:lnTo>
                <a:lnTo>
                  <a:pt x="981773" y="1064403"/>
                </a:lnTo>
                <a:lnTo>
                  <a:pt x="981773" y="1049061"/>
                </a:lnTo>
                <a:lnTo>
                  <a:pt x="966419" y="1049061"/>
                </a:lnTo>
                <a:lnTo>
                  <a:pt x="966419" y="1033719"/>
                </a:lnTo>
                <a:lnTo>
                  <a:pt x="951090" y="1033719"/>
                </a:lnTo>
                <a:lnTo>
                  <a:pt x="951090" y="1018378"/>
                </a:lnTo>
                <a:lnTo>
                  <a:pt x="951090" y="1033719"/>
                </a:lnTo>
                <a:lnTo>
                  <a:pt x="935735" y="1033719"/>
                </a:lnTo>
                <a:lnTo>
                  <a:pt x="905065" y="987707"/>
                </a:lnTo>
                <a:lnTo>
                  <a:pt x="874394" y="957011"/>
                </a:lnTo>
                <a:lnTo>
                  <a:pt x="859027" y="941670"/>
                </a:lnTo>
                <a:lnTo>
                  <a:pt x="859027" y="926328"/>
                </a:lnTo>
                <a:lnTo>
                  <a:pt x="843711" y="926328"/>
                </a:lnTo>
                <a:lnTo>
                  <a:pt x="843711" y="910987"/>
                </a:lnTo>
                <a:lnTo>
                  <a:pt x="828357" y="910987"/>
                </a:lnTo>
                <a:lnTo>
                  <a:pt x="828357" y="895658"/>
                </a:lnTo>
                <a:lnTo>
                  <a:pt x="690283" y="895658"/>
                </a:lnTo>
                <a:lnTo>
                  <a:pt x="644283" y="910987"/>
                </a:lnTo>
                <a:lnTo>
                  <a:pt x="598246" y="910987"/>
                </a:lnTo>
                <a:lnTo>
                  <a:pt x="567575" y="910987"/>
                </a:lnTo>
                <a:lnTo>
                  <a:pt x="521563" y="926328"/>
                </a:lnTo>
                <a:lnTo>
                  <a:pt x="506221" y="926328"/>
                </a:lnTo>
                <a:lnTo>
                  <a:pt x="490880" y="926328"/>
                </a:lnTo>
                <a:lnTo>
                  <a:pt x="475538" y="926328"/>
                </a:lnTo>
                <a:lnTo>
                  <a:pt x="460197" y="941670"/>
                </a:lnTo>
                <a:lnTo>
                  <a:pt x="444842" y="941670"/>
                </a:lnTo>
                <a:lnTo>
                  <a:pt x="444842" y="957011"/>
                </a:lnTo>
                <a:lnTo>
                  <a:pt x="429501" y="957011"/>
                </a:lnTo>
                <a:lnTo>
                  <a:pt x="429501" y="972353"/>
                </a:lnTo>
                <a:lnTo>
                  <a:pt x="429501" y="987707"/>
                </a:lnTo>
                <a:lnTo>
                  <a:pt x="429501" y="1003049"/>
                </a:lnTo>
                <a:lnTo>
                  <a:pt x="414159" y="1003049"/>
                </a:lnTo>
                <a:lnTo>
                  <a:pt x="414159" y="1018378"/>
                </a:lnTo>
                <a:lnTo>
                  <a:pt x="429501" y="1018378"/>
                </a:lnTo>
                <a:lnTo>
                  <a:pt x="429501" y="1033719"/>
                </a:lnTo>
                <a:lnTo>
                  <a:pt x="429501" y="1049061"/>
                </a:lnTo>
                <a:lnTo>
                  <a:pt x="429501" y="1064403"/>
                </a:lnTo>
                <a:lnTo>
                  <a:pt x="429501" y="1079744"/>
                </a:lnTo>
                <a:lnTo>
                  <a:pt x="414159" y="1079744"/>
                </a:lnTo>
                <a:lnTo>
                  <a:pt x="414159" y="1095086"/>
                </a:lnTo>
                <a:lnTo>
                  <a:pt x="414159" y="1110415"/>
                </a:lnTo>
                <a:lnTo>
                  <a:pt x="414159" y="1125756"/>
                </a:lnTo>
                <a:lnTo>
                  <a:pt x="414159" y="1141098"/>
                </a:lnTo>
                <a:lnTo>
                  <a:pt x="398830" y="1156427"/>
                </a:lnTo>
                <a:lnTo>
                  <a:pt x="398830" y="1171768"/>
                </a:lnTo>
                <a:lnTo>
                  <a:pt x="383489" y="1187110"/>
                </a:lnTo>
                <a:lnTo>
                  <a:pt x="383489" y="1202452"/>
                </a:lnTo>
                <a:lnTo>
                  <a:pt x="368147" y="1202452"/>
                </a:lnTo>
                <a:lnTo>
                  <a:pt x="368147" y="1217806"/>
                </a:lnTo>
                <a:lnTo>
                  <a:pt x="368147" y="1233148"/>
                </a:lnTo>
                <a:lnTo>
                  <a:pt x="352805" y="1233148"/>
                </a:lnTo>
                <a:lnTo>
                  <a:pt x="368147" y="1233148"/>
                </a:lnTo>
                <a:lnTo>
                  <a:pt x="368147" y="1248489"/>
                </a:lnTo>
                <a:lnTo>
                  <a:pt x="352805" y="1248489"/>
                </a:lnTo>
                <a:lnTo>
                  <a:pt x="352805" y="1263831"/>
                </a:lnTo>
                <a:lnTo>
                  <a:pt x="368147" y="1279172"/>
                </a:lnTo>
                <a:lnTo>
                  <a:pt x="368147" y="1294501"/>
                </a:lnTo>
                <a:lnTo>
                  <a:pt x="368147" y="1386538"/>
                </a:lnTo>
                <a:lnTo>
                  <a:pt x="352805" y="1386538"/>
                </a:lnTo>
                <a:lnTo>
                  <a:pt x="352805" y="1463246"/>
                </a:lnTo>
                <a:lnTo>
                  <a:pt x="337477" y="1478588"/>
                </a:lnTo>
                <a:lnTo>
                  <a:pt x="337477" y="1493917"/>
                </a:lnTo>
                <a:lnTo>
                  <a:pt x="337477" y="1509258"/>
                </a:lnTo>
                <a:lnTo>
                  <a:pt x="322135" y="1524600"/>
                </a:lnTo>
                <a:lnTo>
                  <a:pt x="322135" y="1539941"/>
                </a:lnTo>
                <a:lnTo>
                  <a:pt x="306793" y="1555283"/>
                </a:lnTo>
                <a:lnTo>
                  <a:pt x="306793" y="1570625"/>
                </a:lnTo>
                <a:lnTo>
                  <a:pt x="291452" y="1570625"/>
                </a:lnTo>
                <a:lnTo>
                  <a:pt x="291452" y="1585979"/>
                </a:lnTo>
                <a:lnTo>
                  <a:pt x="276110" y="1601295"/>
                </a:lnTo>
                <a:lnTo>
                  <a:pt x="276110" y="1616662"/>
                </a:lnTo>
                <a:lnTo>
                  <a:pt x="260769" y="1616662"/>
                </a:lnTo>
                <a:lnTo>
                  <a:pt x="260769" y="1631978"/>
                </a:lnTo>
                <a:lnTo>
                  <a:pt x="245440" y="1631978"/>
                </a:lnTo>
                <a:lnTo>
                  <a:pt x="245440" y="1647333"/>
                </a:lnTo>
                <a:lnTo>
                  <a:pt x="230098" y="1647333"/>
                </a:lnTo>
                <a:lnTo>
                  <a:pt x="230098" y="1662662"/>
                </a:lnTo>
                <a:lnTo>
                  <a:pt x="214744" y="1662662"/>
                </a:lnTo>
                <a:lnTo>
                  <a:pt x="199402" y="1678003"/>
                </a:lnTo>
                <a:lnTo>
                  <a:pt x="122707" y="1739370"/>
                </a:lnTo>
                <a:lnTo>
                  <a:pt x="92024" y="1770053"/>
                </a:lnTo>
                <a:lnTo>
                  <a:pt x="46024" y="1800723"/>
                </a:lnTo>
                <a:lnTo>
                  <a:pt x="30683" y="1785407"/>
                </a:lnTo>
                <a:lnTo>
                  <a:pt x="0" y="1739370"/>
                </a:lnTo>
                <a:lnTo>
                  <a:pt x="30683" y="1708686"/>
                </a:lnTo>
                <a:lnTo>
                  <a:pt x="76695" y="1662662"/>
                </a:lnTo>
                <a:lnTo>
                  <a:pt x="122707" y="1631978"/>
                </a:lnTo>
                <a:lnTo>
                  <a:pt x="122707" y="1616662"/>
                </a:lnTo>
                <a:lnTo>
                  <a:pt x="122707" y="1601295"/>
                </a:lnTo>
                <a:lnTo>
                  <a:pt x="153390" y="1570625"/>
                </a:lnTo>
                <a:lnTo>
                  <a:pt x="168732" y="1570625"/>
                </a:lnTo>
                <a:lnTo>
                  <a:pt x="168732" y="1555283"/>
                </a:lnTo>
                <a:lnTo>
                  <a:pt x="184073" y="1555283"/>
                </a:lnTo>
                <a:lnTo>
                  <a:pt x="199402" y="1539941"/>
                </a:lnTo>
                <a:lnTo>
                  <a:pt x="199402" y="1524600"/>
                </a:lnTo>
                <a:lnTo>
                  <a:pt x="214744" y="1524600"/>
                </a:lnTo>
                <a:lnTo>
                  <a:pt x="214744" y="1509258"/>
                </a:lnTo>
                <a:lnTo>
                  <a:pt x="230098" y="1509258"/>
                </a:lnTo>
                <a:lnTo>
                  <a:pt x="230098" y="1493917"/>
                </a:lnTo>
                <a:lnTo>
                  <a:pt x="245440" y="1478588"/>
                </a:lnTo>
                <a:lnTo>
                  <a:pt x="245440" y="1463246"/>
                </a:lnTo>
                <a:lnTo>
                  <a:pt x="245440" y="1447917"/>
                </a:lnTo>
                <a:lnTo>
                  <a:pt x="260769" y="1447917"/>
                </a:lnTo>
                <a:lnTo>
                  <a:pt x="260769" y="1432550"/>
                </a:lnTo>
                <a:lnTo>
                  <a:pt x="260769" y="1417221"/>
                </a:lnTo>
                <a:lnTo>
                  <a:pt x="260769" y="1401880"/>
                </a:lnTo>
                <a:lnTo>
                  <a:pt x="260769" y="1386538"/>
                </a:lnTo>
                <a:lnTo>
                  <a:pt x="276110" y="1371197"/>
                </a:lnTo>
                <a:lnTo>
                  <a:pt x="276110" y="1355855"/>
                </a:lnTo>
                <a:lnTo>
                  <a:pt x="276110" y="1340513"/>
                </a:lnTo>
                <a:lnTo>
                  <a:pt x="260769" y="1340513"/>
                </a:lnTo>
                <a:lnTo>
                  <a:pt x="260769" y="1202452"/>
                </a:lnTo>
                <a:lnTo>
                  <a:pt x="276110" y="1202452"/>
                </a:lnTo>
                <a:lnTo>
                  <a:pt x="276110" y="1187110"/>
                </a:lnTo>
                <a:lnTo>
                  <a:pt x="276110" y="1171768"/>
                </a:lnTo>
                <a:lnTo>
                  <a:pt x="276110" y="1156427"/>
                </a:lnTo>
                <a:lnTo>
                  <a:pt x="291452" y="1156427"/>
                </a:lnTo>
                <a:lnTo>
                  <a:pt x="291452" y="1141098"/>
                </a:lnTo>
                <a:lnTo>
                  <a:pt x="306793" y="1141098"/>
                </a:lnTo>
                <a:lnTo>
                  <a:pt x="306793" y="1125756"/>
                </a:lnTo>
                <a:lnTo>
                  <a:pt x="306793" y="1110415"/>
                </a:lnTo>
                <a:lnTo>
                  <a:pt x="322135" y="1110415"/>
                </a:lnTo>
                <a:lnTo>
                  <a:pt x="322135" y="1095086"/>
                </a:lnTo>
                <a:lnTo>
                  <a:pt x="322135" y="972353"/>
                </a:lnTo>
                <a:lnTo>
                  <a:pt x="337477" y="972353"/>
                </a:lnTo>
                <a:lnTo>
                  <a:pt x="337477" y="957011"/>
                </a:lnTo>
                <a:lnTo>
                  <a:pt x="337477" y="941670"/>
                </a:lnTo>
                <a:lnTo>
                  <a:pt x="352805" y="941670"/>
                </a:lnTo>
                <a:lnTo>
                  <a:pt x="352805" y="926328"/>
                </a:lnTo>
                <a:lnTo>
                  <a:pt x="352805" y="910987"/>
                </a:lnTo>
                <a:lnTo>
                  <a:pt x="368147" y="910987"/>
                </a:lnTo>
                <a:lnTo>
                  <a:pt x="368147" y="895658"/>
                </a:lnTo>
                <a:lnTo>
                  <a:pt x="383489" y="895658"/>
                </a:lnTo>
                <a:lnTo>
                  <a:pt x="383489" y="880316"/>
                </a:lnTo>
                <a:lnTo>
                  <a:pt x="398830" y="880316"/>
                </a:lnTo>
                <a:lnTo>
                  <a:pt x="398830" y="864975"/>
                </a:lnTo>
                <a:lnTo>
                  <a:pt x="414159" y="864975"/>
                </a:lnTo>
                <a:lnTo>
                  <a:pt x="429501" y="864975"/>
                </a:lnTo>
                <a:lnTo>
                  <a:pt x="429501" y="849633"/>
                </a:lnTo>
                <a:lnTo>
                  <a:pt x="444842" y="849633"/>
                </a:lnTo>
                <a:lnTo>
                  <a:pt x="460197" y="849633"/>
                </a:lnTo>
                <a:lnTo>
                  <a:pt x="460197" y="834304"/>
                </a:lnTo>
                <a:lnTo>
                  <a:pt x="475538" y="834304"/>
                </a:lnTo>
                <a:lnTo>
                  <a:pt x="490880" y="834304"/>
                </a:lnTo>
                <a:lnTo>
                  <a:pt x="751674" y="803621"/>
                </a:lnTo>
                <a:lnTo>
                  <a:pt x="766991" y="803621"/>
                </a:lnTo>
                <a:lnTo>
                  <a:pt x="782345" y="803621"/>
                </a:lnTo>
                <a:lnTo>
                  <a:pt x="797674" y="803621"/>
                </a:lnTo>
                <a:lnTo>
                  <a:pt x="813028" y="803621"/>
                </a:lnTo>
                <a:lnTo>
                  <a:pt x="828357" y="803621"/>
                </a:lnTo>
                <a:lnTo>
                  <a:pt x="843711" y="818962"/>
                </a:lnTo>
                <a:lnTo>
                  <a:pt x="766991" y="665546"/>
                </a:lnTo>
                <a:lnTo>
                  <a:pt x="766991" y="650218"/>
                </a:lnTo>
                <a:lnTo>
                  <a:pt x="751674" y="634876"/>
                </a:lnTo>
                <a:lnTo>
                  <a:pt x="751674" y="619534"/>
                </a:lnTo>
                <a:lnTo>
                  <a:pt x="736320" y="619534"/>
                </a:lnTo>
                <a:lnTo>
                  <a:pt x="736320" y="604193"/>
                </a:lnTo>
                <a:lnTo>
                  <a:pt x="720991" y="604193"/>
                </a:lnTo>
                <a:lnTo>
                  <a:pt x="720991" y="588851"/>
                </a:lnTo>
                <a:lnTo>
                  <a:pt x="705650" y="588851"/>
                </a:lnTo>
                <a:lnTo>
                  <a:pt x="690283" y="588851"/>
                </a:lnTo>
                <a:lnTo>
                  <a:pt x="690283" y="573510"/>
                </a:lnTo>
                <a:lnTo>
                  <a:pt x="674966" y="573510"/>
                </a:lnTo>
                <a:lnTo>
                  <a:pt x="659612" y="573510"/>
                </a:lnTo>
                <a:lnTo>
                  <a:pt x="552234" y="542839"/>
                </a:lnTo>
                <a:lnTo>
                  <a:pt x="536892" y="542839"/>
                </a:lnTo>
                <a:lnTo>
                  <a:pt x="521563" y="542839"/>
                </a:lnTo>
                <a:lnTo>
                  <a:pt x="521563" y="527497"/>
                </a:lnTo>
                <a:lnTo>
                  <a:pt x="506221" y="527497"/>
                </a:lnTo>
                <a:lnTo>
                  <a:pt x="490880" y="527497"/>
                </a:lnTo>
                <a:lnTo>
                  <a:pt x="475538" y="527497"/>
                </a:lnTo>
                <a:lnTo>
                  <a:pt x="475538" y="512143"/>
                </a:lnTo>
                <a:lnTo>
                  <a:pt x="460197" y="512143"/>
                </a:lnTo>
                <a:lnTo>
                  <a:pt x="444842" y="512143"/>
                </a:lnTo>
                <a:lnTo>
                  <a:pt x="444842" y="496802"/>
                </a:lnTo>
                <a:lnTo>
                  <a:pt x="429501" y="496802"/>
                </a:lnTo>
                <a:lnTo>
                  <a:pt x="414159" y="481473"/>
                </a:lnTo>
                <a:lnTo>
                  <a:pt x="398830" y="481473"/>
                </a:lnTo>
                <a:lnTo>
                  <a:pt x="398830" y="466131"/>
                </a:lnTo>
                <a:lnTo>
                  <a:pt x="383489" y="466131"/>
                </a:lnTo>
                <a:lnTo>
                  <a:pt x="383489" y="450789"/>
                </a:lnTo>
                <a:lnTo>
                  <a:pt x="368147" y="450789"/>
                </a:lnTo>
                <a:lnTo>
                  <a:pt x="352805" y="435448"/>
                </a:lnTo>
                <a:lnTo>
                  <a:pt x="337477" y="420106"/>
                </a:lnTo>
                <a:lnTo>
                  <a:pt x="337477" y="404765"/>
                </a:lnTo>
                <a:lnTo>
                  <a:pt x="322135" y="404765"/>
                </a:lnTo>
                <a:lnTo>
                  <a:pt x="322135" y="389423"/>
                </a:lnTo>
                <a:lnTo>
                  <a:pt x="306793" y="374094"/>
                </a:lnTo>
                <a:lnTo>
                  <a:pt x="306793" y="358753"/>
                </a:lnTo>
                <a:lnTo>
                  <a:pt x="291452" y="358753"/>
                </a:lnTo>
                <a:lnTo>
                  <a:pt x="291452" y="343411"/>
                </a:lnTo>
                <a:lnTo>
                  <a:pt x="291452" y="328082"/>
                </a:lnTo>
                <a:lnTo>
                  <a:pt x="276110" y="328082"/>
                </a:lnTo>
                <a:lnTo>
                  <a:pt x="276110" y="312728"/>
                </a:lnTo>
                <a:lnTo>
                  <a:pt x="276110" y="297386"/>
                </a:lnTo>
                <a:lnTo>
                  <a:pt x="260769" y="297386"/>
                </a:lnTo>
                <a:lnTo>
                  <a:pt x="260769" y="282045"/>
                </a:lnTo>
                <a:lnTo>
                  <a:pt x="260769" y="266703"/>
                </a:lnTo>
                <a:lnTo>
                  <a:pt x="260769" y="251361"/>
                </a:lnTo>
                <a:lnTo>
                  <a:pt x="245440" y="236020"/>
                </a:lnTo>
                <a:lnTo>
                  <a:pt x="245440" y="220678"/>
                </a:lnTo>
                <a:lnTo>
                  <a:pt x="245440" y="97971"/>
                </a:lnTo>
                <a:lnTo>
                  <a:pt x="230098" y="97971"/>
                </a:lnTo>
                <a:lnTo>
                  <a:pt x="230098" y="82616"/>
                </a:lnTo>
                <a:lnTo>
                  <a:pt x="230098" y="67275"/>
                </a:lnTo>
                <a:lnTo>
                  <a:pt x="214744" y="67275"/>
                </a:lnTo>
                <a:lnTo>
                  <a:pt x="214744" y="51933"/>
                </a:lnTo>
                <a:lnTo>
                  <a:pt x="199402" y="36592"/>
                </a:lnTo>
                <a:lnTo>
                  <a:pt x="17196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34745" y="2092833"/>
            <a:ext cx="322135" cy="435448"/>
          </a:xfrm>
          <a:custGeom>
            <a:avLst/>
            <a:gdLst/>
            <a:ahLst/>
            <a:cxnLst/>
            <a:rect l="l" t="t" r="r" b="b"/>
            <a:pathLst>
              <a:path w="322135" h="435448">
                <a:moveTo>
                  <a:pt x="0" y="0"/>
                </a:moveTo>
                <a:lnTo>
                  <a:pt x="0" y="5921"/>
                </a:lnTo>
                <a:lnTo>
                  <a:pt x="15341" y="5921"/>
                </a:lnTo>
                <a:lnTo>
                  <a:pt x="15341" y="21263"/>
                </a:lnTo>
                <a:lnTo>
                  <a:pt x="15341" y="36592"/>
                </a:lnTo>
                <a:lnTo>
                  <a:pt x="30683" y="36592"/>
                </a:lnTo>
                <a:lnTo>
                  <a:pt x="30683" y="51933"/>
                </a:lnTo>
                <a:lnTo>
                  <a:pt x="30683" y="67275"/>
                </a:lnTo>
                <a:lnTo>
                  <a:pt x="30683" y="82616"/>
                </a:lnTo>
                <a:lnTo>
                  <a:pt x="46012" y="82616"/>
                </a:lnTo>
                <a:lnTo>
                  <a:pt x="46012" y="174666"/>
                </a:lnTo>
                <a:lnTo>
                  <a:pt x="61353" y="174666"/>
                </a:lnTo>
                <a:lnTo>
                  <a:pt x="61353" y="190008"/>
                </a:lnTo>
                <a:lnTo>
                  <a:pt x="61353" y="205349"/>
                </a:lnTo>
                <a:lnTo>
                  <a:pt x="61353" y="220678"/>
                </a:lnTo>
                <a:lnTo>
                  <a:pt x="61353" y="236020"/>
                </a:lnTo>
                <a:lnTo>
                  <a:pt x="76695" y="236020"/>
                </a:lnTo>
                <a:lnTo>
                  <a:pt x="76695" y="251361"/>
                </a:lnTo>
                <a:lnTo>
                  <a:pt x="76695" y="266703"/>
                </a:lnTo>
                <a:lnTo>
                  <a:pt x="76695" y="282045"/>
                </a:lnTo>
                <a:lnTo>
                  <a:pt x="92036" y="282045"/>
                </a:lnTo>
                <a:lnTo>
                  <a:pt x="92036" y="297386"/>
                </a:lnTo>
                <a:lnTo>
                  <a:pt x="107365" y="312728"/>
                </a:lnTo>
                <a:lnTo>
                  <a:pt x="107365" y="328082"/>
                </a:lnTo>
                <a:lnTo>
                  <a:pt x="122707" y="328082"/>
                </a:lnTo>
                <a:lnTo>
                  <a:pt x="122707" y="343411"/>
                </a:lnTo>
                <a:lnTo>
                  <a:pt x="138049" y="343411"/>
                </a:lnTo>
                <a:lnTo>
                  <a:pt x="138049" y="358753"/>
                </a:lnTo>
                <a:lnTo>
                  <a:pt x="153403" y="358753"/>
                </a:lnTo>
                <a:lnTo>
                  <a:pt x="153403" y="374094"/>
                </a:lnTo>
                <a:lnTo>
                  <a:pt x="168744" y="374094"/>
                </a:lnTo>
                <a:lnTo>
                  <a:pt x="184086" y="389423"/>
                </a:lnTo>
                <a:lnTo>
                  <a:pt x="199428" y="389423"/>
                </a:lnTo>
                <a:lnTo>
                  <a:pt x="214769" y="404765"/>
                </a:lnTo>
                <a:lnTo>
                  <a:pt x="230098" y="404765"/>
                </a:lnTo>
                <a:lnTo>
                  <a:pt x="245440" y="404765"/>
                </a:lnTo>
                <a:lnTo>
                  <a:pt x="245440" y="420106"/>
                </a:lnTo>
                <a:lnTo>
                  <a:pt x="260781" y="420106"/>
                </a:lnTo>
                <a:lnTo>
                  <a:pt x="276110" y="420106"/>
                </a:lnTo>
                <a:lnTo>
                  <a:pt x="322135" y="43544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59340" y="7805319"/>
            <a:ext cx="30683" cy="61366"/>
          </a:xfrm>
          <a:custGeom>
            <a:avLst/>
            <a:gdLst/>
            <a:ahLst/>
            <a:cxnLst/>
            <a:rect l="l" t="t" r="r" b="b"/>
            <a:pathLst>
              <a:path w="30683" h="61366">
                <a:moveTo>
                  <a:pt x="30683" y="46037"/>
                </a:moveTo>
                <a:lnTo>
                  <a:pt x="15341" y="61366"/>
                </a:lnTo>
                <a:lnTo>
                  <a:pt x="0" y="46037"/>
                </a:lnTo>
                <a:lnTo>
                  <a:pt x="0" y="30683"/>
                </a:lnTo>
                <a:lnTo>
                  <a:pt x="0" y="15354"/>
                </a:lnTo>
                <a:lnTo>
                  <a:pt x="0" y="0"/>
                </a:lnTo>
                <a:lnTo>
                  <a:pt x="30683" y="4603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011008" y="7053660"/>
            <a:ext cx="184086" cy="153390"/>
          </a:xfrm>
          <a:custGeom>
            <a:avLst/>
            <a:gdLst/>
            <a:ahLst/>
            <a:cxnLst/>
            <a:rect l="l" t="t" r="r" b="b"/>
            <a:pathLst>
              <a:path w="184086" h="153390">
                <a:moveTo>
                  <a:pt x="168732" y="15354"/>
                </a:moveTo>
                <a:lnTo>
                  <a:pt x="0" y="153390"/>
                </a:lnTo>
                <a:lnTo>
                  <a:pt x="15341" y="122720"/>
                </a:lnTo>
                <a:lnTo>
                  <a:pt x="15341" y="107391"/>
                </a:lnTo>
                <a:lnTo>
                  <a:pt x="153390" y="15354"/>
                </a:lnTo>
                <a:lnTo>
                  <a:pt x="153390" y="0"/>
                </a:lnTo>
                <a:lnTo>
                  <a:pt x="168732" y="0"/>
                </a:lnTo>
                <a:lnTo>
                  <a:pt x="184086" y="0"/>
                </a:lnTo>
                <a:lnTo>
                  <a:pt x="168732" y="1535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149057" y="6317288"/>
            <a:ext cx="322148" cy="30708"/>
          </a:xfrm>
          <a:custGeom>
            <a:avLst/>
            <a:gdLst/>
            <a:ahLst/>
            <a:cxnLst/>
            <a:rect l="l" t="t" r="r" b="b"/>
            <a:pathLst>
              <a:path w="322148" h="30708">
                <a:moveTo>
                  <a:pt x="30683" y="30708"/>
                </a:moveTo>
                <a:lnTo>
                  <a:pt x="15341" y="30708"/>
                </a:lnTo>
                <a:lnTo>
                  <a:pt x="0" y="30708"/>
                </a:lnTo>
                <a:lnTo>
                  <a:pt x="0" y="15354"/>
                </a:lnTo>
                <a:lnTo>
                  <a:pt x="0" y="0"/>
                </a:lnTo>
                <a:lnTo>
                  <a:pt x="322148" y="30708"/>
                </a:lnTo>
                <a:lnTo>
                  <a:pt x="306819" y="30708"/>
                </a:lnTo>
                <a:lnTo>
                  <a:pt x="291477" y="30708"/>
                </a:lnTo>
                <a:lnTo>
                  <a:pt x="46037" y="30708"/>
                </a:lnTo>
                <a:lnTo>
                  <a:pt x="30683" y="30708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12726" y="6255927"/>
            <a:ext cx="76720" cy="30683"/>
          </a:xfrm>
          <a:custGeom>
            <a:avLst/>
            <a:gdLst/>
            <a:ahLst/>
            <a:cxnLst/>
            <a:rect l="l" t="t" r="r" b="b"/>
            <a:pathLst>
              <a:path w="76720" h="30683">
                <a:moveTo>
                  <a:pt x="76720" y="30683"/>
                </a:moveTo>
                <a:lnTo>
                  <a:pt x="0" y="30683"/>
                </a:lnTo>
                <a:lnTo>
                  <a:pt x="0" y="15354"/>
                </a:lnTo>
                <a:lnTo>
                  <a:pt x="15341" y="15354"/>
                </a:lnTo>
                <a:lnTo>
                  <a:pt x="15341" y="0"/>
                </a:lnTo>
                <a:lnTo>
                  <a:pt x="30683" y="0"/>
                </a:lnTo>
                <a:lnTo>
                  <a:pt x="46024" y="0"/>
                </a:lnTo>
                <a:lnTo>
                  <a:pt x="46024" y="15354"/>
                </a:lnTo>
                <a:lnTo>
                  <a:pt x="46024" y="30683"/>
                </a:lnTo>
                <a:lnTo>
                  <a:pt x="61379" y="30683"/>
                </a:lnTo>
                <a:lnTo>
                  <a:pt x="76720" y="3068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00862" y="2666347"/>
            <a:ext cx="46024" cy="30683"/>
          </a:xfrm>
          <a:custGeom>
            <a:avLst/>
            <a:gdLst/>
            <a:ahLst/>
            <a:cxnLst/>
            <a:rect l="l" t="t" r="r" b="b"/>
            <a:pathLst>
              <a:path w="46024" h="30683">
                <a:moveTo>
                  <a:pt x="30683" y="15341"/>
                </a:moveTo>
                <a:lnTo>
                  <a:pt x="0" y="30683"/>
                </a:lnTo>
                <a:lnTo>
                  <a:pt x="0" y="15341"/>
                </a:lnTo>
                <a:lnTo>
                  <a:pt x="15341" y="15341"/>
                </a:lnTo>
                <a:lnTo>
                  <a:pt x="15341" y="0"/>
                </a:lnTo>
                <a:lnTo>
                  <a:pt x="30683" y="0"/>
                </a:lnTo>
                <a:lnTo>
                  <a:pt x="46024" y="0"/>
                </a:lnTo>
                <a:lnTo>
                  <a:pt x="30683" y="1534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995668" y="5442911"/>
            <a:ext cx="429526" cy="1027798"/>
          </a:xfrm>
          <a:custGeom>
            <a:avLst/>
            <a:gdLst/>
            <a:ahLst/>
            <a:cxnLst/>
            <a:rect l="l" t="t" r="r" b="b"/>
            <a:pathLst>
              <a:path w="429526" h="1027798">
                <a:moveTo>
                  <a:pt x="92036" y="1012444"/>
                </a:moveTo>
                <a:lnTo>
                  <a:pt x="0" y="1027798"/>
                </a:lnTo>
                <a:lnTo>
                  <a:pt x="0" y="997115"/>
                </a:lnTo>
                <a:lnTo>
                  <a:pt x="0" y="966444"/>
                </a:lnTo>
                <a:lnTo>
                  <a:pt x="15341" y="966444"/>
                </a:lnTo>
                <a:lnTo>
                  <a:pt x="15341" y="935761"/>
                </a:lnTo>
                <a:lnTo>
                  <a:pt x="15341" y="889736"/>
                </a:lnTo>
                <a:lnTo>
                  <a:pt x="15341" y="613600"/>
                </a:lnTo>
                <a:lnTo>
                  <a:pt x="30683" y="598271"/>
                </a:lnTo>
                <a:lnTo>
                  <a:pt x="30683" y="582917"/>
                </a:lnTo>
                <a:lnTo>
                  <a:pt x="30683" y="567588"/>
                </a:lnTo>
                <a:lnTo>
                  <a:pt x="30683" y="552234"/>
                </a:lnTo>
                <a:lnTo>
                  <a:pt x="30683" y="536917"/>
                </a:lnTo>
                <a:lnTo>
                  <a:pt x="46012" y="506234"/>
                </a:lnTo>
                <a:lnTo>
                  <a:pt x="46012" y="490880"/>
                </a:lnTo>
                <a:lnTo>
                  <a:pt x="46012" y="475564"/>
                </a:lnTo>
                <a:lnTo>
                  <a:pt x="46012" y="460209"/>
                </a:lnTo>
                <a:lnTo>
                  <a:pt x="61353" y="444855"/>
                </a:lnTo>
                <a:lnTo>
                  <a:pt x="61353" y="429526"/>
                </a:lnTo>
                <a:lnTo>
                  <a:pt x="61353" y="414172"/>
                </a:lnTo>
                <a:lnTo>
                  <a:pt x="76695" y="398843"/>
                </a:lnTo>
                <a:lnTo>
                  <a:pt x="76695" y="383489"/>
                </a:lnTo>
                <a:lnTo>
                  <a:pt x="92036" y="368173"/>
                </a:lnTo>
                <a:lnTo>
                  <a:pt x="92036" y="352806"/>
                </a:lnTo>
                <a:lnTo>
                  <a:pt x="107378" y="337502"/>
                </a:lnTo>
                <a:lnTo>
                  <a:pt x="107378" y="322135"/>
                </a:lnTo>
                <a:lnTo>
                  <a:pt x="122720" y="306819"/>
                </a:lnTo>
                <a:lnTo>
                  <a:pt x="122720" y="291465"/>
                </a:lnTo>
                <a:lnTo>
                  <a:pt x="138061" y="276136"/>
                </a:lnTo>
                <a:lnTo>
                  <a:pt x="138061" y="260781"/>
                </a:lnTo>
                <a:lnTo>
                  <a:pt x="153390" y="245452"/>
                </a:lnTo>
                <a:lnTo>
                  <a:pt x="153390" y="230098"/>
                </a:lnTo>
                <a:lnTo>
                  <a:pt x="168732" y="214744"/>
                </a:lnTo>
                <a:lnTo>
                  <a:pt x="184073" y="199415"/>
                </a:lnTo>
                <a:lnTo>
                  <a:pt x="184073" y="184061"/>
                </a:lnTo>
                <a:lnTo>
                  <a:pt x="199428" y="168744"/>
                </a:lnTo>
                <a:lnTo>
                  <a:pt x="214757" y="153390"/>
                </a:lnTo>
                <a:lnTo>
                  <a:pt x="230098" y="138074"/>
                </a:lnTo>
                <a:lnTo>
                  <a:pt x="245440" y="122720"/>
                </a:lnTo>
                <a:lnTo>
                  <a:pt x="260781" y="107391"/>
                </a:lnTo>
                <a:lnTo>
                  <a:pt x="260781" y="92036"/>
                </a:lnTo>
                <a:lnTo>
                  <a:pt x="276123" y="76708"/>
                </a:lnTo>
                <a:lnTo>
                  <a:pt x="291465" y="76708"/>
                </a:lnTo>
                <a:lnTo>
                  <a:pt x="306806" y="61353"/>
                </a:lnTo>
                <a:lnTo>
                  <a:pt x="322135" y="46037"/>
                </a:lnTo>
                <a:lnTo>
                  <a:pt x="337477" y="30670"/>
                </a:lnTo>
                <a:lnTo>
                  <a:pt x="352818" y="15354"/>
                </a:lnTo>
                <a:lnTo>
                  <a:pt x="368160" y="0"/>
                </a:lnTo>
                <a:lnTo>
                  <a:pt x="429526" y="76708"/>
                </a:lnTo>
                <a:lnTo>
                  <a:pt x="414172" y="76708"/>
                </a:lnTo>
                <a:lnTo>
                  <a:pt x="398830" y="92036"/>
                </a:lnTo>
                <a:lnTo>
                  <a:pt x="383489" y="107391"/>
                </a:lnTo>
                <a:lnTo>
                  <a:pt x="368160" y="122720"/>
                </a:lnTo>
                <a:lnTo>
                  <a:pt x="352818" y="138074"/>
                </a:lnTo>
                <a:lnTo>
                  <a:pt x="337477" y="153390"/>
                </a:lnTo>
                <a:lnTo>
                  <a:pt x="322135" y="168744"/>
                </a:lnTo>
                <a:lnTo>
                  <a:pt x="306806" y="184061"/>
                </a:lnTo>
                <a:lnTo>
                  <a:pt x="291465" y="214744"/>
                </a:lnTo>
                <a:lnTo>
                  <a:pt x="276123" y="214744"/>
                </a:lnTo>
                <a:lnTo>
                  <a:pt x="260781" y="245452"/>
                </a:lnTo>
                <a:lnTo>
                  <a:pt x="245440" y="245452"/>
                </a:lnTo>
                <a:lnTo>
                  <a:pt x="245440" y="276136"/>
                </a:lnTo>
                <a:lnTo>
                  <a:pt x="230098" y="276136"/>
                </a:lnTo>
                <a:lnTo>
                  <a:pt x="214757" y="306819"/>
                </a:lnTo>
                <a:lnTo>
                  <a:pt x="199428" y="337502"/>
                </a:lnTo>
                <a:lnTo>
                  <a:pt x="199428" y="352806"/>
                </a:lnTo>
                <a:lnTo>
                  <a:pt x="184073" y="368173"/>
                </a:lnTo>
                <a:lnTo>
                  <a:pt x="184073" y="383489"/>
                </a:lnTo>
                <a:lnTo>
                  <a:pt x="168732" y="398843"/>
                </a:lnTo>
                <a:lnTo>
                  <a:pt x="168732" y="414172"/>
                </a:lnTo>
                <a:lnTo>
                  <a:pt x="153390" y="429526"/>
                </a:lnTo>
                <a:lnTo>
                  <a:pt x="153390" y="444855"/>
                </a:lnTo>
                <a:lnTo>
                  <a:pt x="138061" y="475564"/>
                </a:lnTo>
                <a:lnTo>
                  <a:pt x="138061" y="490880"/>
                </a:lnTo>
                <a:lnTo>
                  <a:pt x="138061" y="506234"/>
                </a:lnTo>
                <a:lnTo>
                  <a:pt x="122720" y="521563"/>
                </a:lnTo>
                <a:lnTo>
                  <a:pt x="122720" y="536917"/>
                </a:lnTo>
                <a:lnTo>
                  <a:pt x="122720" y="552234"/>
                </a:lnTo>
                <a:lnTo>
                  <a:pt x="122720" y="582917"/>
                </a:lnTo>
                <a:lnTo>
                  <a:pt x="107378" y="598271"/>
                </a:lnTo>
                <a:lnTo>
                  <a:pt x="107378" y="705662"/>
                </a:lnTo>
                <a:lnTo>
                  <a:pt x="92036" y="720991"/>
                </a:lnTo>
                <a:lnTo>
                  <a:pt x="92036" y="997115"/>
                </a:lnTo>
                <a:lnTo>
                  <a:pt x="92036" y="1012444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18962" y="2773720"/>
            <a:ext cx="199428" cy="981773"/>
          </a:xfrm>
          <a:custGeom>
            <a:avLst/>
            <a:gdLst/>
            <a:ahLst/>
            <a:cxnLst/>
            <a:rect l="l" t="t" r="r" b="b"/>
            <a:pathLst>
              <a:path w="199428" h="981773">
                <a:moveTo>
                  <a:pt x="153403" y="951090"/>
                </a:moveTo>
                <a:lnTo>
                  <a:pt x="153403" y="981773"/>
                </a:lnTo>
                <a:lnTo>
                  <a:pt x="76708" y="966444"/>
                </a:lnTo>
                <a:lnTo>
                  <a:pt x="76708" y="935761"/>
                </a:lnTo>
                <a:lnTo>
                  <a:pt x="76708" y="905090"/>
                </a:lnTo>
                <a:lnTo>
                  <a:pt x="92049" y="874395"/>
                </a:lnTo>
                <a:lnTo>
                  <a:pt x="92049" y="843724"/>
                </a:lnTo>
                <a:lnTo>
                  <a:pt x="92049" y="828382"/>
                </a:lnTo>
                <a:lnTo>
                  <a:pt x="92049" y="797699"/>
                </a:lnTo>
                <a:lnTo>
                  <a:pt x="92049" y="782358"/>
                </a:lnTo>
                <a:lnTo>
                  <a:pt x="107378" y="767016"/>
                </a:lnTo>
                <a:lnTo>
                  <a:pt x="107378" y="475551"/>
                </a:lnTo>
                <a:lnTo>
                  <a:pt x="92049" y="460209"/>
                </a:lnTo>
                <a:lnTo>
                  <a:pt x="92049" y="444868"/>
                </a:lnTo>
                <a:lnTo>
                  <a:pt x="92049" y="429526"/>
                </a:lnTo>
                <a:lnTo>
                  <a:pt x="92049" y="414185"/>
                </a:lnTo>
                <a:lnTo>
                  <a:pt x="92049" y="398856"/>
                </a:lnTo>
                <a:lnTo>
                  <a:pt x="76708" y="383514"/>
                </a:lnTo>
                <a:lnTo>
                  <a:pt x="76708" y="368173"/>
                </a:lnTo>
                <a:lnTo>
                  <a:pt x="76708" y="352831"/>
                </a:lnTo>
                <a:lnTo>
                  <a:pt x="76708" y="337489"/>
                </a:lnTo>
                <a:lnTo>
                  <a:pt x="61366" y="322148"/>
                </a:lnTo>
                <a:lnTo>
                  <a:pt x="61366" y="291452"/>
                </a:lnTo>
                <a:lnTo>
                  <a:pt x="46037" y="260781"/>
                </a:lnTo>
                <a:lnTo>
                  <a:pt x="46037" y="230111"/>
                </a:lnTo>
                <a:lnTo>
                  <a:pt x="30695" y="214769"/>
                </a:lnTo>
                <a:lnTo>
                  <a:pt x="30695" y="199428"/>
                </a:lnTo>
                <a:lnTo>
                  <a:pt x="30695" y="184086"/>
                </a:lnTo>
                <a:lnTo>
                  <a:pt x="30695" y="168744"/>
                </a:lnTo>
                <a:lnTo>
                  <a:pt x="30695" y="153403"/>
                </a:lnTo>
                <a:lnTo>
                  <a:pt x="15354" y="138061"/>
                </a:lnTo>
                <a:lnTo>
                  <a:pt x="15354" y="30683"/>
                </a:lnTo>
                <a:lnTo>
                  <a:pt x="0" y="15341"/>
                </a:lnTo>
                <a:lnTo>
                  <a:pt x="0" y="0"/>
                </a:lnTo>
                <a:lnTo>
                  <a:pt x="92049" y="0"/>
                </a:lnTo>
                <a:lnTo>
                  <a:pt x="92049" y="30683"/>
                </a:lnTo>
                <a:lnTo>
                  <a:pt x="92049" y="46024"/>
                </a:lnTo>
                <a:lnTo>
                  <a:pt x="92049" y="61366"/>
                </a:lnTo>
                <a:lnTo>
                  <a:pt x="92049" y="76720"/>
                </a:lnTo>
                <a:lnTo>
                  <a:pt x="92049" y="92049"/>
                </a:lnTo>
                <a:lnTo>
                  <a:pt x="92049" y="107391"/>
                </a:lnTo>
                <a:lnTo>
                  <a:pt x="107378" y="122732"/>
                </a:lnTo>
                <a:lnTo>
                  <a:pt x="107378" y="138061"/>
                </a:lnTo>
                <a:lnTo>
                  <a:pt x="107378" y="153403"/>
                </a:lnTo>
                <a:lnTo>
                  <a:pt x="107378" y="168744"/>
                </a:lnTo>
                <a:lnTo>
                  <a:pt x="107378" y="184086"/>
                </a:lnTo>
                <a:lnTo>
                  <a:pt x="122720" y="184086"/>
                </a:lnTo>
                <a:lnTo>
                  <a:pt x="122720" y="214769"/>
                </a:lnTo>
                <a:lnTo>
                  <a:pt x="138061" y="260781"/>
                </a:lnTo>
                <a:lnTo>
                  <a:pt x="153403" y="291452"/>
                </a:lnTo>
                <a:lnTo>
                  <a:pt x="153403" y="306806"/>
                </a:lnTo>
                <a:lnTo>
                  <a:pt x="153403" y="322148"/>
                </a:lnTo>
                <a:lnTo>
                  <a:pt x="153403" y="337489"/>
                </a:lnTo>
                <a:lnTo>
                  <a:pt x="168744" y="352831"/>
                </a:lnTo>
                <a:lnTo>
                  <a:pt x="168744" y="368173"/>
                </a:lnTo>
                <a:lnTo>
                  <a:pt x="168744" y="383514"/>
                </a:lnTo>
                <a:lnTo>
                  <a:pt x="168744" y="398856"/>
                </a:lnTo>
                <a:lnTo>
                  <a:pt x="184086" y="414185"/>
                </a:lnTo>
                <a:lnTo>
                  <a:pt x="184086" y="536917"/>
                </a:lnTo>
                <a:lnTo>
                  <a:pt x="199428" y="536917"/>
                </a:lnTo>
                <a:lnTo>
                  <a:pt x="199428" y="690308"/>
                </a:lnTo>
                <a:lnTo>
                  <a:pt x="184086" y="705650"/>
                </a:lnTo>
                <a:lnTo>
                  <a:pt x="184086" y="720991"/>
                </a:lnTo>
                <a:lnTo>
                  <a:pt x="184086" y="736320"/>
                </a:lnTo>
                <a:lnTo>
                  <a:pt x="184086" y="767016"/>
                </a:lnTo>
                <a:lnTo>
                  <a:pt x="184086" y="797699"/>
                </a:lnTo>
                <a:lnTo>
                  <a:pt x="168744" y="828382"/>
                </a:lnTo>
                <a:lnTo>
                  <a:pt x="168744" y="859053"/>
                </a:lnTo>
                <a:lnTo>
                  <a:pt x="168744" y="889736"/>
                </a:lnTo>
                <a:lnTo>
                  <a:pt x="153403" y="920407"/>
                </a:lnTo>
                <a:lnTo>
                  <a:pt x="153403" y="95109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34314" y="2092832"/>
            <a:ext cx="199415" cy="619536"/>
          </a:xfrm>
          <a:custGeom>
            <a:avLst/>
            <a:gdLst/>
            <a:ahLst/>
            <a:cxnLst/>
            <a:rect l="l" t="t" r="r" b="b"/>
            <a:pathLst>
              <a:path w="199415" h="619536">
                <a:moveTo>
                  <a:pt x="199415" y="0"/>
                </a:moveTo>
                <a:lnTo>
                  <a:pt x="199415" y="5923"/>
                </a:lnTo>
                <a:lnTo>
                  <a:pt x="199415" y="21265"/>
                </a:lnTo>
                <a:lnTo>
                  <a:pt x="184073" y="21265"/>
                </a:lnTo>
                <a:lnTo>
                  <a:pt x="184073" y="36606"/>
                </a:lnTo>
                <a:lnTo>
                  <a:pt x="184073" y="51935"/>
                </a:lnTo>
                <a:lnTo>
                  <a:pt x="199415" y="51935"/>
                </a:lnTo>
                <a:lnTo>
                  <a:pt x="199415" y="67277"/>
                </a:lnTo>
                <a:lnTo>
                  <a:pt x="199415" y="82618"/>
                </a:lnTo>
                <a:lnTo>
                  <a:pt x="199415" y="97973"/>
                </a:lnTo>
                <a:lnTo>
                  <a:pt x="199415" y="113314"/>
                </a:lnTo>
                <a:lnTo>
                  <a:pt x="184073" y="128643"/>
                </a:lnTo>
                <a:lnTo>
                  <a:pt x="184073" y="220693"/>
                </a:lnTo>
                <a:lnTo>
                  <a:pt x="168732" y="236022"/>
                </a:lnTo>
                <a:lnTo>
                  <a:pt x="168732" y="251363"/>
                </a:lnTo>
                <a:lnTo>
                  <a:pt x="168732" y="266705"/>
                </a:lnTo>
                <a:lnTo>
                  <a:pt x="168732" y="282046"/>
                </a:lnTo>
                <a:lnTo>
                  <a:pt x="153390" y="297375"/>
                </a:lnTo>
                <a:lnTo>
                  <a:pt x="153390" y="312717"/>
                </a:lnTo>
                <a:lnTo>
                  <a:pt x="153390" y="328071"/>
                </a:lnTo>
                <a:lnTo>
                  <a:pt x="138049" y="343413"/>
                </a:lnTo>
                <a:lnTo>
                  <a:pt x="122707" y="374096"/>
                </a:lnTo>
                <a:lnTo>
                  <a:pt x="122707" y="404766"/>
                </a:lnTo>
                <a:lnTo>
                  <a:pt x="107365" y="420108"/>
                </a:lnTo>
                <a:lnTo>
                  <a:pt x="107365" y="435450"/>
                </a:lnTo>
                <a:lnTo>
                  <a:pt x="107365" y="450791"/>
                </a:lnTo>
                <a:lnTo>
                  <a:pt x="107365" y="466133"/>
                </a:lnTo>
                <a:lnTo>
                  <a:pt x="92036" y="466133"/>
                </a:lnTo>
                <a:lnTo>
                  <a:pt x="92036" y="481474"/>
                </a:lnTo>
                <a:lnTo>
                  <a:pt x="92036" y="496803"/>
                </a:lnTo>
                <a:lnTo>
                  <a:pt x="92036" y="512145"/>
                </a:lnTo>
                <a:lnTo>
                  <a:pt x="76695" y="527499"/>
                </a:lnTo>
                <a:lnTo>
                  <a:pt x="76695" y="619536"/>
                </a:lnTo>
                <a:lnTo>
                  <a:pt x="0" y="619536"/>
                </a:lnTo>
                <a:lnTo>
                  <a:pt x="0" y="512145"/>
                </a:lnTo>
                <a:lnTo>
                  <a:pt x="15341" y="496803"/>
                </a:lnTo>
                <a:lnTo>
                  <a:pt x="15341" y="481474"/>
                </a:lnTo>
                <a:lnTo>
                  <a:pt x="15341" y="466133"/>
                </a:lnTo>
                <a:lnTo>
                  <a:pt x="15341" y="450791"/>
                </a:lnTo>
                <a:lnTo>
                  <a:pt x="15341" y="435450"/>
                </a:lnTo>
                <a:lnTo>
                  <a:pt x="30683" y="420108"/>
                </a:lnTo>
                <a:lnTo>
                  <a:pt x="30683" y="404766"/>
                </a:lnTo>
                <a:lnTo>
                  <a:pt x="30683" y="389438"/>
                </a:lnTo>
                <a:lnTo>
                  <a:pt x="46024" y="374096"/>
                </a:lnTo>
                <a:lnTo>
                  <a:pt x="46024" y="358754"/>
                </a:lnTo>
                <a:lnTo>
                  <a:pt x="61353" y="343413"/>
                </a:lnTo>
                <a:lnTo>
                  <a:pt x="61353" y="328071"/>
                </a:lnTo>
                <a:lnTo>
                  <a:pt x="61353" y="312717"/>
                </a:lnTo>
                <a:lnTo>
                  <a:pt x="61353" y="297375"/>
                </a:lnTo>
                <a:lnTo>
                  <a:pt x="76695" y="297375"/>
                </a:lnTo>
                <a:lnTo>
                  <a:pt x="76695" y="282046"/>
                </a:lnTo>
                <a:lnTo>
                  <a:pt x="76695" y="266705"/>
                </a:lnTo>
                <a:lnTo>
                  <a:pt x="92036" y="251363"/>
                </a:lnTo>
                <a:lnTo>
                  <a:pt x="92036" y="236022"/>
                </a:lnTo>
                <a:lnTo>
                  <a:pt x="92036" y="220693"/>
                </a:lnTo>
                <a:lnTo>
                  <a:pt x="92036" y="205351"/>
                </a:lnTo>
                <a:lnTo>
                  <a:pt x="107365" y="190009"/>
                </a:lnTo>
                <a:lnTo>
                  <a:pt x="107365" y="5923"/>
                </a:lnTo>
                <a:lnTo>
                  <a:pt x="107365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027231" y="2092833"/>
            <a:ext cx="138061" cy="282046"/>
          </a:xfrm>
          <a:custGeom>
            <a:avLst/>
            <a:gdLst/>
            <a:ahLst/>
            <a:cxnLst/>
            <a:rect l="l" t="t" r="r" b="b"/>
            <a:pathLst>
              <a:path w="138061" h="282046">
                <a:moveTo>
                  <a:pt x="138061" y="251363"/>
                </a:moveTo>
                <a:lnTo>
                  <a:pt x="138061" y="282046"/>
                </a:lnTo>
                <a:lnTo>
                  <a:pt x="46024" y="251363"/>
                </a:lnTo>
                <a:lnTo>
                  <a:pt x="46024" y="236021"/>
                </a:lnTo>
                <a:lnTo>
                  <a:pt x="30683" y="220680"/>
                </a:lnTo>
                <a:lnTo>
                  <a:pt x="30683" y="190009"/>
                </a:lnTo>
                <a:lnTo>
                  <a:pt x="30683" y="159326"/>
                </a:lnTo>
                <a:lnTo>
                  <a:pt x="30683" y="128656"/>
                </a:lnTo>
                <a:lnTo>
                  <a:pt x="30683" y="113314"/>
                </a:lnTo>
                <a:lnTo>
                  <a:pt x="15354" y="82618"/>
                </a:lnTo>
                <a:lnTo>
                  <a:pt x="15354" y="67276"/>
                </a:lnTo>
                <a:lnTo>
                  <a:pt x="15354" y="36593"/>
                </a:lnTo>
                <a:lnTo>
                  <a:pt x="0" y="5923"/>
                </a:lnTo>
                <a:lnTo>
                  <a:pt x="0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134610" y="2092833"/>
            <a:ext cx="30683" cy="251363"/>
          </a:xfrm>
          <a:custGeom>
            <a:avLst/>
            <a:gdLst/>
            <a:ahLst/>
            <a:cxnLst/>
            <a:rect l="l" t="t" r="r" b="b"/>
            <a:pathLst>
              <a:path w="30683" h="251363">
                <a:moveTo>
                  <a:pt x="0" y="0"/>
                </a:moveTo>
                <a:lnTo>
                  <a:pt x="0" y="5923"/>
                </a:lnTo>
                <a:lnTo>
                  <a:pt x="15328" y="21264"/>
                </a:lnTo>
                <a:lnTo>
                  <a:pt x="15328" y="36593"/>
                </a:lnTo>
                <a:lnTo>
                  <a:pt x="15328" y="67276"/>
                </a:lnTo>
                <a:lnTo>
                  <a:pt x="15328" y="82618"/>
                </a:lnTo>
                <a:lnTo>
                  <a:pt x="30683" y="97972"/>
                </a:lnTo>
                <a:lnTo>
                  <a:pt x="30683" y="190009"/>
                </a:lnTo>
                <a:lnTo>
                  <a:pt x="30683" y="251363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04209" y="6532071"/>
            <a:ext cx="705624" cy="859078"/>
          </a:xfrm>
          <a:custGeom>
            <a:avLst/>
            <a:gdLst/>
            <a:ahLst/>
            <a:cxnLst/>
            <a:rect l="l" t="t" r="r" b="b"/>
            <a:pathLst>
              <a:path w="705624" h="859078">
                <a:moveTo>
                  <a:pt x="598258" y="521589"/>
                </a:moveTo>
                <a:lnTo>
                  <a:pt x="613600" y="536943"/>
                </a:lnTo>
                <a:lnTo>
                  <a:pt x="644283" y="567626"/>
                </a:lnTo>
                <a:lnTo>
                  <a:pt x="659612" y="598309"/>
                </a:lnTo>
                <a:lnTo>
                  <a:pt x="690295" y="628980"/>
                </a:lnTo>
                <a:lnTo>
                  <a:pt x="705624" y="659650"/>
                </a:lnTo>
                <a:lnTo>
                  <a:pt x="674954" y="674979"/>
                </a:lnTo>
                <a:lnTo>
                  <a:pt x="674954" y="690333"/>
                </a:lnTo>
                <a:lnTo>
                  <a:pt x="659612" y="690333"/>
                </a:lnTo>
                <a:lnTo>
                  <a:pt x="598258" y="628980"/>
                </a:lnTo>
                <a:lnTo>
                  <a:pt x="536905" y="536943"/>
                </a:lnTo>
                <a:lnTo>
                  <a:pt x="521563" y="521589"/>
                </a:lnTo>
                <a:lnTo>
                  <a:pt x="506222" y="521589"/>
                </a:lnTo>
                <a:lnTo>
                  <a:pt x="490893" y="521589"/>
                </a:lnTo>
                <a:lnTo>
                  <a:pt x="475538" y="521589"/>
                </a:lnTo>
                <a:lnTo>
                  <a:pt x="460197" y="521589"/>
                </a:lnTo>
                <a:lnTo>
                  <a:pt x="460197" y="536943"/>
                </a:lnTo>
                <a:lnTo>
                  <a:pt x="322135" y="628980"/>
                </a:lnTo>
                <a:lnTo>
                  <a:pt x="322135" y="644296"/>
                </a:lnTo>
                <a:lnTo>
                  <a:pt x="306806" y="674979"/>
                </a:lnTo>
                <a:lnTo>
                  <a:pt x="61353" y="859078"/>
                </a:lnTo>
                <a:lnTo>
                  <a:pt x="0" y="782370"/>
                </a:lnTo>
                <a:lnTo>
                  <a:pt x="76695" y="721017"/>
                </a:lnTo>
                <a:lnTo>
                  <a:pt x="122720" y="690333"/>
                </a:lnTo>
                <a:lnTo>
                  <a:pt x="153390" y="659650"/>
                </a:lnTo>
                <a:lnTo>
                  <a:pt x="199415" y="628980"/>
                </a:lnTo>
                <a:lnTo>
                  <a:pt x="230098" y="598309"/>
                </a:lnTo>
                <a:lnTo>
                  <a:pt x="260781" y="582942"/>
                </a:lnTo>
                <a:lnTo>
                  <a:pt x="291465" y="552272"/>
                </a:lnTo>
                <a:lnTo>
                  <a:pt x="322135" y="521589"/>
                </a:lnTo>
                <a:lnTo>
                  <a:pt x="368160" y="490905"/>
                </a:lnTo>
                <a:lnTo>
                  <a:pt x="398830" y="460235"/>
                </a:lnTo>
                <a:lnTo>
                  <a:pt x="429514" y="429552"/>
                </a:lnTo>
                <a:lnTo>
                  <a:pt x="429514" y="414197"/>
                </a:lnTo>
                <a:lnTo>
                  <a:pt x="414172" y="398881"/>
                </a:lnTo>
                <a:lnTo>
                  <a:pt x="414172" y="383527"/>
                </a:lnTo>
                <a:lnTo>
                  <a:pt x="398830" y="368198"/>
                </a:lnTo>
                <a:lnTo>
                  <a:pt x="383489" y="337515"/>
                </a:lnTo>
                <a:lnTo>
                  <a:pt x="383489" y="322160"/>
                </a:lnTo>
                <a:lnTo>
                  <a:pt x="368160" y="306844"/>
                </a:lnTo>
                <a:lnTo>
                  <a:pt x="368160" y="276161"/>
                </a:lnTo>
                <a:lnTo>
                  <a:pt x="352818" y="260807"/>
                </a:lnTo>
                <a:lnTo>
                  <a:pt x="352818" y="245427"/>
                </a:lnTo>
                <a:lnTo>
                  <a:pt x="352818" y="230098"/>
                </a:lnTo>
                <a:lnTo>
                  <a:pt x="337477" y="214744"/>
                </a:lnTo>
                <a:lnTo>
                  <a:pt x="337477" y="184061"/>
                </a:lnTo>
                <a:lnTo>
                  <a:pt x="337477" y="168744"/>
                </a:lnTo>
                <a:lnTo>
                  <a:pt x="322135" y="138061"/>
                </a:lnTo>
                <a:lnTo>
                  <a:pt x="322135" y="122707"/>
                </a:lnTo>
                <a:lnTo>
                  <a:pt x="322135" y="92024"/>
                </a:lnTo>
                <a:lnTo>
                  <a:pt x="306806" y="76708"/>
                </a:lnTo>
                <a:lnTo>
                  <a:pt x="306806" y="46037"/>
                </a:lnTo>
                <a:lnTo>
                  <a:pt x="306806" y="30683"/>
                </a:lnTo>
                <a:lnTo>
                  <a:pt x="306806" y="0"/>
                </a:lnTo>
                <a:lnTo>
                  <a:pt x="398830" y="0"/>
                </a:lnTo>
                <a:lnTo>
                  <a:pt x="398830" y="92024"/>
                </a:lnTo>
                <a:lnTo>
                  <a:pt x="414172" y="107378"/>
                </a:lnTo>
                <a:lnTo>
                  <a:pt x="414172" y="122707"/>
                </a:lnTo>
                <a:lnTo>
                  <a:pt x="414172" y="138061"/>
                </a:lnTo>
                <a:lnTo>
                  <a:pt x="414172" y="153390"/>
                </a:lnTo>
                <a:lnTo>
                  <a:pt x="429514" y="168744"/>
                </a:lnTo>
                <a:lnTo>
                  <a:pt x="429514" y="199428"/>
                </a:lnTo>
                <a:lnTo>
                  <a:pt x="429514" y="214744"/>
                </a:lnTo>
                <a:lnTo>
                  <a:pt x="444855" y="230098"/>
                </a:lnTo>
                <a:lnTo>
                  <a:pt x="444855" y="245427"/>
                </a:lnTo>
                <a:lnTo>
                  <a:pt x="460197" y="276161"/>
                </a:lnTo>
                <a:lnTo>
                  <a:pt x="475538" y="306844"/>
                </a:lnTo>
                <a:lnTo>
                  <a:pt x="475538" y="322160"/>
                </a:lnTo>
                <a:lnTo>
                  <a:pt x="490893" y="337515"/>
                </a:lnTo>
                <a:lnTo>
                  <a:pt x="506222" y="352844"/>
                </a:lnTo>
                <a:lnTo>
                  <a:pt x="506222" y="368198"/>
                </a:lnTo>
                <a:lnTo>
                  <a:pt x="506222" y="383527"/>
                </a:lnTo>
                <a:lnTo>
                  <a:pt x="521563" y="398881"/>
                </a:lnTo>
                <a:lnTo>
                  <a:pt x="536905" y="414197"/>
                </a:lnTo>
                <a:lnTo>
                  <a:pt x="536905" y="429552"/>
                </a:lnTo>
                <a:lnTo>
                  <a:pt x="552234" y="460235"/>
                </a:lnTo>
                <a:lnTo>
                  <a:pt x="567575" y="460235"/>
                </a:lnTo>
                <a:lnTo>
                  <a:pt x="567575" y="475551"/>
                </a:lnTo>
                <a:lnTo>
                  <a:pt x="567575" y="490905"/>
                </a:lnTo>
                <a:lnTo>
                  <a:pt x="582917" y="490905"/>
                </a:lnTo>
                <a:lnTo>
                  <a:pt x="582917" y="506260"/>
                </a:lnTo>
                <a:lnTo>
                  <a:pt x="598258" y="506260"/>
                </a:lnTo>
                <a:lnTo>
                  <a:pt x="598258" y="52158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646607" y="5979829"/>
            <a:ext cx="414197" cy="1135189"/>
          </a:xfrm>
          <a:custGeom>
            <a:avLst/>
            <a:gdLst/>
            <a:ahLst/>
            <a:cxnLst/>
            <a:rect l="l" t="t" r="r" b="b"/>
            <a:pathLst>
              <a:path w="414197" h="1135189">
                <a:moveTo>
                  <a:pt x="260781" y="306781"/>
                </a:moveTo>
                <a:lnTo>
                  <a:pt x="168744" y="475526"/>
                </a:lnTo>
                <a:lnTo>
                  <a:pt x="168744" y="460197"/>
                </a:lnTo>
                <a:lnTo>
                  <a:pt x="153415" y="490880"/>
                </a:lnTo>
                <a:lnTo>
                  <a:pt x="153415" y="506209"/>
                </a:lnTo>
                <a:lnTo>
                  <a:pt x="153415" y="521563"/>
                </a:lnTo>
                <a:lnTo>
                  <a:pt x="138074" y="521563"/>
                </a:lnTo>
                <a:lnTo>
                  <a:pt x="138074" y="536879"/>
                </a:lnTo>
                <a:lnTo>
                  <a:pt x="138074" y="552246"/>
                </a:lnTo>
                <a:lnTo>
                  <a:pt x="138074" y="567563"/>
                </a:lnTo>
                <a:lnTo>
                  <a:pt x="122720" y="567563"/>
                </a:lnTo>
                <a:lnTo>
                  <a:pt x="122720" y="582917"/>
                </a:lnTo>
                <a:lnTo>
                  <a:pt x="122720" y="598271"/>
                </a:lnTo>
                <a:lnTo>
                  <a:pt x="122720" y="613587"/>
                </a:lnTo>
                <a:lnTo>
                  <a:pt x="122720" y="628942"/>
                </a:lnTo>
                <a:lnTo>
                  <a:pt x="107403" y="644271"/>
                </a:lnTo>
                <a:lnTo>
                  <a:pt x="107403" y="951115"/>
                </a:lnTo>
                <a:lnTo>
                  <a:pt x="92049" y="966444"/>
                </a:lnTo>
                <a:lnTo>
                  <a:pt x="92049" y="1073835"/>
                </a:lnTo>
                <a:lnTo>
                  <a:pt x="76720" y="1089190"/>
                </a:lnTo>
                <a:lnTo>
                  <a:pt x="92049" y="1089190"/>
                </a:lnTo>
                <a:lnTo>
                  <a:pt x="76720" y="1135189"/>
                </a:lnTo>
                <a:lnTo>
                  <a:pt x="0" y="1119873"/>
                </a:lnTo>
                <a:lnTo>
                  <a:pt x="0" y="1073835"/>
                </a:lnTo>
                <a:lnTo>
                  <a:pt x="15354" y="1058506"/>
                </a:lnTo>
                <a:lnTo>
                  <a:pt x="15354" y="1027798"/>
                </a:lnTo>
                <a:lnTo>
                  <a:pt x="15354" y="1012469"/>
                </a:lnTo>
                <a:lnTo>
                  <a:pt x="15354" y="981798"/>
                </a:lnTo>
                <a:lnTo>
                  <a:pt x="15354" y="966444"/>
                </a:lnTo>
                <a:lnTo>
                  <a:pt x="30683" y="951115"/>
                </a:lnTo>
                <a:lnTo>
                  <a:pt x="30683" y="644271"/>
                </a:lnTo>
                <a:lnTo>
                  <a:pt x="46037" y="628942"/>
                </a:lnTo>
                <a:lnTo>
                  <a:pt x="46037" y="613587"/>
                </a:lnTo>
                <a:lnTo>
                  <a:pt x="46037" y="598271"/>
                </a:lnTo>
                <a:lnTo>
                  <a:pt x="46037" y="582917"/>
                </a:lnTo>
                <a:lnTo>
                  <a:pt x="46037" y="567563"/>
                </a:lnTo>
                <a:lnTo>
                  <a:pt x="61353" y="552246"/>
                </a:lnTo>
                <a:lnTo>
                  <a:pt x="61353" y="536879"/>
                </a:lnTo>
                <a:lnTo>
                  <a:pt x="61353" y="521563"/>
                </a:lnTo>
                <a:lnTo>
                  <a:pt x="61353" y="506209"/>
                </a:lnTo>
                <a:lnTo>
                  <a:pt x="76720" y="490880"/>
                </a:lnTo>
                <a:lnTo>
                  <a:pt x="76720" y="475526"/>
                </a:lnTo>
                <a:lnTo>
                  <a:pt x="92049" y="460197"/>
                </a:lnTo>
                <a:lnTo>
                  <a:pt x="92049" y="444842"/>
                </a:lnTo>
                <a:lnTo>
                  <a:pt x="92049" y="429526"/>
                </a:lnTo>
                <a:lnTo>
                  <a:pt x="199428" y="199415"/>
                </a:lnTo>
                <a:lnTo>
                  <a:pt x="214782" y="184073"/>
                </a:lnTo>
                <a:lnTo>
                  <a:pt x="230098" y="168744"/>
                </a:lnTo>
                <a:lnTo>
                  <a:pt x="245452" y="153390"/>
                </a:lnTo>
                <a:lnTo>
                  <a:pt x="245452" y="122707"/>
                </a:lnTo>
                <a:lnTo>
                  <a:pt x="260781" y="107353"/>
                </a:lnTo>
                <a:lnTo>
                  <a:pt x="276148" y="92036"/>
                </a:lnTo>
                <a:lnTo>
                  <a:pt x="291464" y="76682"/>
                </a:lnTo>
                <a:lnTo>
                  <a:pt x="291464" y="61353"/>
                </a:lnTo>
                <a:lnTo>
                  <a:pt x="306819" y="45999"/>
                </a:lnTo>
                <a:lnTo>
                  <a:pt x="322148" y="30670"/>
                </a:lnTo>
                <a:lnTo>
                  <a:pt x="337502" y="15328"/>
                </a:lnTo>
                <a:lnTo>
                  <a:pt x="337502" y="0"/>
                </a:lnTo>
                <a:lnTo>
                  <a:pt x="352831" y="15328"/>
                </a:lnTo>
                <a:lnTo>
                  <a:pt x="414197" y="76682"/>
                </a:lnTo>
                <a:lnTo>
                  <a:pt x="383489" y="107353"/>
                </a:lnTo>
                <a:lnTo>
                  <a:pt x="368172" y="138061"/>
                </a:lnTo>
                <a:lnTo>
                  <a:pt x="352831" y="153390"/>
                </a:lnTo>
                <a:lnTo>
                  <a:pt x="352831" y="168744"/>
                </a:lnTo>
                <a:lnTo>
                  <a:pt x="337502" y="184073"/>
                </a:lnTo>
                <a:lnTo>
                  <a:pt x="322148" y="199415"/>
                </a:lnTo>
                <a:lnTo>
                  <a:pt x="306819" y="214744"/>
                </a:lnTo>
                <a:lnTo>
                  <a:pt x="306819" y="230098"/>
                </a:lnTo>
                <a:lnTo>
                  <a:pt x="291464" y="245427"/>
                </a:lnTo>
                <a:lnTo>
                  <a:pt x="291464" y="260781"/>
                </a:lnTo>
                <a:lnTo>
                  <a:pt x="276148" y="276098"/>
                </a:lnTo>
                <a:lnTo>
                  <a:pt x="260781" y="30678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079055" y="3019170"/>
            <a:ext cx="4477946" cy="1387622"/>
          </a:xfrm>
          <a:custGeom>
            <a:avLst/>
            <a:gdLst/>
            <a:ahLst/>
            <a:cxnLst/>
            <a:rect l="l" t="t" r="r" b="b"/>
            <a:pathLst>
              <a:path w="4477946" h="1387622">
                <a:moveTo>
                  <a:pt x="4477946" y="1387622"/>
                </a:moveTo>
                <a:lnTo>
                  <a:pt x="4463935" y="1380616"/>
                </a:lnTo>
                <a:lnTo>
                  <a:pt x="4433265" y="1365262"/>
                </a:lnTo>
                <a:lnTo>
                  <a:pt x="4417936" y="1349933"/>
                </a:lnTo>
                <a:lnTo>
                  <a:pt x="4371911" y="1319263"/>
                </a:lnTo>
                <a:lnTo>
                  <a:pt x="4341240" y="1288554"/>
                </a:lnTo>
                <a:lnTo>
                  <a:pt x="4310557" y="1273238"/>
                </a:lnTo>
                <a:lnTo>
                  <a:pt x="4279874" y="1273238"/>
                </a:lnTo>
                <a:lnTo>
                  <a:pt x="4249191" y="1257884"/>
                </a:lnTo>
                <a:lnTo>
                  <a:pt x="4172496" y="1257884"/>
                </a:lnTo>
                <a:lnTo>
                  <a:pt x="4111129" y="1257884"/>
                </a:lnTo>
                <a:lnTo>
                  <a:pt x="3942384" y="1242555"/>
                </a:lnTo>
                <a:lnTo>
                  <a:pt x="3896385" y="1242555"/>
                </a:lnTo>
                <a:lnTo>
                  <a:pt x="3819664" y="1242555"/>
                </a:lnTo>
                <a:lnTo>
                  <a:pt x="3742969" y="1227201"/>
                </a:lnTo>
                <a:lnTo>
                  <a:pt x="3727640" y="1211872"/>
                </a:lnTo>
                <a:lnTo>
                  <a:pt x="3696957" y="1196517"/>
                </a:lnTo>
                <a:lnTo>
                  <a:pt x="3681602" y="1181201"/>
                </a:lnTo>
                <a:lnTo>
                  <a:pt x="3666274" y="1181201"/>
                </a:lnTo>
                <a:lnTo>
                  <a:pt x="3635590" y="1150531"/>
                </a:lnTo>
                <a:lnTo>
                  <a:pt x="3604894" y="1104493"/>
                </a:lnTo>
                <a:lnTo>
                  <a:pt x="3589578" y="1073810"/>
                </a:lnTo>
                <a:lnTo>
                  <a:pt x="3589578" y="1027772"/>
                </a:lnTo>
                <a:lnTo>
                  <a:pt x="3589578" y="905065"/>
                </a:lnTo>
                <a:lnTo>
                  <a:pt x="3589578" y="859066"/>
                </a:lnTo>
                <a:lnTo>
                  <a:pt x="3574224" y="813028"/>
                </a:lnTo>
                <a:lnTo>
                  <a:pt x="3558895" y="767003"/>
                </a:lnTo>
                <a:lnTo>
                  <a:pt x="3512858" y="705637"/>
                </a:lnTo>
                <a:lnTo>
                  <a:pt x="3466845" y="644283"/>
                </a:lnTo>
                <a:lnTo>
                  <a:pt x="3344113" y="521576"/>
                </a:lnTo>
                <a:lnTo>
                  <a:pt x="3328796" y="506222"/>
                </a:lnTo>
                <a:lnTo>
                  <a:pt x="3298101" y="490880"/>
                </a:lnTo>
                <a:lnTo>
                  <a:pt x="3282746" y="475538"/>
                </a:lnTo>
                <a:lnTo>
                  <a:pt x="3221405" y="414172"/>
                </a:lnTo>
                <a:lnTo>
                  <a:pt x="3098685" y="322148"/>
                </a:lnTo>
                <a:lnTo>
                  <a:pt x="2975978" y="214756"/>
                </a:lnTo>
                <a:lnTo>
                  <a:pt x="2945295" y="199428"/>
                </a:lnTo>
                <a:lnTo>
                  <a:pt x="2899257" y="168744"/>
                </a:lnTo>
                <a:lnTo>
                  <a:pt x="2853232" y="153403"/>
                </a:lnTo>
                <a:lnTo>
                  <a:pt x="2837916" y="138061"/>
                </a:lnTo>
                <a:lnTo>
                  <a:pt x="2791879" y="138061"/>
                </a:lnTo>
                <a:lnTo>
                  <a:pt x="2699829" y="122720"/>
                </a:lnTo>
                <a:lnTo>
                  <a:pt x="2607805" y="122720"/>
                </a:lnTo>
                <a:lnTo>
                  <a:pt x="2515755" y="107378"/>
                </a:lnTo>
                <a:lnTo>
                  <a:pt x="2454414" y="107378"/>
                </a:lnTo>
                <a:lnTo>
                  <a:pt x="2408377" y="107378"/>
                </a:lnTo>
                <a:lnTo>
                  <a:pt x="2362339" y="122720"/>
                </a:lnTo>
                <a:lnTo>
                  <a:pt x="2300985" y="153403"/>
                </a:lnTo>
                <a:lnTo>
                  <a:pt x="2254999" y="168744"/>
                </a:lnTo>
                <a:lnTo>
                  <a:pt x="2224316" y="184086"/>
                </a:lnTo>
                <a:lnTo>
                  <a:pt x="2178265" y="184086"/>
                </a:lnTo>
                <a:lnTo>
                  <a:pt x="2132241" y="168744"/>
                </a:lnTo>
                <a:lnTo>
                  <a:pt x="1932838" y="138061"/>
                </a:lnTo>
                <a:lnTo>
                  <a:pt x="1748739" y="92049"/>
                </a:lnTo>
                <a:lnTo>
                  <a:pt x="1702752" y="76707"/>
                </a:lnTo>
                <a:lnTo>
                  <a:pt x="1656714" y="76707"/>
                </a:lnTo>
                <a:lnTo>
                  <a:pt x="1626044" y="76707"/>
                </a:lnTo>
                <a:lnTo>
                  <a:pt x="1564678" y="92049"/>
                </a:lnTo>
                <a:lnTo>
                  <a:pt x="1533994" y="107378"/>
                </a:lnTo>
                <a:lnTo>
                  <a:pt x="1349895" y="214756"/>
                </a:lnTo>
                <a:lnTo>
                  <a:pt x="1257871" y="276110"/>
                </a:lnTo>
                <a:lnTo>
                  <a:pt x="1211859" y="291464"/>
                </a:lnTo>
                <a:lnTo>
                  <a:pt x="1150480" y="322148"/>
                </a:lnTo>
                <a:lnTo>
                  <a:pt x="1119809" y="322148"/>
                </a:lnTo>
                <a:lnTo>
                  <a:pt x="1058430" y="322148"/>
                </a:lnTo>
                <a:lnTo>
                  <a:pt x="997076" y="322148"/>
                </a:lnTo>
                <a:lnTo>
                  <a:pt x="889698" y="322148"/>
                </a:lnTo>
                <a:lnTo>
                  <a:pt x="720991" y="306806"/>
                </a:lnTo>
                <a:lnTo>
                  <a:pt x="690270" y="291464"/>
                </a:lnTo>
                <a:lnTo>
                  <a:pt x="659587" y="291464"/>
                </a:lnTo>
                <a:lnTo>
                  <a:pt x="613587" y="291464"/>
                </a:lnTo>
                <a:lnTo>
                  <a:pt x="567562" y="276110"/>
                </a:lnTo>
                <a:lnTo>
                  <a:pt x="506209" y="260769"/>
                </a:lnTo>
                <a:lnTo>
                  <a:pt x="337464" y="138061"/>
                </a:lnTo>
                <a:lnTo>
                  <a:pt x="322135" y="122720"/>
                </a:lnTo>
                <a:lnTo>
                  <a:pt x="291452" y="122720"/>
                </a:lnTo>
                <a:lnTo>
                  <a:pt x="168719" y="122720"/>
                </a:lnTo>
                <a:lnTo>
                  <a:pt x="122707" y="122720"/>
                </a:lnTo>
                <a:lnTo>
                  <a:pt x="45986" y="92049"/>
                </a:lnTo>
                <a:lnTo>
                  <a:pt x="15328" y="61366"/>
                </a:lnTo>
                <a:lnTo>
                  <a:pt x="0" y="46012"/>
                </a:lnTo>
                <a:lnTo>
                  <a:pt x="0" y="30670"/>
                </a:lnTo>
                <a:lnTo>
                  <a:pt x="0" y="15341"/>
                </a:lnTo>
                <a:lnTo>
                  <a:pt x="15328" y="0"/>
                </a:lnTo>
                <a:lnTo>
                  <a:pt x="30670" y="0"/>
                </a:lnTo>
                <a:lnTo>
                  <a:pt x="61340" y="30670"/>
                </a:lnTo>
                <a:lnTo>
                  <a:pt x="92024" y="61366"/>
                </a:lnTo>
                <a:lnTo>
                  <a:pt x="122707" y="76707"/>
                </a:lnTo>
                <a:lnTo>
                  <a:pt x="184073" y="92049"/>
                </a:lnTo>
                <a:lnTo>
                  <a:pt x="291452" y="92049"/>
                </a:lnTo>
                <a:lnTo>
                  <a:pt x="322135" y="92049"/>
                </a:lnTo>
                <a:lnTo>
                  <a:pt x="352818" y="107378"/>
                </a:lnTo>
                <a:lnTo>
                  <a:pt x="475513" y="199428"/>
                </a:lnTo>
                <a:lnTo>
                  <a:pt x="567562" y="245427"/>
                </a:lnTo>
                <a:lnTo>
                  <a:pt x="659587" y="260769"/>
                </a:lnTo>
                <a:lnTo>
                  <a:pt x="674941" y="260769"/>
                </a:lnTo>
                <a:lnTo>
                  <a:pt x="705624" y="260769"/>
                </a:lnTo>
                <a:lnTo>
                  <a:pt x="736307" y="260769"/>
                </a:lnTo>
                <a:lnTo>
                  <a:pt x="889698" y="276110"/>
                </a:lnTo>
                <a:lnTo>
                  <a:pt x="1027760" y="291464"/>
                </a:lnTo>
                <a:lnTo>
                  <a:pt x="1135164" y="276110"/>
                </a:lnTo>
                <a:lnTo>
                  <a:pt x="1196505" y="260769"/>
                </a:lnTo>
                <a:lnTo>
                  <a:pt x="1257871" y="230098"/>
                </a:lnTo>
                <a:lnTo>
                  <a:pt x="1395933" y="153403"/>
                </a:lnTo>
                <a:lnTo>
                  <a:pt x="1518653" y="76707"/>
                </a:lnTo>
                <a:lnTo>
                  <a:pt x="1579994" y="46012"/>
                </a:lnTo>
                <a:lnTo>
                  <a:pt x="1610677" y="46012"/>
                </a:lnTo>
                <a:lnTo>
                  <a:pt x="1641360" y="46012"/>
                </a:lnTo>
                <a:lnTo>
                  <a:pt x="1718081" y="46012"/>
                </a:lnTo>
                <a:lnTo>
                  <a:pt x="1748739" y="46012"/>
                </a:lnTo>
                <a:lnTo>
                  <a:pt x="2055571" y="122720"/>
                </a:lnTo>
                <a:lnTo>
                  <a:pt x="2086241" y="122720"/>
                </a:lnTo>
                <a:lnTo>
                  <a:pt x="2101570" y="122720"/>
                </a:lnTo>
                <a:lnTo>
                  <a:pt x="2101570" y="107378"/>
                </a:lnTo>
                <a:lnTo>
                  <a:pt x="2116912" y="107378"/>
                </a:lnTo>
                <a:lnTo>
                  <a:pt x="2132241" y="107378"/>
                </a:lnTo>
                <a:lnTo>
                  <a:pt x="2132241" y="122720"/>
                </a:lnTo>
                <a:lnTo>
                  <a:pt x="2147595" y="138061"/>
                </a:lnTo>
                <a:lnTo>
                  <a:pt x="2208961" y="138061"/>
                </a:lnTo>
                <a:lnTo>
                  <a:pt x="2270315" y="122720"/>
                </a:lnTo>
                <a:lnTo>
                  <a:pt x="2331656" y="92049"/>
                </a:lnTo>
                <a:lnTo>
                  <a:pt x="2393022" y="76707"/>
                </a:lnTo>
                <a:lnTo>
                  <a:pt x="2454414" y="61366"/>
                </a:lnTo>
                <a:lnTo>
                  <a:pt x="2623134" y="76707"/>
                </a:lnTo>
                <a:lnTo>
                  <a:pt x="2791879" y="92049"/>
                </a:lnTo>
                <a:lnTo>
                  <a:pt x="2853232" y="107378"/>
                </a:lnTo>
                <a:lnTo>
                  <a:pt x="2929940" y="122720"/>
                </a:lnTo>
                <a:lnTo>
                  <a:pt x="3006661" y="184086"/>
                </a:lnTo>
                <a:lnTo>
                  <a:pt x="3282746" y="429513"/>
                </a:lnTo>
                <a:lnTo>
                  <a:pt x="3313429" y="444855"/>
                </a:lnTo>
                <a:lnTo>
                  <a:pt x="3344113" y="475538"/>
                </a:lnTo>
                <a:lnTo>
                  <a:pt x="3359467" y="490880"/>
                </a:lnTo>
                <a:lnTo>
                  <a:pt x="3497529" y="613600"/>
                </a:lnTo>
                <a:lnTo>
                  <a:pt x="3558895" y="690321"/>
                </a:lnTo>
                <a:lnTo>
                  <a:pt x="3604894" y="751674"/>
                </a:lnTo>
                <a:lnTo>
                  <a:pt x="3620236" y="782358"/>
                </a:lnTo>
                <a:lnTo>
                  <a:pt x="3620236" y="828357"/>
                </a:lnTo>
                <a:lnTo>
                  <a:pt x="3635590" y="905065"/>
                </a:lnTo>
                <a:lnTo>
                  <a:pt x="3650919" y="1027772"/>
                </a:lnTo>
                <a:lnTo>
                  <a:pt x="3666274" y="1073810"/>
                </a:lnTo>
                <a:lnTo>
                  <a:pt x="3696957" y="1135176"/>
                </a:lnTo>
                <a:lnTo>
                  <a:pt x="3758323" y="1165847"/>
                </a:lnTo>
                <a:lnTo>
                  <a:pt x="3758323" y="1181201"/>
                </a:lnTo>
                <a:lnTo>
                  <a:pt x="3819664" y="1196517"/>
                </a:lnTo>
                <a:lnTo>
                  <a:pt x="3957751" y="1196517"/>
                </a:lnTo>
                <a:lnTo>
                  <a:pt x="4111129" y="1196517"/>
                </a:lnTo>
                <a:lnTo>
                  <a:pt x="4187837" y="1211872"/>
                </a:lnTo>
                <a:lnTo>
                  <a:pt x="4279874" y="1211872"/>
                </a:lnTo>
                <a:lnTo>
                  <a:pt x="4371911" y="1227201"/>
                </a:lnTo>
                <a:lnTo>
                  <a:pt x="4387253" y="1227201"/>
                </a:lnTo>
                <a:lnTo>
                  <a:pt x="4417936" y="1257884"/>
                </a:lnTo>
                <a:lnTo>
                  <a:pt x="4433265" y="1257884"/>
                </a:lnTo>
                <a:lnTo>
                  <a:pt x="4448619" y="1273238"/>
                </a:lnTo>
                <a:lnTo>
                  <a:pt x="4463935" y="1319263"/>
                </a:lnTo>
                <a:lnTo>
                  <a:pt x="4477946" y="134722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030094" y="5289522"/>
            <a:ext cx="460222" cy="705637"/>
          </a:xfrm>
          <a:custGeom>
            <a:avLst/>
            <a:gdLst/>
            <a:ahLst/>
            <a:cxnLst/>
            <a:rect l="l" t="t" r="r" b="b"/>
            <a:pathLst>
              <a:path w="460222" h="705637">
                <a:moveTo>
                  <a:pt x="460222" y="45999"/>
                </a:moveTo>
                <a:lnTo>
                  <a:pt x="444893" y="61353"/>
                </a:lnTo>
                <a:lnTo>
                  <a:pt x="398856" y="168744"/>
                </a:lnTo>
                <a:lnTo>
                  <a:pt x="398856" y="184061"/>
                </a:lnTo>
                <a:lnTo>
                  <a:pt x="383527" y="199415"/>
                </a:lnTo>
                <a:lnTo>
                  <a:pt x="383527" y="214744"/>
                </a:lnTo>
                <a:lnTo>
                  <a:pt x="368172" y="230098"/>
                </a:lnTo>
                <a:lnTo>
                  <a:pt x="368172" y="245427"/>
                </a:lnTo>
                <a:lnTo>
                  <a:pt x="352856" y="260781"/>
                </a:lnTo>
                <a:lnTo>
                  <a:pt x="352856" y="276098"/>
                </a:lnTo>
                <a:lnTo>
                  <a:pt x="337515" y="291465"/>
                </a:lnTo>
                <a:lnTo>
                  <a:pt x="322186" y="306781"/>
                </a:lnTo>
                <a:lnTo>
                  <a:pt x="322186" y="322135"/>
                </a:lnTo>
                <a:lnTo>
                  <a:pt x="306831" y="337451"/>
                </a:lnTo>
                <a:lnTo>
                  <a:pt x="306831" y="352806"/>
                </a:lnTo>
                <a:lnTo>
                  <a:pt x="291503" y="368134"/>
                </a:lnTo>
                <a:lnTo>
                  <a:pt x="276148" y="383489"/>
                </a:lnTo>
                <a:lnTo>
                  <a:pt x="245465" y="460209"/>
                </a:lnTo>
                <a:lnTo>
                  <a:pt x="230111" y="475526"/>
                </a:lnTo>
                <a:lnTo>
                  <a:pt x="214782" y="506209"/>
                </a:lnTo>
                <a:lnTo>
                  <a:pt x="199428" y="521550"/>
                </a:lnTo>
                <a:lnTo>
                  <a:pt x="199428" y="536879"/>
                </a:lnTo>
                <a:lnTo>
                  <a:pt x="184111" y="552234"/>
                </a:lnTo>
                <a:lnTo>
                  <a:pt x="168770" y="567563"/>
                </a:lnTo>
                <a:lnTo>
                  <a:pt x="153441" y="582917"/>
                </a:lnTo>
                <a:lnTo>
                  <a:pt x="153441" y="598233"/>
                </a:lnTo>
                <a:lnTo>
                  <a:pt x="138087" y="628954"/>
                </a:lnTo>
                <a:lnTo>
                  <a:pt x="122758" y="644271"/>
                </a:lnTo>
                <a:lnTo>
                  <a:pt x="107403" y="659625"/>
                </a:lnTo>
                <a:lnTo>
                  <a:pt x="76733" y="705637"/>
                </a:lnTo>
                <a:lnTo>
                  <a:pt x="15366" y="659625"/>
                </a:lnTo>
                <a:lnTo>
                  <a:pt x="15366" y="644271"/>
                </a:lnTo>
                <a:lnTo>
                  <a:pt x="0" y="644271"/>
                </a:lnTo>
                <a:lnTo>
                  <a:pt x="30721" y="598233"/>
                </a:lnTo>
                <a:lnTo>
                  <a:pt x="46037" y="582917"/>
                </a:lnTo>
                <a:lnTo>
                  <a:pt x="61391" y="567563"/>
                </a:lnTo>
                <a:lnTo>
                  <a:pt x="76733" y="552234"/>
                </a:lnTo>
                <a:lnTo>
                  <a:pt x="76733" y="536879"/>
                </a:lnTo>
                <a:lnTo>
                  <a:pt x="92087" y="521550"/>
                </a:lnTo>
                <a:lnTo>
                  <a:pt x="107403" y="506209"/>
                </a:lnTo>
                <a:lnTo>
                  <a:pt x="107403" y="490880"/>
                </a:lnTo>
                <a:lnTo>
                  <a:pt x="122758" y="475526"/>
                </a:lnTo>
                <a:lnTo>
                  <a:pt x="122758" y="460209"/>
                </a:lnTo>
                <a:lnTo>
                  <a:pt x="138087" y="444842"/>
                </a:lnTo>
                <a:lnTo>
                  <a:pt x="153441" y="429526"/>
                </a:lnTo>
                <a:lnTo>
                  <a:pt x="153441" y="414172"/>
                </a:lnTo>
                <a:lnTo>
                  <a:pt x="199428" y="352806"/>
                </a:lnTo>
                <a:lnTo>
                  <a:pt x="214782" y="306781"/>
                </a:lnTo>
                <a:lnTo>
                  <a:pt x="214782" y="291465"/>
                </a:lnTo>
                <a:lnTo>
                  <a:pt x="368172" y="0"/>
                </a:lnTo>
                <a:lnTo>
                  <a:pt x="460222" y="45999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73607" y="3836476"/>
            <a:ext cx="196007" cy="379212"/>
          </a:xfrm>
          <a:custGeom>
            <a:avLst/>
            <a:gdLst/>
            <a:ahLst/>
            <a:cxnLst/>
            <a:rect l="l" t="t" r="r" b="b"/>
            <a:pathLst>
              <a:path w="196007" h="379212">
                <a:moveTo>
                  <a:pt x="0" y="0"/>
                </a:moveTo>
                <a:lnTo>
                  <a:pt x="57933" y="72443"/>
                </a:lnTo>
                <a:lnTo>
                  <a:pt x="73275" y="87760"/>
                </a:lnTo>
                <a:lnTo>
                  <a:pt x="73275" y="103114"/>
                </a:lnTo>
                <a:lnTo>
                  <a:pt x="88629" y="103114"/>
                </a:lnTo>
                <a:lnTo>
                  <a:pt x="88629" y="118443"/>
                </a:lnTo>
                <a:lnTo>
                  <a:pt x="103971" y="118443"/>
                </a:lnTo>
                <a:lnTo>
                  <a:pt x="103971" y="133784"/>
                </a:lnTo>
                <a:lnTo>
                  <a:pt x="119312" y="149113"/>
                </a:lnTo>
                <a:lnTo>
                  <a:pt x="119312" y="164468"/>
                </a:lnTo>
                <a:lnTo>
                  <a:pt x="134654" y="179797"/>
                </a:lnTo>
                <a:lnTo>
                  <a:pt x="134654" y="195151"/>
                </a:lnTo>
                <a:lnTo>
                  <a:pt x="149983" y="195151"/>
                </a:lnTo>
                <a:lnTo>
                  <a:pt x="149983" y="210467"/>
                </a:lnTo>
                <a:lnTo>
                  <a:pt x="149983" y="225834"/>
                </a:lnTo>
                <a:lnTo>
                  <a:pt x="165324" y="241150"/>
                </a:lnTo>
                <a:lnTo>
                  <a:pt x="165324" y="256505"/>
                </a:lnTo>
                <a:lnTo>
                  <a:pt x="165324" y="271859"/>
                </a:lnTo>
                <a:lnTo>
                  <a:pt x="180666" y="287188"/>
                </a:lnTo>
                <a:lnTo>
                  <a:pt x="180666" y="302542"/>
                </a:lnTo>
                <a:lnTo>
                  <a:pt x="196007" y="348541"/>
                </a:lnTo>
                <a:lnTo>
                  <a:pt x="103971" y="379212"/>
                </a:lnTo>
                <a:lnTo>
                  <a:pt x="88629" y="333213"/>
                </a:lnTo>
                <a:lnTo>
                  <a:pt x="88629" y="317871"/>
                </a:lnTo>
                <a:lnTo>
                  <a:pt x="73275" y="302542"/>
                </a:lnTo>
                <a:lnTo>
                  <a:pt x="73275" y="287188"/>
                </a:lnTo>
                <a:lnTo>
                  <a:pt x="57933" y="271859"/>
                </a:lnTo>
                <a:lnTo>
                  <a:pt x="57933" y="256505"/>
                </a:lnTo>
                <a:lnTo>
                  <a:pt x="57933" y="241150"/>
                </a:lnTo>
                <a:lnTo>
                  <a:pt x="42604" y="225834"/>
                </a:lnTo>
                <a:lnTo>
                  <a:pt x="42604" y="210467"/>
                </a:lnTo>
                <a:lnTo>
                  <a:pt x="27263" y="210467"/>
                </a:lnTo>
                <a:lnTo>
                  <a:pt x="27263" y="195151"/>
                </a:lnTo>
                <a:lnTo>
                  <a:pt x="11921" y="179797"/>
                </a:lnTo>
                <a:lnTo>
                  <a:pt x="11921" y="164468"/>
                </a:lnTo>
                <a:lnTo>
                  <a:pt x="0" y="152536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173607" y="3433355"/>
            <a:ext cx="27263" cy="13620"/>
          </a:xfrm>
          <a:custGeom>
            <a:avLst/>
            <a:gdLst/>
            <a:ahLst/>
            <a:cxnLst/>
            <a:rect l="l" t="t" r="r" b="b"/>
            <a:pathLst>
              <a:path w="27263" h="13620">
                <a:moveTo>
                  <a:pt x="0" y="10485"/>
                </a:moveTo>
                <a:lnTo>
                  <a:pt x="27263" y="0"/>
                </a:lnTo>
                <a:lnTo>
                  <a:pt x="0" y="1362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428948" y="3279950"/>
            <a:ext cx="1227239" cy="1994230"/>
          </a:xfrm>
          <a:custGeom>
            <a:avLst/>
            <a:gdLst/>
            <a:ahLst/>
            <a:cxnLst/>
            <a:rect l="l" t="t" r="r" b="b"/>
            <a:pathLst>
              <a:path w="1227239" h="1994230">
                <a:moveTo>
                  <a:pt x="797699" y="582930"/>
                </a:moveTo>
                <a:lnTo>
                  <a:pt x="782345" y="582930"/>
                </a:lnTo>
                <a:lnTo>
                  <a:pt x="398843" y="1365262"/>
                </a:lnTo>
                <a:lnTo>
                  <a:pt x="245465" y="1656715"/>
                </a:lnTo>
                <a:lnTo>
                  <a:pt x="76720" y="1994230"/>
                </a:lnTo>
                <a:lnTo>
                  <a:pt x="0" y="1948218"/>
                </a:lnTo>
                <a:lnTo>
                  <a:pt x="0" y="1932863"/>
                </a:lnTo>
                <a:lnTo>
                  <a:pt x="15354" y="1917509"/>
                </a:lnTo>
                <a:lnTo>
                  <a:pt x="30683" y="1871497"/>
                </a:lnTo>
                <a:lnTo>
                  <a:pt x="46037" y="1840826"/>
                </a:lnTo>
                <a:lnTo>
                  <a:pt x="61366" y="1825459"/>
                </a:lnTo>
                <a:lnTo>
                  <a:pt x="92075" y="1748790"/>
                </a:lnTo>
                <a:lnTo>
                  <a:pt x="107403" y="1733435"/>
                </a:lnTo>
                <a:lnTo>
                  <a:pt x="138061" y="1656715"/>
                </a:lnTo>
                <a:lnTo>
                  <a:pt x="168744" y="1610728"/>
                </a:lnTo>
                <a:lnTo>
                  <a:pt x="184099" y="1580045"/>
                </a:lnTo>
                <a:lnTo>
                  <a:pt x="199428" y="1534007"/>
                </a:lnTo>
                <a:lnTo>
                  <a:pt x="214782" y="1518691"/>
                </a:lnTo>
                <a:lnTo>
                  <a:pt x="214782" y="1503337"/>
                </a:lnTo>
                <a:lnTo>
                  <a:pt x="230098" y="1457299"/>
                </a:lnTo>
                <a:lnTo>
                  <a:pt x="230098" y="1441970"/>
                </a:lnTo>
                <a:lnTo>
                  <a:pt x="245465" y="1411300"/>
                </a:lnTo>
                <a:lnTo>
                  <a:pt x="276148" y="1349946"/>
                </a:lnTo>
                <a:lnTo>
                  <a:pt x="291477" y="1349946"/>
                </a:lnTo>
                <a:lnTo>
                  <a:pt x="306832" y="1349946"/>
                </a:lnTo>
                <a:lnTo>
                  <a:pt x="322148" y="1349946"/>
                </a:lnTo>
                <a:lnTo>
                  <a:pt x="322148" y="1334592"/>
                </a:lnTo>
                <a:lnTo>
                  <a:pt x="322148" y="1319263"/>
                </a:lnTo>
                <a:lnTo>
                  <a:pt x="322148" y="1303909"/>
                </a:lnTo>
                <a:lnTo>
                  <a:pt x="306832" y="1288580"/>
                </a:lnTo>
                <a:lnTo>
                  <a:pt x="322148" y="1257896"/>
                </a:lnTo>
                <a:lnTo>
                  <a:pt x="368173" y="1165834"/>
                </a:lnTo>
                <a:lnTo>
                  <a:pt x="398843" y="1104480"/>
                </a:lnTo>
                <a:lnTo>
                  <a:pt x="429526" y="1058481"/>
                </a:lnTo>
                <a:lnTo>
                  <a:pt x="444893" y="1012456"/>
                </a:lnTo>
                <a:lnTo>
                  <a:pt x="460222" y="981786"/>
                </a:lnTo>
                <a:lnTo>
                  <a:pt x="490893" y="935748"/>
                </a:lnTo>
                <a:lnTo>
                  <a:pt x="506247" y="889736"/>
                </a:lnTo>
                <a:lnTo>
                  <a:pt x="521563" y="843711"/>
                </a:lnTo>
                <a:lnTo>
                  <a:pt x="552234" y="813028"/>
                </a:lnTo>
                <a:lnTo>
                  <a:pt x="567601" y="767003"/>
                </a:lnTo>
                <a:lnTo>
                  <a:pt x="582955" y="720991"/>
                </a:lnTo>
                <a:lnTo>
                  <a:pt x="598271" y="690321"/>
                </a:lnTo>
                <a:lnTo>
                  <a:pt x="628967" y="644283"/>
                </a:lnTo>
                <a:lnTo>
                  <a:pt x="644321" y="613613"/>
                </a:lnTo>
                <a:lnTo>
                  <a:pt x="659638" y="567575"/>
                </a:lnTo>
                <a:lnTo>
                  <a:pt x="674992" y="536892"/>
                </a:lnTo>
                <a:lnTo>
                  <a:pt x="690321" y="536892"/>
                </a:lnTo>
                <a:lnTo>
                  <a:pt x="690321" y="521576"/>
                </a:lnTo>
                <a:lnTo>
                  <a:pt x="705662" y="521576"/>
                </a:lnTo>
                <a:lnTo>
                  <a:pt x="705662" y="506209"/>
                </a:lnTo>
                <a:lnTo>
                  <a:pt x="705662" y="490893"/>
                </a:lnTo>
                <a:lnTo>
                  <a:pt x="720979" y="444868"/>
                </a:lnTo>
                <a:lnTo>
                  <a:pt x="751662" y="398856"/>
                </a:lnTo>
                <a:lnTo>
                  <a:pt x="782345" y="337489"/>
                </a:lnTo>
                <a:lnTo>
                  <a:pt x="813028" y="260794"/>
                </a:lnTo>
                <a:lnTo>
                  <a:pt x="828382" y="245440"/>
                </a:lnTo>
                <a:lnTo>
                  <a:pt x="828382" y="230098"/>
                </a:lnTo>
                <a:lnTo>
                  <a:pt x="828382" y="214757"/>
                </a:lnTo>
                <a:lnTo>
                  <a:pt x="843737" y="214757"/>
                </a:lnTo>
                <a:lnTo>
                  <a:pt x="843737" y="199415"/>
                </a:lnTo>
                <a:lnTo>
                  <a:pt x="859066" y="184086"/>
                </a:lnTo>
                <a:lnTo>
                  <a:pt x="859066" y="168744"/>
                </a:lnTo>
                <a:lnTo>
                  <a:pt x="874420" y="168744"/>
                </a:lnTo>
                <a:lnTo>
                  <a:pt x="874420" y="153403"/>
                </a:lnTo>
                <a:lnTo>
                  <a:pt x="874420" y="138061"/>
                </a:lnTo>
                <a:lnTo>
                  <a:pt x="889749" y="138061"/>
                </a:lnTo>
                <a:lnTo>
                  <a:pt x="889749" y="122720"/>
                </a:lnTo>
                <a:lnTo>
                  <a:pt x="905090" y="122720"/>
                </a:lnTo>
                <a:lnTo>
                  <a:pt x="905090" y="107391"/>
                </a:lnTo>
                <a:lnTo>
                  <a:pt x="920407" y="107391"/>
                </a:lnTo>
                <a:lnTo>
                  <a:pt x="935761" y="92049"/>
                </a:lnTo>
                <a:lnTo>
                  <a:pt x="951090" y="76708"/>
                </a:lnTo>
                <a:lnTo>
                  <a:pt x="966444" y="61366"/>
                </a:lnTo>
                <a:lnTo>
                  <a:pt x="981773" y="46024"/>
                </a:lnTo>
                <a:lnTo>
                  <a:pt x="997127" y="46024"/>
                </a:lnTo>
                <a:lnTo>
                  <a:pt x="997127" y="30695"/>
                </a:lnTo>
                <a:lnTo>
                  <a:pt x="1012456" y="30695"/>
                </a:lnTo>
                <a:lnTo>
                  <a:pt x="1027811" y="15328"/>
                </a:lnTo>
                <a:lnTo>
                  <a:pt x="1043139" y="15328"/>
                </a:lnTo>
                <a:lnTo>
                  <a:pt x="1058494" y="0"/>
                </a:lnTo>
                <a:lnTo>
                  <a:pt x="1073835" y="0"/>
                </a:lnTo>
                <a:lnTo>
                  <a:pt x="1089152" y="0"/>
                </a:lnTo>
                <a:lnTo>
                  <a:pt x="1227239" y="61366"/>
                </a:lnTo>
                <a:lnTo>
                  <a:pt x="1089152" y="107391"/>
                </a:lnTo>
                <a:lnTo>
                  <a:pt x="1089152" y="122720"/>
                </a:lnTo>
                <a:lnTo>
                  <a:pt x="1073835" y="122720"/>
                </a:lnTo>
                <a:lnTo>
                  <a:pt x="1058494" y="122720"/>
                </a:lnTo>
                <a:lnTo>
                  <a:pt x="1058494" y="138061"/>
                </a:lnTo>
                <a:lnTo>
                  <a:pt x="1043139" y="138061"/>
                </a:lnTo>
                <a:lnTo>
                  <a:pt x="1043139" y="153403"/>
                </a:lnTo>
                <a:lnTo>
                  <a:pt x="1027811" y="153403"/>
                </a:lnTo>
                <a:lnTo>
                  <a:pt x="1012456" y="153403"/>
                </a:lnTo>
                <a:lnTo>
                  <a:pt x="1012456" y="168744"/>
                </a:lnTo>
                <a:lnTo>
                  <a:pt x="997127" y="168744"/>
                </a:lnTo>
                <a:lnTo>
                  <a:pt x="997127" y="184086"/>
                </a:lnTo>
                <a:lnTo>
                  <a:pt x="981773" y="184086"/>
                </a:lnTo>
                <a:lnTo>
                  <a:pt x="981773" y="199415"/>
                </a:lnTo>
                <a:lnTo>
                  <a:pt x="966444" y="214757"/>
                </a:lnTo>
                <a:lnTo>
                  <a:pt x="966444" y="230098"/>
                </a:lnTo>
                <a:lnTo>
                  <a:pt x="951090" y="230098"/>
                </a:lnTo>
                <a:lnTo>
                  <a:pt x="797699" y="552246"/>
                </a:lnTo>
                <a:lnTo>
                  <a:pt x="797699" y="567575"/>
                </a:lnTo>
                <a:lnTo>
                  <a:pt x="797699" y="58293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397404" y="8020093"/>
            <a:ext cx="390775" cy="400387"/>
          </a:xfrm>
          <a:custGeom>
            <a:avLst/>
            <a:gdLst/>
            <a:ahLst/>
            <a:cxnLst/>
            <a:rect l="l" t="t" r="r" b="b"/>
            <a:pathLst>
              <a:path w="390775" h="400387">
                <a:moveTo>
                  <a:pt x="277660" y="400387"/>
                </a:moveTo>
                <a:lnTo>
                  <a:pt x="260781" y="383501"/>
                </a:lnTo>
                <a:lnTo>
                  <a:pt x="260781" y="368172"/>
                </a:lnTo>
                <a:lnTo>
                  <a:pt x="245440" y="368172"/>
                </a:lnTo>
                <a:lnTo>
                  <a:pt x="260781" y="352831"/>
                </a:lnTo>
                <a:lnTo>
                  <a:pt x="260781" y="337477"/>
                </a:lnTo>
                <a:lnTo>
                  <a:pt x="245440" y="337477"/>
                </a:lnTo>
                <a:lnTo>
                  <a:pt x="245440" y="322148"/>
                </a:lnTo>
                <a:lnTo>
                  <a:pt x="138061" y="199428"/>
                </a:lnTo>
                <a:lnTo>
                  <a:pt x="30670" y="61366"/>
                </a:lnTo>
                <a:lnTo>
                  <a:pt x="15328" y="61366"/>
                </a:lnTo>
                <a:lnTo>
                  <a:pt x="0" y="30683"/>
                </a:lnTo>
                <a:lnTo>
                  <a:pt x="46012" y="0"/>
                </a:lnTo>
                <a:lnTo>
                  <a:pt x="92049" y="61366"/>
                </a:lnTo>
                <a:lnTo>
                  <a:pt x="122720" y="92049"/>
                </a:lnTo>
                <a:lnTo>
                  <a:pt x="214757" y="199428"/>
                </a:lnTo>
                <a:lnTo>
                  <a:pt x="214757" y="214756"/>
                </a:lnTo>
                <a:lnTo>
                  <a:pt x="230098" y="214756"/>
                </a:lnTo>
                <a:lnTo>
                  <a:pt x="245440" y="214756"/>
                </a:lnTo>
                <a:lnTo>
                  <a:pt x="291452" y="260794"/>
                </a:lnTo>
                <a:lnTo>
                  <a:pt x="306806" y="291464"/>
                </a:lnTo>
                <a:lnTo>
                  <a:pt x="306806" y="306793"/>
                </a:lnTo>
                <a:lnTo>
                  <a:pt x="322148" y="306793"/>
                </a:lnTo>
                <a:lnTo>
                  <a:pt x="390775" y="400387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60929" y="4338429"/>
            <a:ext cx="552259" cy="1718081"/>
          </a:xfrm>
          <a:custGeom>
            <a:avLst/>
            <a:gdLst/>
            <a:ahLst/>
            <a:cxnLst/>
            <a:rect l="l" t="t" r="r" b="b"/>
            <a:pathLst>
              <a:path w="552259" h="1718081">
                <a:moveTo>
                  <a:pt x="4635" y="907199"/>
                </a:moveTo>
                <a:lnTo>
                  <a:pt x="0" y="813015"/>
                </a:lnTo>
                <a:lnTo>
                  <a:pt x="0" y="782345"/>
                </a:lnTo>
                <a:lnTo>
                  <a:pt x="0" y="766991"/>
                </a:lnTo>
                <a:lnTo>
                  <a:pt x="0" y="751674"/>
                </a:lnTo>
                <a:lnTo>
                  <a:pt x="0" y="736307"/>
                </a:lnTo>
                <a:lnTo>
                  <a:pt x="0" y="720991"/>
                </a:lnTo>
                <a:lnTo>
                  <a:pt x="15341" y="705637"/>
                </a:lnTo>
                <a:lnTo>
                  <a:pt x="15341" y="598246"/>
                </a:lnTo>
                <a:lnTo>
                  <a:pt x="30670" y="598246"/>
                </a:lnTo>
                <a:lnTo>
                  <a:pt x="30670" y="582917"/>
                </a:lnTo>
                <a:lnTo>
                  <a:pt x="30670" y="567563"/>
                </a:lnTo>
                <a:lnTo>
                  <a:pt x="30670" y="552246"/>
                </a:lnTo>
                <a:lnTo>
                  <a:pt x="30670" y="536892"/>
                </a:lnTo>
                <a:lnTo>
                  <a:pt x="46024" y="521563"/>
                </a:lnTo>
                <a:lnTo>
                  <a:pt x="46024" y="506209"/>
                </a:lnTo>
                <a:lnTo>
                  <a:pt x="46024" y="490880"/>
                </a:lnTo>
                <a:lnTo>
                  <a:pt x="61379" y="475526"/>
                </a:lnTo>
                <a:lnTo>
                  <a:pt x="61379" y="460209"/>
                </a:lnTo>
                <a:lnTo>
                  <a:pt x="61379" y="444855"/>
                </a:lnTo>
                <a:lnTo>
                  <a:pt x="61379" y="429501"/>
                </a:lnTo>
                <a:lnTo>
                  <a:pt x="76708" y="414172"/>
                </a:lnTo>
                <a:lnTo>
                  <a:pt x="76708" y="398818"/>
                </a:lnTo>
                <a:lnTo>
                  <a:pt x="92049" y="383501"/>
                </a:lnTo>
                <a:lnTo>
                  <a:pt x="92049" y="368147"/>
                </a:lnTo>
                <a:lnTo>
                  <a:pt x="92049" y="352818"/>
                </a:lnTo>
                <a:lnTo>
                  <a:pt x="107391" y="337464"/>
                </a:lnTo>
                <a:lnTo>
                  <a:pt x="260781" y="46012"/>
                </a:lnTo>
                <a:lnTo>
                  <a:pt x="291477" y="0"/>
                </a:lnTo>
                <a:lnTo>
                  <a:pt x="383514" y="30683"/>
                </a:lnTo>
                <a:lnTo>
                  <a:pt x="368173" y="61353"/>
                </a:lnTo>
                <a:lnTo>
                  <a:pt x="352844" y="76682"/>
                </a:lnTo>
                <a:lnTo>
                  <a:pt x="199428" y="398818"/>
                </a:lnTo>
                <a:lnTo>
                  <a:pt x="184086" y="414172"/>
                </a:lnTo>
                <a:lnTo>
                  <a:pt x="184086" y="429501"/>
                </a:lnTo>
                <a:lnTo>
                  <a:pt x="168757" y="429501"/>
                </a:lnTo>
                <a:lnTo>
                  <a:pt x="168757" y="444855"/>
                </a:lnTo>
                <a:lnTo>
                  <a:pt x="168757" y="460209"/>
                </a:lnTo>
                <a:lnTo>
                  <a:pt x="168757" y="475526"/>
                </a:lnTo>
                <a:lnTo>
                  <a:pt x="153403" y="475526"/>
                </a:lnTo>
                <a:lnTo>
                  <a:pt x="153403" y="490880"/>
                </a:lnTo>
                <a:lnTo>
                  <a:pt x="153403" y="506209"/>
                </a:lnTo>
                <a:lnTo>
                  <a:pt x="153403" y="521563"/>
                </a:lnTo>
                <a:lnTo>
                  <a:pt x="138061" y="536892"/>
                </a:lnTo>
                <a:lnTo>
                  <a:pt x="138061" y="552246"/>
                </a:lnTo>
                <a:lnTo>
                  <a:pt x="138061" y="567563"/>
                </a:lnTo>
                <a:lnTo>
                  <a:pt x="138061" y="582917"/>
                </a:lnTo>
                <a:lnTo>
                  <a:pt x="122732" y="598246"/>
                </a:lnTo>
                <a:lnTo>
                  <a:pt x="122732" y="674954"/>
                </a:lnTo>
                <a:lnTo>
                  <a:pt x="107391" y="674954"/>
                </a:lnTo>
                <a:lnTo>
                  <a:pt x="107391" y="905052"/>
                </a:lnTo>
                <a:lnTo>
                  <a:pt x="122732" y="935735"/>
                </a:lnTo>
                <a:lnTo>
                  <a:pt x="122732" y="1043127"/>
                </a:lnTo>
                <a:lnTo>
                  <a:pt x="138061" y="1058443"/>
                </a:lnTo>
                <a:lnTo>
                  <a:pt x="138061" y="1073797"/>
                </a:lnTo>
                <a:lnTo>
                  <a:pt x="138061" y="1089126"/>
                </a:lnTo>
                <a:lnTo>
                  <a:pt x="153403" y="1104480"/>
                </a:lnTo>
                <a:lnTo>
                  <a:pt x="153403" y="1119835"/>
                </a:lnTo>
                <a:lnTo>
                  <a:pt x="153403" y="1135164"/>
                </a:lnTo>
                <a:lnTo>
                  <a:pt x="168757" y="1135164"/>
                </a:lnTo>
                <a:lnTo>
                  <a:pt x="168757" y="1150518"/>
                </a:lnTo>
                <a:lnTo>
                  <a:pt x="168757" y="1165847"/>
                </a:lnTo>
                <a:lnTo>
                  <a:pt x="168757" y="1181188"/>
                </a:lnTo>
                <a:lnTo>
                  <a:pt x="184086" y="1181188"/>
                </a:lnTo>
                <a:lnTo>
                  <a:pt x="184086" y="1196517"/>
                </a:lnTo>
                <a:lnTo>
                  <a:pt x="184086" y="1211872"/>
                </a:lnTo>
                <a:lnTo>
                  <a:pt x="199428" y="1227188"/>
                </a:lnTo>
                <a:lnTo>
                  <a:pt x="214757" y="1242542"/>
                </a:lnTo>
                <a:lnTo>
                  <a:pt x="214757" y="1257871"/>
                </a:lnTo>
                <a:lnTo>
                  <a:pt x="230098" y="1273225"/>
                </a:lnTo>
                <a:lnTo>
                  <a:pt x="230098" y="1288554"/>
                </a:lnTo>
                <a:lnTo>
                  <a:pt x="245440" y="1303908"/>
                </a:lnTo>
                <a:lnTo>
                  <a:pt x="245440" y="1319225"/>
                </a:lnTo>
                <a:lnTo>
                  <a:pt x="260781" y="1319225"/>
                </a:lnTo>
                <a:lnTo>
                  <a:pt x="260781" y="1334592"/>
                </a:lnTo>
                <a:lnTo>
                  <a:pt x="276136" y="1334592"/>
                </a:lnTo>
                <a:lnTo>
                  <a:pt x="276136" y="1349946"/>
                </a:lnTo>
                <a:lnTo>
                  <a:pt x="291477" y="1365262"/>
                </a:lnTo>
                <a:lnTo>
                  <a:pt x="306806" y="1380617"/>
                </a:lnTo>
                <a:lnTo>
                  <a:pt x="322148" y="1395933"/>
                </a:lnTo>
                <a:lnTo>
                  <a:pt x="552259" y="1672082"/>
                </a:lnTo>
                <a:lnTo>
                  <a:pt x="475538" y="1718081"/>
                </a:lnTo>
                <a:lnTo>
                  <a:pt x="444868" y="1672082"/>
                </a:lnTo>
                <a:lnTo>
                  <a:pt x="214757" y="1426616"/>
                </a:lnTo>
                <a:lnTo>
                  <a:pt x="214757" y="1411300"/>
                </a:lnTo>
                <a:lnTo>
                  <a:pt x="199428" y="1395933"/>
                </a:lnTo>
                <a:lnTo>
                  <a:pt x="184086" y="1380617"/>
                </a:lnTo>
                <a:lnTo>
                  <a:pt x="184086" y="1365262"/>
                </a:lnTo>
                <a:lnTo>
                  <a:pt x="168757" y="1349946"/>
                </a:lnTo>
                <a:lnTo>
                  <a:pt x="153403" y="1334592"/>
                </a:lnTo>
                <a:lnTo>
                  <a:pt x="153403" y="1319225"/>
                </a:lnTo>
                <a:lnTo>
                  <a:pt x="138061" y="1303908"/>
                </a:lnTo>
                <a:lnTo>
                  <a:pt x="138061" y="1288554"/>
                </a:lnTo>
                <a:lnTo>
                  <a:pt x="122732" y="1273225"/>
                </a:lnTo>
                <a:lnTo>
                  <a:pt x="122732" y="1257871"/>
                </a:lnTo>
                <a:lnTo>
                  <a:pt x="107391" y="1242542"/>
                </a:lnTo>
                <a:lnTo>
                  <a:pt x="107391" y="1227188"/>
                </a:lnTo>
                <a:lnTo>
                  <a:pt x="92049" y="1211872"/>
                </a:lnTo>
                <a:lnTo>
                  <a:pt x="92049" y="1196517"/>
                </a:lnTo>
                <a:lnTo>
                  <a:pt x="76708" y="1181188"/>
                </a:lnTo>
                <a:lnTo>
                  <a:pt x="76708" y="1165847"/>
                </a:lnTo>
                <a:lnTo>
                  <a:pt x="61379" y="1150518"/>
                </a:lnTo>
                <a:lnTo>
                  <a:pt x="61379" y="1135164"/>
                </a:lnTo>
                <a:lnTo>
                  <a:pt x="61379" y="1119835"/>
                </a:lnTo>
                <a:lnTo>
                  <a:pt x="61379" y="1104480"/>
                </a:lnTo>
                <a:lnTo>
                  <a:pt x="46024" y="1089126"/>
                </a:lnTo>
                <a:lnTo>
                  <a:pt x="46024" y="1073797"/>
                </a:lnTo>
                <a:lnTo>
                  <a:pt x="46024" y="1058443"/>
                </a:lnTo>
                <a:lnTo>
                  <a:pt x="46024" y="1043127"/>
                </a:lnTo>
                <a:lnTo>
                  <a:pt x="30670" y="1027772"/>
                </a:lnTo>
                <a:lnTo>
                  <a:pt x="30670" y="1012444"/>
                </a:lnTo>
                <a:lnTo>
                  <a:pt x="30670" y="997102"/>
                </a:lnTo>
                <a:lnTo>
                  <a:pt x="30670" y="981760"/>
                </a:lnTo>
                <a:lnTo>
                  <a:pt x="30670" y="966419"/>
                </a:lnTo>
                <a:lnTo>
                  <a:pt x="15341" y="966419"/>
                </a:lnTo>
                <a:lnTo>
                  <a:pt x="15341" y="951090"/>
                </a:lnTo>
                <a:lnTo>
                  <a:pt x="15341" y="935735"/>
                </a:lnTo>
                <a:lnTo>
                  <a:pt x="15341" y="905052"/>
                </a:lnTo>
                <a:lnTo>
                  <a:pt x="7213" y="906691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409840" y="5151292"/>
            <a:ext cx="952563" cy="322287"/>
          </a:xfrm>
          <a:custGeom>
            <a:avLst/>
            <a:gdLst/>
            <a:ahLst/>
            <a:cxnLst/>
            <a:rect l="l" t="t" r="r" b="b"/>
            <a:pathLst>
              <a:path w="952563" h="322287">
                <a:moveTo>
                  <a:pt x="947064" y="95376"/>
                </a:moveTo>
                <a:lnTo>
                  <a:pt x="889736" y="107543"/>
                </a:lnTo>
                <a:lnTo>
                  <a:pt x="874395" y="107543"/>
                </a:lnTo>
                <a:lnTo>
                  <a:pt x="874395" y="122872"/>
                </a:lnTo>
                <a:lnTo>
                  <a:pt x="767016" y="122872"/>
                </a:lnTo>
                <a:lnTo>
                  <a:pt x="767016" y="107543"/>
                </a:lnTo>
                <a:lnTo>
                  <a:pt x="751687" y="107543"/>
                </a:lnTo>
                <a:lnTo>
                  <a:pt x="751687" y="92201"/>
                </a:lnTo>
                <a:lnTo>
                  <a:pt x="736346" y="92201"/>
                </a:lnTo>
                <a:lnTo>
                  <a:pt x="720991" y="92201"/>
                </a:lnTo>
                <a:lnTo>
                  <a:pt x="720991" y="107543"/>
                </a:lnTo>
                <a:lnTo>
                  <a:pt x="705650" y="107543"/>
                </a:lnTo>
                <a:lnTo>
                  <a:pt x="705650" y="122872"/>
                </a:lnTo>
                <a:lnTo>
                  <a:pt x="674966" y="138226"/>
                </a:lnTo>
                <a:lnTo>
                  <a:pt x="644296" y="138226"/>
                </a:lnTo>
                <a:lnTo>
                  <a:pt x="598271" y="138226"/>
                </a:lnTo>
                <a:lnTo>
                  <a:pt x="567601" y="138226"/>
                </a:lnTo>
                <a:lnTo>
                  <a:pt x="521576" y="153542"/>
                </a:lnTo>
                <a:lnTo>
                  <a:pt x="475538" y="153542"/>
                </a:lnTo>
                <a:lnTo>
                  <a:pt x="460197" y="153542"/>
                </a:lnTo>
                <a:lnTo>
                  <a:pt x="444868" y="153542"/>
                </a:lnTo>
                <a:lnTo>
                  <a:pt x="429526" y="153542"/>
                </a:lnTo>
                <a:lnTo>
                  <a:pt x="398843" y="168909"/>
                </a:lnTo>
                <a:lnTo>
                  <a:pt x="383514" y="168909"/>
                </a:lnTo>
                <a:lnTo>
                  <a:pt x="368173" y="168909"/>
                </a:lnTo>
                <a:lnTo>
                  <a:pt x="352831" y="168909"/>
                </a:lnTo>
                <a:lnTo>
                  <a:pt x="337489" y="184238"/>
                </a:lnTo>
                <a:lnTo>
                  <a:pt x="322148" y="184238"/>
                </a:lnTo>
                <a:lnTo>
                  <a:pt x="306819" y="184238"/>
                </a:lnTo>
                <a:lnTo>
                  <a:pt x="291477" y="199580"/>
                </a:lnTo>
                <a:lnTo>
                  <a:pt x="276136" y="199580"/>
                </a:lnTo>
                <a:lnTo>
                  <a:pt x="260807" y="199580"/>
                </a:lnTo>
                <a:lnTo>
                  <a:pt x="260807" y="214909"/>
                </a:lnTo>
                <a:lnTo>
                  <a:pt x="245452" y="214909"/>
                </a:lnTo>
                <a:lnTo>
                  <a:pt x="230098" y="214909"/>
                </a:lnTo>
                <a:lnTo>
                  <a:pt x="214757" y="230263"/>
                </a:lnTo>
                <a:lnTo>
                  <a:pt x="199428" y="230263"/>
                </a:lnTo>
                <a:lnTo>
                  <a:pt x="184086" y="245592"/>
                </a:lnTo>
                <a:lnTo>
                  <a:pt x="168757" y="245592"/>
                </a:lnTo>
                <a:lnTo>
                  <a:pt x="153403" y="245592"/>
                </a:lnTo>
                <a:lnTo>
                  <a:pt x="153403" y="260946"/>
                </a:lnTo>
                <a:lnTo>
                  <a:pt x="122732" y="276263"/>
                </a:lnTo>
                <a:lnTo>
                  <a:pt x="107391" y="276263"/>
                </a:lnTo>
                <a:lnTo>
                  <a:pt x="92049" y="291617"/>
                </a:lnTo>
                <a:lnTo>
                  <a:pt x="76708" y="306971"/>
                </a:lnTo>
                <a:lnTo>
                  <a:pt x="61366" y="306971"/>
                </a:lnTo>
                <a:lnTo>
                  <a:pt x="61366" y="322287"/>
                </a:lnTo>
                <a:lnTo>
                  <a:pt x="0" y="245592"/>
                </a:lnTo>
                <a:lnTo>
                  <a:pt x="15354" y="245592"/>
                </a:lnTo>
                <a:lnTo>
                  <a:pt x="30695" y="230263"/>
                </a:lnTo>
                <a:lnTo>
                  <a:pt x="46024" y="230263"/>
                </a:lnTo>
                <a:lnTo>
                  <a:pt x="61366" y="214909"/>
                </a:lnTo>
                <a:lnTo>
                  <a:pt x="76708" y="199580"/>
                </a:lnTo>
                <a:lnTo>
                  <a:pt x="92049" y="184238"/>
                </a:lnTo>
                <a:lnTo>
                  <a:pt x="107391" y="184238"/>
                </a:lnTo>
                <a:lnTo>
                  <a:pt x="122732" y="168909"/>
                </a:lnTo>
                <a:lnTo>
                  <a:pt x="138061" y="168909"/>
                </a:lnTo>
                <a:lnTo>
                  <a:pt x="153403" y="153542"/>
                </a:lnTo>
                <a:lnTo>
                  <a:pt x="168757" y="153542"/>
                </a:lnTo>
                <a:lnTo>
                  <a:pt x="184086" y="153542"/>
                </a:lnTo>
                <a:lnTo>
                  <a:pt x="199428" y="138226"/>
                </a:lnTo>
                <a:lnTo>
                  <a:pt x="214757" y="138226"/>
                </a:lnTo>
                <a:lnTo>
                  <a:pt x="214757" y="122872"/>
                </a:lnTo>
                <a:lnTo>
                  <a:pt x="230098" y="122872"/>
                </a:lnTo>
                <a:lnTo>
                  <a:pt x="245452" y="122872"/>
                </a:lnTo>
                <a:lnTo>
                  <a:pt x="260807" y="107543"/>
                </a:lnTo>
                <a:lnTo>
                  <a:pt x="276136" y="107543"/>
                </a:lnTo>
                <a:lnTo>
                  <a:pt x="291477" y="107543"/>
                </a:lnTo>
                <a:lnTo>
                  <a:pt x="306819" y="107543"/>
                </a:lnTo>
                <a:lnTo>
                  <a:pt x="322148" y="92201"/>
                </a:lnTo>
                <a:lnTo>
                  <a:pt x="337489" y="92201"/>
                </a:lnTo>
                <a:lnTo>
                  <a:pt x="352831" y="92201"/>
                </a:lnTo>
                <a:lnTo>
                  <a:pt x="368173" y="92201"/>
                </a:lnTo>
                <a:lnTo>
                  <a:pt x="368173" y="76873"/>
                </a:lnTo>
                <a:lnTo>
                  <a:pt x="383514" y="76873"/>
                </a:lnTo>
                <a:lnTo>
                  <a:pt x="398843" y="76873"/>
                </a:lnTo>
                <a:lnTo>
                  <a:pt x="429526" y="76873"/>
                </a:lnTo>
                <a:lnTo>
                  <a:pt x="444868" y="76873"/>
                </a:lnTo>
                <a:lnTo>
                  <a:pt x="475538" y="61518"/>
                </a:lnTo>
                <a:lnTo>
                  <a:pt x="490880" y="61518"/>
                </a:lnTo>
                <a:lnTo>
                  <a:pt x="536917" y="61518"/>
                </a:lnTo>
                <a:lnTo>
                  <a:pt x="582942" y="61518"/>
                </a:lnTo>
                <a:lnTo>
                  <a:pt x="628942" y="46164"/>
                </a:lnTo>
                <a:lnTo>
                  <a:pt x="659625" y="46164"/>
                </a:lnTo>
                <a:lnTo>
                  <a:pt x="690308" y="46164"/>
                </a:lnTo>
                <a:lnTo>
                  <a:pt x="690308" y="61518"/>
                </a:lnTo>
                <a:lnTo>
                  <a:pt x="705650" y="61518"/>
                </a:lnTo>
                <a:lnTo>
                  <a:pt x="705650" y="76873"/>
                </a:lnTo>
                <a:lnTo>
                  <a:pt x="720991" y="76873"/>
                </a:lnTo>
                <a:lnTo>
                  <a:pt x="736346" y="76873"/>
                </a:lnTo>
                <a:lnTo>
                  <a:pt x="751687" y="76873"/>
                </a:lnTo>
                <a:lnTo>
                  <a:pt x="751687" y="61518"/>
                </a:lnTo>
                <a:lnTo>
                  <a:pt x="751687" y="46164"/>
                </a:lnTo>
                <a:lnTo>
                  <a:pt x="767016" y="46164"/>
                </a:lnTo>
                <a:lnTo>
                  <a:pt x="782358" y="46164"/>
                </a:lnTo>
                <a:lnTo>
                  <a:pt x="797687" y="30835"/>
                </a:lnTo>
                <a:lnTo>
                  <a:pt x="813028" y="30835"/>
                </a:lnTo>
                <a:lnTo>
                  <a:pt x="828382" y="30835"/>
                </a:lnTo>
                <a:lnTo>
                  <a:pt x="843711" y="30835"/>
                </a:lnTo>
                <a:lnTo>
                  <a:pt x="948067" y="0"/>
                </a:lnTo>
                <a:lnTo>
                  <a:pt x="952563" y="93878"/>
                </a:lnTo>
                <a:lnTo>
                  <a:pt x="947064" y="95376"/>
                </a:lnTo>
                <a:close/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173607" y="2092832"/>
            <a:ext cx="543450" cy="622369"/>
          </a:xfrm>
          <a:custGeom>
            <a:avLst/>
            <a:gdLst/>
            <a:ahLst/>
            <a:cxnLst/>
            <a:rect l="l" t="t" r="r" b="b"/>
            <a:pathLst>
              <a:path w="543450" h="622369">
                <a:moveTo>
                  <a:pt x="543450" y="0"/>
                </a:moveTo>
                <a:lnTo>
                  <a:pt x="533491" y="159338"/>
                </a:lnTo>
                <a:lnTo>
                  <a:pt x="533491" y="174667"/>
                </a:lnTo>
                <a:lnTo>
                  <a:pt x="533491" y="190008"/>
                </a:lnTo>
                <a:lnTo>
                  <a:pt x="518149" y="190008"/>
                </a:lnTo>
                <a:lnTo>
                  <a:pt x="518149" y="205337"/>
                </a:lnTo>
                <a:lnTo>
                  <a:pt x="518149" y="220679"/>
                </a:lnTo>
                <a:lnTo>
                  <a:pt x="518149" y="236020"/>
                </a:lnTo>
                <a:lnTo>
                  <a:pt x="502808" y="251362"/>
                </a:lnTo>
                <a:lnTo>
                  <a:pt x="502808" y="266704"/>
                </a:lnTo>
                <a:lnTo>
                  <a:pt x="487466" y="282045"/>
                </a:lnTo>
                <a:lnTo>
                  <a:pt x="487466" y="297387"/>
                </a:lnTo>
                <a:lnTo>
                  <a:pt x="472125" y="297387"/>
                </a:lnTo>
                <a:lnTo>
                  <a:pt x="472125" y="312716"/>
                </a:lnTo>
                <a:lnTo>
                  <a:pt x="456783" y="312716"/>
                </a:lnTo>
                <a:lnTo>
                  <a:pt x="456783" y="328083"/>
                </a:lnTo>
                <a:lnTo>
                  <a:pt x="441441" y="328083"/>
                </a:lnTo>
                <a:lnTo>
                  <a:pt x="441441" y="343412"/>
                </a:lnTo>
                <a:lnTo>
                  <a:pt x="426112" y="343412"/>
                </a:lnTo>
                <a:lnTo>
                  <a:pt x="426112" y="358753"/>
                </a:lnTo>
                <a:lnTo>
                  <a:pt x="410771" y="358753"/>
                </a:lnTo>
                <a:lnTo>
                  <a:pt x="349417" y="404765"/>
                </a:lnTo>
                <a:lnTo>
                  <a:pt x="334076" y="404765"/>
                </a:lnTo>
                <a:lnTo>
                  <a:pt x="318734" y="404765"/>
                </a:lnTo>
                <a:lnTo>
                  <a:pt x="318734" y="420107"/>
                </a:lnTo>
                <a:lnTo>
                  <a:pt x="257368" y="450790"/>
                </a:lnTo>
                <a:lnTo>
                  <a:pt x="196001" y="496802"/>
                </a:lnTo>
                <a:lnTo>
                  <a:pt x="180660" y="496802"/>
                </a:lnTo>
                <a:lnTo>
                  <a:pt x="180660" y="512144"/>
                </a:lnTo>
                <a:lnTo>
                  <a:pt x="165331" y="512144"/>
                </a:lnTo>
                <a:lnTo>
                  <a:pt x="119306" y="542840"/>
                </a:lnTo>
                <a:lnTo>
                  <a:pt x="73281" y="573510"/>
                </a:lnTo>
                <a:lnTo>
                  <a:pt x="57939" y="573510"/>
                </a:lnTo>
                <a:lnTo>
                  <a:pt x="42598" y="573510"/>
                </a:lnTo>
                <a:lnTo>
                  <a:pt x="42598" y="588852"/>
                </a:lnTo>
                <a:lnTo>
                  <a:pt x="27256" y="588852"/>
                </a:lnTo>
                <a:lnTo>
                  <a:pt x="27256" y="604193"/>
                </a:lnTo>
                <a:lnTo>
                  <a:pt x="0" y="62237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173607" y="2092832"/>
            <a:ext cx="450442" cy="489807"/>
          </a:xfrm>
          <a:custGeom>
            <a:avLst/>
            <a:gdLst/>
            <a:ahLst/>
            <a:cxnLst/>
            <a:rect l="l" t="t" r="r" b="b"/>
            <a:pathLst>
              <a:path w="450442" h="489807">
                <a:moveTo>
                  <a:pt x="0" y="489808"/>
                </a:moveTo>
                <a:lnTo>
                  <a:pt x="134647" y="404765"/>
                </a:lnTo>
                <a:lnTo>
                  <a:pt x="211343" y="358753"/>
                </a:lnTo>
                <a:lnTo>
                  <a:pt x="380088" y="266704"/>
                </a:lnTo>
                <a:lnTo>
                  <a:pt x="380088" y="251362"/>
                </a:lnTo>
                <a:lnTo>
                  <a:pt x="395429" y="251362"/>
                </a:lnTo>
                <a:lnTo>
                  <a:pt x="395429" y="236020"/>
                </a:lnTo>
                <a:lnTo>
                  <a:pt x="410771" y="236020"/>
                </a:lnTo>
                <a:lnTo>
                  <a:pt x="410771" y="220679"/>
                </a:lnTo>
                <a:lnTo>
                  <a:pt x="426112" y="220679"/>
                </a:lnTo>
                <a:lnTo>
                  <a:pt x="426112" y="205337"/>
                </a:lnTo>
                <a:lnTo>
                  <a:pt x="426112" y="190008"/>
                </a:lnTo>
                <a:lnTo>
                  <a:pt x="441441" y="190008"/>
                </a:lnTo>
                <a:lnTo>
                  <a:pt x="441441" y="174667"/>
                </a:lnTo>
                <a:lnTo>
                  <a:pt x="441441" y="159338"/>
                </a:lnTo>
                <a:lnTo>
                  <a:pt x="441441" y="143996"/>
                </a:lnTo>
                <a:lnTo>
                  <a:pt x="450442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382920" y="3505631"/>
            <a:ext cx="1174081" cy="888804"/>
          </a:xfrm>
          <a:custGeom>
            <a:avLst/>
            <a:gdLst/>
            <a:ahLst/>
            <a:cxnLst/>
            <a:rect l="l" t="t" r="r" b="b"/>
            <a:pathLst>
              <a:path w="1174081" h="888804">
                <a:moveTo>
                  <a:pt x="0" y="0"/>
                </a:moveTo>
                <a:lnTo>
                  <a:pt x="66141" y="58788"/>
                </a:lnTo>
                <a:lnTo>
                  <a:pt x="224154" y="209448"/>
                </a:lnTo>
                <a:lnTo>
                  <a:pt x="253542" y="260896"/>
                </a:lnTo>
                <a:lnTo>
                  <a:pt x="271907" y="312343"/>
                </a:lnTo>
                <a:lnTo>
                  <a:pt x="293966" y="503415"/>
                </a:lnTo>
                <a:lnTo>
                  <a:pt x="316014" y="598957"/>
                </a:lnTo>
                <a:lnTo>
                  <a:pt x="371132" y="672452"/>
                </a:lnTo>
                <a:lnTo>
                  <a:pt x="437248" y="712863"/>
                </a:lnTo>
                <a:lnTo>
                  <a:pt x="532803" y="734923"/>
                </a:lnTo>
                <a:lnTo>
                  <a:pt x="951699" y="760641"/>
                </a:lnTo>
                <a:lnTo>
                  <a:pt x="1014171" y="775335"/>
                </a:lnTo>
                <a:lnTo>
                  <a:pt x="1054595" y="793699"/>
                </a:lnTo>
                <a:lnTo>
                  <a:pt x="1080312" y="819416"/>
                </a:lnTo>
                <a:lnTo>
                  <a:pt x="1120736" y="859853"/>
                </a:lnTo>
                <a:lnTo>
                  <a:pt x="1161148" y="885571"/>
                </a:lnTo>
                <a:lnTo>
                  <a:pt x="1174081" y="888804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19929" y="3149207"/>
            <a:ext cx="462991" cy="356425"/>
          </a:xfrm>
          <a:custGeom>
            <a:avLst/>
            <a:gdLst/>
            <a:ahLst/>
            <a:cxnLst/>
            <a:rect l="l" t="t" r="r" b="b"/>
            <a:pathLst>
              <a:path w="462991" h="356425">
                <a:moveTo>
                  <a:pt x="0" y="0"/>
                </a:moveTo>
                <a:lnTo>
                  <a:pt x="51435" y="22034"/>
                </a:lnTo>
                <a:lnTo>
                  <a:pt x="462991" y="356425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435402" y="3149207"/>
            <a:ext cx="1484528" cy="2131237"/>
          </a:xfrm>
          <a:custGeom>
            <a:avLst/>
            <a:gdLst/>
            <a:ahLst/>
            <a:cxnLst/>
            <a:rect l="l" t="t" r="r" b="b"/>
            <a:pathLst>
              <a:path w="1484528" h="2131237">
                <a:moveTo>
                  <a:pt x="0" y="2131237"/>
                </a:moveTo>
                <a:lnTo>
                  <a:pt x="51460" y="2024672"/>
                </a:lnTo>
                <a:lnTo>
                  <a:pt x="135978" y="1859318"/>
                </a:lnTo>
                <a:lnTo>
                  <a:pt x="205778" y="1723364"/>
                </a:lnTo>
                <a:lnTo>
                  <a:pt x="327037" y="1480845"/>
                </a:lnTo>
                <a:lnTo>
                  <a:pt x="415239" y="1286090"/>
                </a:lnTo>
                <a:lnTo>
                  <a:pt x="507098" y="1106042"/>
                </a:lnTo>
                <a:lnTo>
                  <a:pt x="621017" y="878217"/>
                </a:lnTo>
                <a:lnTo>
                  <a:pt x="712876" y="676109"/>
                </a:lnTo>
                <a:lnTo>
                  <a:pt x="863511" y="382142"/>
                </a:lnTo>
                <a:lnTo>
                  <a:pt x="889254" y="334378"/>
                </a:lnTo>
                <a:lnTo>
                  <a:pt x="929665" y="275577"/>
                </a:lnTo>
                <a:lnTo>
                  <a:pt x="977442" y="238836"/>
                </a:lnTo>
                <a:lnTo>
                  <a:pt x="1036218" y="202107"/>
                </a:lnTo>
                <a:lnTo>
                  <a:pt x="1205268" y="135953"/>
                </a:lnTo>
                <a:lnTo>
                  <a:pt x="1330198" y="88188"/>
                </a:lnTo>
                <a:lnTo>
                  <a:pt x="1403680" y="55117"/>
                </a:lnTo>
                <a:lnTo>
                  <a:pt x="1473492" y="25717"/>
                </a:lnTo>
                <a:lnTo>
                  <a:pt x="1480858" y="14693"/>
                </a:lnTo>
                <a:lnTo>
                  <a:pt x="1484528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862098" y="5286028"/>
            <a:ext cx="570515" cy="977299"/>
          </a:xfrm>
          <a:custGeom>
            <a:avLst/>
            <a:gdLst/>
            <a:ahLst/>
            <a:cxnLst/>
            <a:rect l="l" t="t" r="r" b="b"/>
            <a:pathLst>
              <a:path w="570515" h="977299">
                <a:moveTo>
                  <a:pt x="0" y="977299"/>
                </a:moveTo>
                <a:lnTo>
                  <a:pt x="20132" y="944941"/>
                </a:lnTo>
                <a:lnTo>
                  <a:pt x="39995" y="912409"/>
                </a:lnTo>
                <a:lnTo>
                  <a:pt x="46605" y="901557"/>
                </a:lnTo>
                <a:lnTo>
                  <a:pt x="66544" y="869075"/>
                </a:lnTo>
                <a:lnTo>
                  <a:pt x="86863" y="836843"/>
                </a:lnTo>
                <a:lnTo>
                  <a:pt x="115029" y="794570"/>
                </a:lnTo>
                <a:lnTo>
                  <a:pt x="137295" y="763618"/>
                </a:lnTo>
                <a:lnTo>
                  <a:pt x="160318" y="733222"/>
                </a:lnTo>
                <a:lnTo>
                  <a:pt x="183719" y="703126"/>
                </a:lnTo>
                <a:lnTo>
                  <a:pt x="191550" y="693121"/>
                </a:lnTo>
                <a:lnTo>
                  <a:pt x="199377" y="683115"/>
                </a:lnTo>
                <a:lnTo>
                  <a:pt x="230417" y="642907"/>
                </a:lnTo>
                <a:lnTo>
                  <a:pt x="260478" y="601991"/>
                </a:lnTo>
                <a:lnTo>
                  <a:pt x="282183" y="570097"/>
                </a:lnTo>
                <a:lnTo>
                  <a:pt x="303256" y="536849"/>
                </a:lnTo>
                <a:lnTo>
                  <a:pt x="323282" y="503252"/>
                </a:lnTo>
                <a:lnTo>
                  <a:pt x="342343" y="469356"/>
                </a:lnTo>
                <a:lnTo>
                  <a:pt x="360521" y="435209"/>
                </a:lnTo>
                <a:lnTo>
                  <a:pt x="377897" y="400861"/>
                </a:lnTo>
                <a:lnTo>
                  <a:pt x="394554" y="366360"/>
                </a:lnTo>
                <a:lnTo>
                  <a:pt x="405321" y="343319"/>
                </a:lnTo>
                <a:lnTo>
                  <a:pt x="410682" y="331805"/>
                </a:lnTo>
                <a:lnTo>
                  <a:pt x="432147" y="285766"/>
                </a:lnTo>
                <a:lnTo>
                  <a:pt x="453685" y="239764"/>
                </a:lnTo>
                <a:lnTo>
                  <a:pt x="475344" y="193817"/>
                </a:lnTo>
                <a:lnTo>
                  <a:pt x="491699" y="159401"/>
                </a:lnTo>
                <a:lnTo>
                  <a:pt x="508215" y="124989"/>
                </a:lnTo>
                <a:lnTo>
                  <a:pt x="525050" y="90698"/>
                </a:lnTo>
                <a:lnTo>
                  <a:pt x="547766" y="45285"/>
                </a:lnTo>
                <a:lnTo>
                  <a:pt x="553462" y="33962"/>
                </a:lnTo>
                <a:lnTo>
                  <a:pt x="559155" y="22642"/>
                </a:lnTo>
                <a:lnTo>
                  <a:pt x="564841" y="11322"/>
                </a:lnTo>
                <a:lnTo>
                  <a:pt x="570515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173983" y="3101436"/>
            <a:ext cx="745947" cy="69811"/>
          </a:xfrm>
          <a:custGeom>
            <a:avLst/>
            <a:gdLst/>
            <a:ahLst/>
            <a:cxnLst/>
            <a:rect l="l" t="t" r="r" b="b"/>
            <a:pathLst>
              <a:path w="745947" h="69811">
                <a:moveTo>
                  <a:pt x="0" y="66141"/>
                </a:moveTo>
                <a:lnTo>
                  <a:pt x="69824" y="69811"/>
                </a:lnTo>
                <a:lnTo>
                  <a:pt x="139636" y="62471"/>
                </a:lnTo>
                <a:lnTo>
                  <a:pt x="216801" y="36741"/>
                </a:lnTo>
                <a:lnTo>
                  <a:pt x="286626" y="11023"/>
                </a:lnTo>
                <a:lnTo>
                  <a:pt x="349084" y="0"/>
                </a:lnTo>
                <a:lnTo>
                  <a:pt x="433603" y="7353"/>
                </a:lnTo>
                <a:lnTo>
                  <a:pt x="540169" y="18376"/>
                </a:lnTo>
                <a:lnTo>
                  <a:pt x="613664" y="22034"/>
                </a:lnTo>
                <a:lnTo>
                  <a:pt x="687146" y="33070"/>
                </a:lnTo>
                <a:lnTo>
                  <a:pt x="745947" y="47777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759288" y="3079388"/>
            <a:ext cx="1414691" cy="249872"/>
          </a:xfrm>
          <a:custGeom>
            <a:avLst/>
            <a:gdLst/>
            <a:ahLst/>
            <a:cxnLst/>
            <a:rect l="l" t="t" r="r" b="b"/>
            <a:pathLst>
              <a:path w="1414691" h="249872">
                <a:moveTo>
                  <a:pt x="0" y="213118"/>
                </a:moveTo>
                <a:lnTo>
                  <a:pt x="238848" y="246189"/>
                </a:lnTo>
                <a:lnTo>
                  <a:pt x="316026" y="249872"/>
                </a:lnTo>
                <a:lnTo>
                  <a:pt x="382155" y="249872"/>
                </a:lnTo>
                <a:lnTo>
                  <a:pt x="444627" y="238848"/>
                </a:lnTo>
                <a:lnTo>
                  <a:pt x="507098" y="227825"/>
                </a:lnTo>
                <a:lnTo>
                  <a:pt x="562229" y="198412"/>
                </a:lnTo>
                <a:lnTo>
                  <a:pt x="841476" y="33070"/>
                </a:lnTo>
                <a:lnTo>
                  <a:pt x="892911" y="11023"/>
                </a:lnTo>
                <a:lnTo>
                  <a:pt x="937031" y="0"/>
                </a:lnTo>
                <a:lnTo>
                  <a:pt x="1014171" y="0"/>
                </a:lnTo>
                <a:lnTo>
                  <a:pt x="1341221" y="80835"/>
                </a:lnTo>
                <a:lnTo>
                  <a:pt x="1414691" y="88188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137259" y="2697231"/>
            <a:ext cx="36728" cy="470344"/>
          </a:xfrm>
          <a:custGeom>
            <a:avLst/>
            <a:gdLst/>
            <a:ahLst/>
            <a:cxnLst/>
            <a:rect l="l" t="t" r="r" b="b"/>
            <a:pathLst>
              <a:path w="36728" h="470344">
                <a:moveTo>
                  <a:pt x="0" y="0"/>
                </a:moveTo>
                <a:lnTo>
                  <a:pt x="7340" y="124942"/>
                </a:lnTo>
                <a:lnTo>
                  <a:pt x="25717" y="334378"/>
                </a:lnTo>
                <a:lnTo>
                  <a:pt x="36728" y="470344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94213" y="3072035"/>
            <a:ext cx="665073" cy="220472"/>
          </a:xfrm>
          <a:custGeom>
            <a:avLst/>
            <a:gdLst/>
            <a:ahLst/>
            <a:cxnLst/>
            <a:rect l="l" t="t" r="r" b="b"/>
            <a:pathLst>
              <a:path w="665073" h="220472">
                <a:moveTo>
                  <a:pt x="0" y="0"/>
                </a:moveTo>
                <a:lnTo>
                  <a:pt x="40411" y="29387"/>
                </a:lnTo>
                <a:lnTo>
                  <a:pt x="88176" y="55118"/>
                </a:lnTo>
                <a:lnTo>
                  <a:pt x="121259" y="66141"/>
                </a:lnTo>
                <a:lnTo>
                  <a:pt x="165341" y="66141"/>
                </a:lnTo>
                <a:lnTo>
                  <a:pt x="227825" y="58801"/>
                </a:lnTo>
                <a:lnTo>
                  <a:pt x="260883" y="58801"/>
                </a:lnTo>
                <a:lnTo>
                  <a:pt x="290283" y="62471"/>
                </a:lnTo>
                <a:lnTo>
                  <a:pt x="341731" y="88201"/>
                </a:lnTo>
                <a:lnTo>
                  <a:pt x="466661" y="172707"/>
                </a:lnTo>
                <a:lnTo>
                  <a:pt x="532803" y="205765"/>
                </a:lnTo>
                <a:lnTo>
                  <a:pt x="587908" y="216801"/>
                </a:lnTo>
                <a:lnTo>
                  <a:pt x="665073" y="220472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686863" y="3873094"/>
            <a:ext cx="422567" cy="455637"/>
          </a:xfrm>
          <a:custGeom>
            <a:avLst/>
            <a:gdLst/>
            <a:ahLst/>
            <a:cxnLst/>
            <a:rect l="l" t="t" r="r" b="b"/>
            <a:pathLst>
              <a:path w="422567" h="455637">
                <a:moveTo>
                  <a:pt x="0" y="455637"/>
                </a:moveTo>
                <a:lnTo>
                  <a:pt x="40424" y="389496"/>
                </a:lnTo>
                <a:lnTo>
                  <a:pt x="73482" y="345401"/>
                </a:lnTo>
                <a:lnTo>
                  <a:pt x="110236" y="286613"/>
                </a:lnTo>
                <a:lnTo>
                  <a:pt x="146977" y="246189"/>
                </a:lnTo>
                <a:lnTo>
                  <a:pt x="209448" y="180047"/>
                </a:lnTo>
                <a:lnTo>
                  <a:pt x="268236" y="117576"/>
                </a:lnTo>
                <a:lnTo>
                  <a:pt x="338061" y="55105"/>
                </a:lnTo>
                <a:lnTo>
                  <a:pt x="378472" y="29387"/>
                </a:lnTo>
                <a:lnTo>
                  <a:pt x="422567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404450" y="5136531"/>
            <a:ext cx="992938" cy="316615"/>
          </a:xfrm>
          <a:custGeom>
            <a:avLst/>
            <a:gdLst/>
            <a:ahLst/>
            <a:cxnLst/>
            <a:rect l="l" t="t" r="r" b="b"/>
            <a:pathLst>
              <a:path w="992938" h="316615">
                <a:moveTo>
                  <a:pt x="0" y="316615"/>
                </a:moveTo>
                <a:lnTo>
                  <a:pt x="37499" y="289493"/>
                </a:lnTo>
                <a:lnTo>
                  <a:pt x="75658" y="263967"/>
                </a:lnTo>
                <a:lnTo>
                  <a:pt x="114535" y="240131"/>
                </a:lnTo>
                <a:lnTo>
                  <a:pt x="154190" y="218076"/>
                </a:lnTo>
                <a:lnTo>
                  <a:pt x="194681" y="197896"/>
                </a:lnTo>
                <a:lnTo>
                  <a:pt x="236067" y="179683"/>
                </a:lnTo>
                <a:lnTo>
                  <a:pt x="278408" y="163530"/>
                </a:lnTo>
                <a:lnTo>
                  <a:pt x="321762" y="149531"/>
                </a:lnTo>
                <a:lnTo>
                  <a:pt x="366189" y="137778"/>
                </a:lnTo>
                <a:lnTo>
                  <a:pt x="411746" y="128363"/>
                </a:lnTo>
                <a:lnTo>
                  <a:pt x="451168" y="122062"/>
                </a:lnTo>
                <a:lnTo>
                  <a:pt x="490823" y="116967"/>
                </a:lnTo>
                <a:lnTo>
                  <a:pt x="530659" y="112815"/>
                </a:lnTo>
                <a:lnTo>
                  <a:pt x="570626" y="109347"/>
                </a:lnTo>
                <a:lnTo>
                  <a:pt x="610673" y="106298"/>
                </a:lnTo>
                <a:lnTo>
                  <a:pt x="650748" y="103409"/>
                </a:lnTo>
                <a:lnTo>
                  <a:pt x="670781" y="101942"/>
                </a:lnTo>
                <a:lnTo>
                  <a:pt x="710805" y="98800"/>
                </a:lnTo>
                <a:lnTo>
                  <a:pt x="750730" y="95163"/>
                </a:lnTo>
                <a:lnTo>
                  <a:pt x="790507" y="90769"/>
                </a:lnTo>
                <a:lnTo>
                  <a:pt x="836126" y="83236"/>
                </a:lnTo>
                <a:lnTo>
                  <a:pt x="883815" y="66320"/>
                </a:lnTo>
                <a:lnTo>
                  <a:pt x="928102" y="42484"/>
                </a:lnTo>
                <a:lnTo>
                  <a:pt x="960401" y="21783"/>
                </a:lnTo>
                <a:lnTo>
                  <a:pt x="982009" y="7307"/>
                </a:lnTo>
                <a:lnTo>
                  <a:pt x="992938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044344" y="5453155"/>
            <a:ext cx="360108" cy="1039901"/>
          </a:xfrm>
          <a:custGeom>
            <a:avLst/>
            <a:gdLst/>
            <a:ahLst/>
            <a:cxnLst/>
            <a:rect l="l" t="t" r="r" b="b"/>
            <a:pathLst>
              <a:path w="360108" h="1039901">
                <a:moveTo>
                  <a:pt x="3670" y="1039901"/>
                </a:moveTo>
                <a:lnTo>
                  <a:pt x="0" y="951699"/>
                </a:lnTo>
                <a:lnTo>
                  <a:pt x="0" y="852487"/>
                </a:lnTo>
                <a:lnTo>
                  <a:pt x="0" y="767981"/>
                </a:lnTo>
                <a:lnTo>
                  <a:pt x="0" y="694486"/>
                </a:lnTo>
                <a:lnTo>
                  <a:pt x="3670" y="632015"/>
                </a:lnTo>
                <a:lnTo>
                  <a:pt x="14706" y="569556"/>
                </a:lnTo>
                <a:lnTo>
                  <a:pt x="22047" y="525449"/>
                </a:lnTo>
                <a:lnTo>
                  <a:pt x="51434" y="415201"/>
                </a:lnTo>
                <a:lnTo>
                  <a:pt x="91871" y="334378"/>
                </a:lnTo>
                <a:lnTo>
                  <a:pt x="132283" y="260883"/>
                </a:lnTo>
                <a:lnTo>
                  <a:pt x="176377" y="191071"/>
                </a:lnTo>
                <a:lnTo>
                  <a:pt x="220471" y="135953"/>
                </a:lnTo>
                <a:lnTo>
                  <a:pt x="304990" y="51435"/>
                </a:lnTo>
                <a:lnTo>
                  <a:pt x="360108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48016" y="6493059"/>
            <a:ext cx="154330" cy="499719"/>
          </a:xfrm>
          <a:custGeom>
            <a:avLst/>
            <a:gdLst/>
            <a:ahLst/>
            <a:cxnLst/>
            <a:rect l="l" t="t" r="r" b="b"/>
            <a:pathLst>
              <a:path w="154330" h="499719">
                <a:moveTo>
                  <a:pt x="154330" y="499719"/>
                </a:moveTo>
                <a:lnTo>
                  <a:pt x="106565" y="411543"/>
                </a:lnTo>
                <a:lnTo>
                  <a:pt x="58788" y="308648"/>
                </a:lnTo>
                <a:lnTo>
                  <a:pt x="29400" y="216789"/>
                </a:lnTo>
                <a:lnTo>
                  <a:pt x="7353" y="106553"/>
                </a:lnTo>
                <a:lnTo>
                  <a:pt x="0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309435" y="6992777"/>
            <a:ext cx="892911" cy="705523"/>
          </a:xfrm>
          <a:custGeom>
            <a:avLst/>
            <a:gdLst/>
            <a:ahLst/>
            <a:cxnLst/>
            <a:rect l="l" t="t" r="r" b="b"/>
            <a:pathLst>
              <a:path w="892911" h="705523">
                <a:moveTo>
                  <a:pt x="0" y="705523"/>
                </a:moveTo>
                <a:lnTo>
                  <a:pt x="95542" y="617334"/>
                </a:lnTo>
                <a:lnTo>
                  <a:pt x="187401" y="551192"/>
                </a:lnTo>
                <a:lnTo>
                  <a:pt x="238848" y="510768"/>
                </a:lnTo>
                <a:lnTo>
                  <a:pt x="293966" y="466686"/>
                </a:lnTo>
                <a:lnTo>
                  <a:pt x="341731" y="422579"/>
                </a:lnTo>
                <a:lnTo>
                  <a:pt x="429920" y="356450"/>
                </a:lnTo>
                <a:lnTo>
                  <a:pt x="514438" y="282956"/>
                </a:lnTo>
                <a:lnTo>
                  <a:pt x="598944" y="216801"/>
                </a:lnTo>
                <a:lnTo>
                  <a:pt x="668769" y="169049"/>
                </a:lnTo>
                <a:lnTo>
                  <a:pt x="727557" y="124942"/>
                </a:lnTo>
                <a:lnTo>
                  <a:pt x="786358" y="80848"/>
                </a:lnTo>
                <a:lnTo>
                  <a:pt x="841476" y="40436"/>
                </a:lnTo>
                <a:lnTo>
                  <a:pt x="892911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407594" y="5129786"/>
            <a:ext cx="451815" cy="891197"/>
          </a:xfrm>
          <a:custGeom>
            <a:avLst/>
            <a:gdLst/>
            <a:ahLst/>
            <a:cxnLst/>
            <a:rect l="l" t="t" r="r" b="b"/>
            <a:pathLst>
              <a:path w="451815" h="891197">
                <a:moveTo>
                  <a:pt x="451815" y="891197"/>
                </a:moveTo>
                <a:lnTo>
                  <a:pt x="428555" y="855328"/>
                </a:lnTo>
                <a:lnTo>
                  <a:pt x="404858" y="822626"/>
                </a:lnTo>
                <a:lnTo>
                  <a:pt x="380742" y="792370"/>
                </a:lnTo>
                <a:lnTo>
                  <a:pt x="343820" y="749989"/>
                </a:lnTo>
                <a:lnTo>
                  <a:pt x="306054" y="709049"/>
                </a:lnTo>
                <a:lnTo>
                  <a:pt x="293288" y="695301"/>
                </a:lnTo>
                <a:lnTo>
                  <a:pt x="267504" y="667113"/>
                </a:lnTo>
                <a:lnTo>
                  <a:pt x="241398" y="637400"/>
                </a:lnTo>
                <a:lnTo>
                  <a:pt x="214989" y="605439"/>
                </a:lnTo>
                <a:lnTo>
                  <a:pt x="190482" y="573520"/>
                </a:lnTo>
                <a:lnTo>
                  <a:pt x="158978" y="528650"/>
                </a:lnTo>
                <a:lnTo>
                  <a:pt x="130563" y="483086"/>
                </a:lnTo>
                <a:lnTo>
                  <a:pt x="105206" y="436430"/>
                </a:lnTo>
                <a:lnTo>
                  <a:pt x="82878" y="388287"/>
                </a:lnTo>
                <a:lnTo>
                  <a:pt x="63546" y="338261"/>
                </a:lnTo>
                <a:lnTo>
                  <a:pt x="47181" y="285955"/>
                </a:lnTo>
                <a:lnTo>
                  <a:pt x="36055" y="241534"/>
                </a:lnTo>
                <a:lnTo>
                  <a:pt x="27914" y="201655"/>
                </a:lnTo>
                <a:lnTo>
                  <a:pt x="21081" y="161526"/>
                </a:lnTo>
                <a:lnTo>
                  <a:pt x="15215" y="121222"/>
                </a:lnTo>
                <a:lnTo>
                  <a:pt x="9974" y="80817"/>
                </a:lnTo>
                <a:lnTo>
                  <a:pt x="5017" y="40384"/>
                </a:lnTo>
                <a:lnTo>
                  <a:pt x="3368" y="26914"/>
                </a:lnTo>
                <a:lnTo>
                  <a:pt x="1700" y="13451"/>
                </a:lnTo>
                <a:lnTo>
                  <a:pt x="0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407599" y="4328736"/>
            <a:ext cx="279260" cy="801052"/>
          </a:xfrm>
          <a:custGeom>
            <a:avLst/>
            <a:gdLst/>
            <a:ahLst/>
            <a:cxnLst/>
            <a:rect l="l" t="t" r="r" b="b"/>
            <a:pathLst>
              <a:path w="279260" h="801052">
                <a:moveTo>
                  <a:pt x="0" y="801052"/>
                </a:moveTo>
                <a:lnTo>
                  <a:pt x="788" y="761981"/>
                </a:lnTo>
                <a:lnTo>
                  <a:pt x="2559" y="723437"/>
                </a:lnTo>
                <a:lnTo>
                  <a:pt x="5400" y="685245"/>
                </a:lnTo>
                <a:lnTo>
                  <a:pt x="9395" y="647231"/>
                </a:lnTo>
                <a:lnTo>
                  <a:pt x="14632" y="609217"/>
                </a:lnTo>
                <a:lnTo>
                  <a:pt x="21196" y="571030"/>
                </a:lnTo>
                <a:lnTo>
                  <a:pt x="29252" y="532557"/>
                </a:lnTo>
                <a:lnTo>
                  <a:pt x="39558" y="495257"/>
                </a:lnTo>
                <a:lnTo>
                  <a:pt x="56596" y="447701"/>
                </a:lnTo>
                <a:lnTo>
                  <a:pt x="76694" y="401679"/>
                </a:lnTo>
                <a:lnTo>
                  <a:pt x="99079" y="356148"/>
                </a:lnTo>
                <a:lnTo>
                  <a:pt x="117382" y="320814"/>
                </a:lnTo>
                <a:lnTo>
                  <a:pt x="136288" y="284856"/>
                </a:lnTo>
                <a:lnTo>
                  <a:pt x="154514" y="250587"/>
                </a:lnTo>
                <a:lnTo>
                  <a:pt x="178163" y="206876"/>
                </a:lnTo>
                <a:lnTo>
                  <a:pt x="201576" y="164618"/>
                </a:lnTo>
                <a:lnTo>
                  <a:pt x="207458" y="154176"/>
                </a:lnTo>
                <a:lnTo>
                  <a:pt x="246189" y="77165"/>
                </a:lnTo>
                <a:lnTo>
                  <a:pt x="279260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932524" y="2697231"/>
            <a:ext cx="161696" cy="374815"/>
          </a:xfrm>
          <a:custGeom>
            <a:avLst/>
            <a:gdLst/>
            <a:ahLst/>
            <a:cxnLst/>
            <a:rect l="l" t="t" r="r" b="b"/>
            <a:pathLst>
              <a:path w="161696" h="374815">
                <a:moveTo>
                  <a:pt x="0" y="0"/>
                </a:moveTo>
                <a:lnTo>
                  <a:pt x="33070" y="55118"/>
                </a:lnTo>
                <a:lnTo>
                  <a:pt x="58788" y="99212"/>
                </a:lnTo>
                <a:lnTo>
                  <a:pt x="77165" y="146977"/>
                </a:lnTo>
                <a:lnTo>
                  <a:pt x="99225" y="198424"/>
                </a:lnTo>
                <a:lnTo>
                  <a:pt x="128612" y="268249"/>
                </a:lnTo>
                <a:lnTo>
                  <a:pt x="147002" y="304990"/>
                </a:lnTo>
                <a:lnTo>
                  <a:pt x="158013" y="338061"/>
                </a:lnTo>
                <a:lnTo>
                  <a:pt x="161696" y="374815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495262" y="2939757"/>
            <a:ext cx="598957" cy="146977"/>
          </a:xfrm>
          <a:custGeom>
            <a:avLst/>
            <a:gdLst/>
            <a:ahLst/>
            <a:cxnLst/>
            <a:rect l="l" t="t" r="r" b="b"/>
            <a:pathLst>
              <a:path w="598957" h="146977">
                <a:moveTo>
                  <a:pt x="0" y="146977"/>
                </a:moveTo>
                <a:lnTo>
                  <a:pt x="11023" y="99212"/>
                </a:lnTo>
                <a:lnTo>
                  <a:pt x="36741" y="62471"/>
                </a:lnTo>
                <a:lnTo>
                  <a:pt x="73482" y="40411"/>
                </a:lnTo>
                <a:lnTo>
                  <a:pt x="124929" y="29387"/>
                </a:lnTo>
                <a:lnTo>
                  <a:pt x="172694" y="25717"/>
                </a:lnTo>
                <a:lnTo>
                  <a:pt x="224142" y="22034"/>
                </a:lnTo>
                <a:lnTo>
                  <a:pt x="360095" y="3670"/>
                </a:lnTo>
                <a:lnTo>
                  <a:pt x="407873" y="0"/>
                </a:lnTo>
                <a:lnTo>
                  <a:pt x="444627" y="7340"/>
                </a:lnTo>
                <a:lnTo>
                  <a:pt x="477697" y="36741"/>
                </a:lnTo>
                <a:lnTo>
                  <a:pt x="525462" y="66141"/>
                </a:lnTo>
                <a:lnTo>
                  <a:pt x="598957" y="132283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109434" y="3086733"/>
            <a:ext cx="385825" cy="786358"/>
          </a:xfrm>
          <a:custGeom>
            <a:avLst/>
            <a:gdLst/>
            <a:ahLst/>
            <a:cxnLst/>
            <a:rect l="l" t="t" r="r" b="b"/>
            <a:pathLst>
              <a:path w="385825" h="786358">
                <a:moveTo>
                  <a:pt x="0" y="786358"/>
                </a:moveTo>
                <a:lnTo>
                  <a:pt x="36741" y="753287"/>
                </a:lnTo>
                <a:lnTo>
                  <a:pt x="77165" y="716534"/>
                </a:lnTo>
                <a:lnTo>
                  <a:pt x="154330" y="654075"/>
                </a:lnTo>
                <a:lnTo>
                  <a:pt x="224154" y="606298"/>
                </a:lnTo>
                <a:lnTo>
                  <a:pt x="257213" y="569556"/>
                </a:lnTo>
                <a:lnTo>
                  <a:pt x="297624" y="507085"/>
                </a:lnTo>
                <a:lnTo>
                  <a:pt x="316001" y="444627"/>
                </a:lnTo>
                <a:lnTo>
                  <a:pt x="327037" y="367461"/>
                </a:lnTo>
                <a:lnTo>
                  <a:pt x="327037" y="334391"/>
                </a:lnTo>
                <a:lnTo>
                  <a:pt x="323354" y="297649"/>
                </a:lnTo>
                <a:lnTo>
                  <a:pt x="316001" y="260896"/>
                </a:lnTo>
                <a:lnTo>
                  <a:pt x="316001" y="216801"/>
                </a:lnTo>
                <a:lnTo>
                  <a:pt x="323354" y="194754"/>
                </a:lnTo>
                <a:lnTo>
                  <a:pt x="360095" y="139636"/>
                </a:lnTo>
                <a:lnTo>
                  <a:pt x="378472" y="106565"/>
                </a:lnTo>
                <a:lnTo>
                  <a:pt x="385826" y="58801"/>
                </a:lnTo>
                <a:lnTo>
                  <a:pt x="385826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956158" y="2697224"/>
            <a:ext cx="106553" cy="1032560"/>
          </a:xfrm>
          <a:custGeom>
            <a:avLst/>
            <a:gdLst/>
            <a:ahLst/>
            <a:cxnLst/>
            <a:rect l="l" t="t" r="r" b="b"/>
            <a:pathLst>
              <a:path w="106553" h="1032560">
                <a:moveTo>
                  <a:pt x="69811" y="1032560"/>
                </a:moveTo>
                <a:lnTo>
                  <a:pt x="73482" y="999489"/>
                </a:lnTo>
                <a:lnTo>
                  <a:pt x="84505" y="907618"/>
                </a:lnTo>
                <a:lnTo>
                  <a:pt x="102882" y="782688"/>
                </a:lnTo>
                <a:lnTo>
                  <a:pt x="106553" y="646722"/>
                </a:lnTo>
                <a:lnTo>
                  <a:pt x="91859" y="525462"/>
                </a:lnTo>
                <a:lnTo>
                  <a:pt x="66141" y="396862"/>
                </a:lnTo>
                <a:lnTo>
                  <a:pt x="25717" y="268249"/>
                </a:lnTo>
                <a:lnTo>
                  <a:pt x="3670" y="132295"/>
                </a:lnTo>
                <a:lnTo>
                  <a:pt x="0" y="29400"/>
                </a:lnTo>
                <a:lnTo>
                  <a:pt x="3670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320990" y="4233199"/>
            <a:ext cx="323354" cy="437273"/>
          </a:xfrm>
          <a:custGeom>
            <a:avLst/>
            <a:gdLst/>
            <a:ahLst/>
            <a:cxnLst/>
            <a:rect l="l" t="t" r="r" b="b"/>
            <a:pathLst>
              <a:path w="323354" h="437273">
                <a:moveTo>
                  <a:pt x="323354" y="437273"/>
                </a:moveTo>
                <a:lnTo>
                  <a:pt x="187401" y="341731"/>
                </a:lnTo>
                <a:lnTo>
                  <a:pt x="128600" y="286613"/>
                </a:lnTo>
                <a:lnTo>
                  <a:pt x="84505" y="224142"/>
                </a:lnTo>
                <a:lnTo>
                  <a:pt x="55118" y="169024"/>
                </a:lnTo>
                <a:lnTo>
                  <a:pt x="29387" y="110235"/>
                </a:lnTo>
                <a:lnTo>
                  <a:pt x="0" y="0"/>
                </a:lnTo>
              </a:path>
            </a:pathLst>
          </a:custGeom>
          <a:ln w="15976">
            <a:solidFill>
              <a:srgbClr val="221F1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173607" y="2092832"/>
            <a:ext cx="9383407" cy="6327648"/>
          </a:xfrm>
          <a:custGeom>
            <a:avLst/>
            <a:gdLst/>
            <a:ahLst/>
            <a:cxnLst/>
            <a:rect l="l" t="t" r="r" b="b"/>
            <a:pathLst>
              <a:path w="9383407" h="6327648">
                <a:moveTo>
                  <a:pt x="0" y="6327648"/>
                </a:moveTo>
                <a:lnTo>
                  <a:pt x="9383407" y="6327648"/>
                </a:lnTo>
                <a:lnTo>
                  <a:pt x="9383407" y="0"/>
                </a:lnTo>
                <a:lnTo>
                  <a:pt x="0" y="0"/>
                </a:lnTo>
                <a:lnTo>
                  <a:pt x="0" y="6327648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14389" y="2913378"/>
            <a:ext cx="980389" cy="258241"/>
          </a:xfrm>
          <a:custGeom>
            <a:avLst/>
            <a:gdLst/>
            <a:ahLst/>
            <a:cxnLst/>
            <a:rect l="l" t="t" r="r" b="b"/>
            <a:pathLst>
              <a:path w="980389" h="258241">
                <a:moveTo>
                  <a:pt x="975512" y="0"/>
                </a:moveTo>
                <a:lnTo>
                  <a:pt x="0" y="2908"/>
                </a:lnTo>
                <a:lnTo>
                  <a:pt x="4457" y="258241"/>
                </a:lnTo>
                <a:lnTo>
                  <a:pt x="980389" y="241211"/>
                </a:lnTo>
                <a:lnTo>
                  <a:pt x="975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1180338" y="1563785"/>
            <a:ext cx="2765425" cy="370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spc="120" dirty="0" smtClean="0">
                <a:solidFill>
                  <a:srgbClr val="58595B"/>
                </a:solidFill>
                <a:latin typeface="Impact"/>
                <a:cs typeface="Impact"/>
              </a:rPr>
              <a:t>sit</a:t>
            </a:r>
            <a:r>
              <a:rPr sz="24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400" spc="-185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400" spc="120" dirty="0" smtClean="0">
                <a:solidFill>
                  <a:srgbClr val="58595B"/>
                </a:solidFill>
                <a:latin typeface="Impact"/>
                <a:cs typeface="Impact"/>
              </a:rPr>
              <a:t>are</a:t>
            </a:r>
            <a:r>
              <a:rPr sz="2400" spc="0" dirty="0" smtClean="0">
                <a:solidFill>
                  <a:srgbClr val="58595B"/>
                </a:solidFill>
                <a:latin typeface="Impact"/>
                <a:cs typeface="Impact"/>
              </a:rPr>
              <a:t>a </a:t>
            </a:r>
            <a:r>
              <a:rPr sz="2400" spc="-185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400" spc="120" dirty="0" smtClean="0">
                <a:solidFill>
                  <a:srgbClr val="58595B"/>
                </a:solidFill>
                <a:latin typeface="Impact"/>
                <a:cs typeface="Impact"/>
              </a:rPr>
              <a:t>floo</a:t>
            </a:r>
            <a:r>
              <a:rPr sz="2400" spc="114" dirty="0" smtClean="0">
                <a:solidFill>
                  <a:srgbClr val="58595B"/>
                </a:solidFill>
                <a:latin typeface="Impact"/>
                <a:cs typeface="Impact"/>
              </a:rPr>
              <a:t>d</a:t>
            </a:r>
            <a:r>
              <a:rPr sz="2400" spc="120" dirty="0" smtClean="0">
                <a:solidFill>
                  <a:srgbClr val="58595B"/>
                </a:solidFill>
                <a:latin typeface="Impact"/>
                <a:cs typeface="Impact"/>
              </a:rPr>
              <a:t>plain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0826495" y="2095119"/>
            <a:ext cx="475488" cy="128016"/>
          </a:xfrm>
          <a:custGeom>
            <a:avLst/>
            <a:gdLst/>
            <a:ahLst/>
            <a:cxnLst/>
            <a:rect l="l" t="t" r="r" b="b"/>
            <a:pathLst>
              <a:path w="475488" h="128016">
                <a:moveTo>
                  <a:pt x="0" y="128016"/>
                </a:moveTo>
                <a:lnTo>
                  <a:pt x="475488" y="128016"/>
                </a:lnTo>
                <a:lnTo>
                  <a:pt x="475488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826495" y="2408554"/>
            <a:ext cx="475488" cy="128016"/>
          </a:xfrm>
          <a:custGeom>
            <a:avLst/>
            <a:gdLst/>
            <a:ahLst/>
            <a:cxnLst/>
            <a:rect l="l" t="t" r="r" b="b"/>
            <a:pathLst>
              <a:path w="475488" h="128016">
                <a:moveTo>
                  <a:pt x="0" y="128016"/>
                </a:moveTo>
                <a:lnTo>
                  <a:pt x="475488" y="128016"/>
                </a:lnTo>
                <a:lnTo>
                  <a:pt x="475488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11408156" y="2054322"/>
            <a:ext cx="1864995" cy="8826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OOD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PLAIN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92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500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YEAR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OOD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PLAIN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6"/>
              </a:spcBef>
            </a:pPr>
            <a:endParaRPr sz="8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000" b="1" spc="-165" dirty="0" smtClean="0">
                <a:solidFill>
                  <a:srgbClr val="231F20"/>
                </a:solidFill>
                <a:latin typeface="Arial"/>
                <a:cs typeface="Arial"/>
              </a:rPr>
              <a:t>AREAS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RECORD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OODING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1408156" y="3115026"/>
            <a:ext cx="332359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EXISTING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HARRIS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COUNTY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OOD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CONTROL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0" dirty="0" smtClean="0">
                <a:solidFill>
                  <a:srgbClr val="231F20"/>
                </a:solidFill>
                <a:latin typeface="Arial"/>
                <a:cs typeface="Arial"/>
              </a:rPr>
              <a:t>DISTRICT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CHANNEL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4800600" y="3584445"/>
            <a:ext cx="564654" cy="518033"/>
          </a:xfrm>
          <a:custGeom>
            <a:avLst/>
            <a:gdLst/>
            <a:ahLst/>
            <a:cxnLst/>
            <a:rect l="l" t="t" r="r" b="b"/>
            <a:pathLst>
              <a:path w="564654" h="518033">
                <a:moveTo>
                  <a:pt x="467956" y="0"/>
                </a:moveTo>
                <a:lnTo>
                  <a:pt x="0" y="406793"/>
                </a:lnTo>
                <a:lnTo>
                  <a:pt x="96697" y="518033"/>
                </a:lnTo>
                <a:lnTo>
                  <a:pt x="564654" y="111252"/>
                </a:lnTo>
                <a:lnTo>
                  <a:pt x="467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954268" y="5242335"/>
            <a:ext cx="553999" cy="530669"/>
          </a:xfrm>
          <a:custGeom>
            <a:avLst/>
            <a:gdLst/>
            <a:ahLst/>
            <a:cxnLst/>
            <a:rect l="l" t="t" r="r" b="b"/>
            <a:pathLst>
              <a:path w="553999" h="530669">
                <a:moveTo>
                  <a:pt x="453478" y="0"/>
                </a:moveTo>
                <a:lnTo>
                  <a:pt x="0" y="422871"/>
                </a:lnTo>
                <a:lnTo>
                  <a:pt x="100520" y="530669"/>
                </a:lnTo>
                <a:lnTo>
                  <a:pt x="553999" y="107797"/>
                </a:lnTo>
                <a:lnTo>
                  <a:pt x="453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427495" y="6933185"/>
            <a:ext cx="643953" cy="548373"/>
          </a:xfrm>
          <a:custGeom>
            <a:avLst/>
            <a:gdLst/>
            <a:ahLst/>
            <a:cxnLst/>
            <a:rect l="l" t="t" r="r" b="b"/>
            <a:pathLst>
              <a:path w="643953" h="548373">
                <a:moveTo>
                  <a:pt x="553212" y="0"/>
                </a:moveTo>
                <a:lnTo>
                  <a:pt x="0" y="432219"/>
                </a:lnTo>
                <a:lnTo>
                  <a:pt x="90741" y="548373"/>
                </a:lnTo>
                <a:lnTo>
                  <a:pt x="643953" y="116154"/>
                </a:lnTo>
                <a:lnTo>
                  <a:pt x="5532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123174" y="4972052"/>
            <a:ext cx="407771" cy="641337"/>
          </a:xfrm>
          <a:custGeom>
            <a:avLst/>
            <a:gdLst/>
            <a:ahLst/>
            <a:cxnLst/>
            <a:rect l="l" t="t" r="r" b="b"/>
            <a:pathLst>
              <a:path w="407771" h="641337">
                <a:moveTo>
                  <a:pt x="268859" y="0"/>
                </a:moveTo>
                <a:lnTo>
                  <a:pt x="0" y="576554"/>
                </a:lnTo>
                <a:lnTo>
                  <a:pt x="138925" y="641337"/>
                </a:lnTo>
                <a:lnTo>
                  <a:pt x="407771" y="64782"/>
                </a:lnTo>
                <a:lnTo>
                  <a:pt x="268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 rot="19200000">
            <a:off x="4776127" y="3767544"/>
            <a:ext cx="602558" cy="136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075"/>
              </a:lnSpc>
            </a:pPr>
            <a:r>
              <a:rPr sz="900" b="1" spc="-20" dirty="0" smtClean="0">
                <a:solidFill>
                  <a:srgbClr val="231F20"/>
                </a:solidFill>
                <a:latin typeface="Arial"/>
                <a:cs typeface="Arial"/>
              </a:rPr>
              <a:t>B104-03-00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 rot="19080000">
            <a:off x="2924197" y="5431959"/>
            <a:ext cx="602558" cy="136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075"/>
              </a:lnSpc>
            </a:pPr>
            <a:r>
              <a:rPr sz="900" b="1" spc="-20" dirty="0" smtClean="0">
                <a:solidFill>
                  <a:srgbClr val="231F20"/>
                </a:solidFill>
                <a:latin typeface="Arial"/>
                <a:cs typeface="Arial"/>
              </a:rPr>
              <a:t>B104-03-02</a:t>
            </a:r>
            <a:endParaRPr sz="9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 rot="19320000">
            <a:off x="2399789" y="7124116"/>
            <a:ext cx="690044" cy="136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075"/>
              </a:lnSpc>
            </a:pPr>
            <a:r>
              <a:rPr sz="900" b="1" spc="-20" dirty="0" smtClean="0">
                <a:solidFill>
                  <a:srgbClr val="231F20"/>
                </a:solidFill>
                <a:latin typeface="Arial"/>
                <a:cs typeface="Arial"/>
              </a:rPr>
              <a:t>B104-03-02.1</a:t>
            </a:r>
            <a:endParaRPr sz="9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 rot="17820000">
            <a:off x="7022896" y="5220369"/>
            <a:ext cx="600703" cy="136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075"/>
              </a:lnSpc>
            </a:pPr>
            <a:r>
              <a:rPr sz="900" b="1" spc="-20" dirty="0" smtClean="0">
                <a:solidFill>
                  <a:srgbClr val="231F20"/>
                </a:solidFill>
                <a:latin typeface="Arial"/>
                <a:cs typeface="Arial"/>
              </a:rPr>
              <a:t>B104-02-00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8353245" y="3093097"/>
            <a:ext cx="1259509" cy="1126096"/>
          </a:xfrm>
          <a:custGeom>
            <a:avLst/>
            <a:gdLst/>
            <a:ahLst/>
            <a:cxnLst/>
            <a:rect l="l" t="t" r="r" b="b"/>
            <a:pathLst>
              <a:path w="1259509" h="1126096">
                <a:moveTo>
                  <a:pt x="629754" y="1126096"/>
                </a:moveTo>
                <a:lnTo>
                  <a:pt x="681404" y="1124229"/>
                </a:lnTo>
                <a:lnTo>
                  <a:pt x="731903" y="1118727"/>
                </a:lnTo>
                <a:lnTo>
                  <a:pt x="781091" y="1109732"/>
                </a:lnTo>
                <a:lnTo>
                  <a:pt x="828805" y="1097391"/>
                </a:lnTo>
                <a:lnTo>
                  <a:pt x="874883" y="1081849"/>
                </a:lnTo>
                <a:lnTo>
                  <a:pt x="919162" y="1063250"/>
                </a:lnTo>
                <a:lnTo>
                  <a:pt x="961482" y="1041739"/>
                </a:lnTo>
                <a:lnTo>
                  <a:pt x="1001679" y="1017461"/>
                </a:lnTo>
                <a:lnTo>
                  <a:pt x="1039591" y="990560"/>
                </a:lnTo>
                <a:lnTo>
                  <a:pt x="1075058" y="961183"/>
                </a:lnTo>
                <a:lnTo>
                  <a:pt x="1107915" y="929473"/>
                </a:lnTo>
                <a:lnTo>
                  <a:pt x="1138003" y="895576"/>
                </a:lnTo>
                <a:lnTo>
                  <a:pt x="1165157" y="859637"/>
                </a:lnTo>
                <a:lnTo>
                  <a:pt x="1189217" y="821800"/>
                </a:lnTo>
                <a:lnTo>
                  <a:pt x="1210020" y="782210"/>
                </a:lnTo>
                <a:lnTo>
                  <a:pt x="1227404" y="741012"/>
                </a:lnTo>
                <a:lnTo>
                  <a:pt x="1241207" y="698352"/>
                </a:lnTo>
                <a:lnTo>
                  <a:pt x="1251267" y="654373"/>
                </a:lnTo>
                <a:lnTo>
                  <a:pt x="1257422" y="609221"/>
                </a:lnTo>
                <a:lnTo>
                  <a:pt x="1259509" y="563041"/>
                </a:lnTo>
                <a:lnTo>
                  <a:pt x="1257422" y="516863"/>
                </a:lnTo>
                <a:lnTo>
                  <a:pt x="1251267" y="471713"/>
                </a:lnTo>
                <a:lnTo>
                  <a:pt x="1241207" y="427736"/>
                </a:lnTo>
                <a:lnTo>
                  <a:pt x="1227404" y="385077"/>
                </a:lnTo>
                <a:lnTo>
                  <a:pt x="1210020" y="343880"/>
                </a:lnTo>
                <a:lnTo>
                  <a:pt x="1189217" y="304291"/>
                </a:lnTo>
                <a:lnTo>
                  <a:pt x="1165157" y="266455"/>
                </a:lnTo>
                <a:lnTo>
                  <a:pt x="1138003" y="230516"/>
                </a:lnTo>
                <a:lnTo>
                  <a:pt x="1107915" y="196620"/>
                </a:lnTo>
                <a:lnTo>
                  <a:pt x="1075058" y="164911"/>
                </a:lnTo>
                <a:lnTo>
                  <a:pt x="1039591" y="135534"/>
                </a:lnTo>
                <a:lnTo>
                  <a:pt x="1001679" y="108634"/>
                </a:lnTo>
                <a:lnTo>
                  <a:pt x="961482" y="84356"/>
                </a:lnTo>
                <a:lnTo>
                  <a:pt x="919162" y="62845"/>
                </a:lnTo>
                <a:lnTo>
                  <a:pt x="874883" y="44246"/>
                </a:lnTo>
                <a:lnTo>
                  <a:pt x="828805" y="28704"/>
                </a:lnTo>
                <a:lnTo>
                  <a:pt x="781091" y="16363"/>
                </a:lnTo>
                <a:lnTo>
                  <a:pt x="731903" y="7369"/>
                </a:lnTo>
                <a:lnTo>
                  <a:pt x="681404" y="1866"/>
                </a:lnTo>
                <a:lnTo>
                  <a:pt x="629754" y="0"/>
                </a:lnTo>
                <a:lnTo>
                  <a:pt x="578105" y="1866"/>
                </a:lnTo>
                <a:lnTo>
                  <a:pt x="527605" y="7369"/>
                </a:lnTo>
                <a:lnTo>
                  <a:pt x="478418" y="16363"/>
                </a:lnTo>
                <a:lnTo>
                  <a:pt x="430704" y="28704"/>
                </a:lnTo>
                <a:lnTo>
                  <a:pt x="384626" y="44246"/>
                </a:lnTo>
                <a:lnTo>
                  <a:pt x="340347" y="62845"/>
                </a:lnTo>
                <a:lnTo>
                  <a:pt x="298027" y="84356"/>
                </a:lnTo>
                <a:lnTo>
                  <a:pt x="257830" y="108634"/>
                </a:lnTo>
                <a:lnTo>
                  <a:pt x="219917" y="135534"/>
                </a:lnTo>
                <a:lnTo>
                  <a:pt x="184451" y="164911"/>
                </a:lnTo>
                <a:lnTo>
                  <a:pt x="151593" y="196620"/>
                </a:lnTo>
                <a:lnTo>
                  <a:pt x="121506" y="230516"/>
                </a:lnTo>
                <a:lnTo>
                  <a:pt x="94352" y="266455"/>
                </a:lnTo>
                <a:lnTo>
                  <a:pt x="70292" y="304291"/>
                </a:lnTo>
                <a:lnTo>
                  <a:pt x="49489" y="343880"/>
                </a:lnTo>
                <a:lnTo>
                  <a:pt x="32105" y="385077"/>
                </a:lnTo>
                <a:lnTo>
                  <a:pt x="18302" y="427736"/>
                </a:lnTo>
                <a:lnTo>
                  <a:pt x="8242" y="471713"/>
                </a:lnTo>
                <a:lnTo>
                  <a:pt x="2087" y="516863"/>
                </a:lnTo>
                <a:lnTo>
                  <a:pt x="0" y="563041"/>
                </a:lnTo>
                <a:lnTo>
                  <a:pt x="2087" y="609221"/>
                </a:lnTo>
                <a:lnTo>
                  <a:pt x="8242" y="654373"/>
                </a:lnTo>
                <a:lnTo>
                  <a:pt x="18302" y="698352"/>
                </a:lnTo>
                <a:lnTo>
                  <a:pt x="32105" y="741012"/>
                </a:lnTo>
                <a:lnTo>
                  <a:pt x="49489" y="782210"/>
                </a:lnTo>
                <a:lnTo>
                  <a:pt x="70292" y="821800"/>
                </a:lnTo>
                <a:lnTo>
                  <a:pt x="94352" y="859637"/>
                </a:lnTo>
                <a:lnTo>
                  <a:pt x="121506" y="895576"/>
                </a:lnTo>
                <a:lnTo>
                  <a:pt x="151593" y="929473"/>
                </a:lnTo>
                <a:lnTo>
                  <a:pt x="184451" y="961183"/>
                </a:lnTo>
                <a:lnTo>
                  <a:pt x="219917" y="990560"/>
                </a:lnTo>
                <a:lnTo>
                  <a:pt x="257830" y="1017461"/>
                </a:lnTo>
                <a:lnTo>
                  <a:pt x="298027" y="1041739"/>
                </a:lnTo>
                <a:lnTo>
                  <a:pt x="340347" y="1063250"/>
                </a:lnTo>
                <a:lnTo>
                  <a:pt x="384626" y="1081849"/>
                </a:lnTo>
                <a:lnTo>
                  <a:pt x="430704" y="1097391"/>
                </a:lnTo>
                <a:lnTo>
                  <a:pt x="478418" y="1109732"/>
                </a:lnTo>
                <a:lnTo>
                  <a:pt x="527605" y="1118727"/>
                </a:lnTo>
                <a:lnTo>
                  <a:pt x="578105" y="1124229"/>
                </a:lnTo>
                <a:lnTo>
                  <a:pt x="629754" y="1126096"/>
                </a:lnTo>
                <a:close/>
              </a:path>
            </a:pathLst>
          </a:custGeom>
          <a:ln w="3809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75555" y="2940789"/>
            <a:ext cx="945032" cy="935507"/>
          </a:xfrm>
          <a:custGeom>
            <a:avLst/>
            <a:gdLst/>
            <a:ahLst/>
            <a:cxnLst/>
            <a:rect l="l" t="t" r="r" b="b"/>
            <a:pathLst>
              <a:path w="945032" h="935507">
                <a:moveTo>
                  <a:pt x="472516" y="935507"/>
                </a:moveTo>
                <a:lnTo>
                  <a:pt x="511269" y="933956"/>
                </a:lnTo>
                <a:lnTo>
                  <a:pt x="549159" y="929385"/>
                </a:lnTo>
                <a:lnTo>
                  <a:pt x="621866" y="911660"/>
                </a:lnTo>
                <a:lnTo>
                  <a:pt x="689662" y="883297"/>
                </a:lnTo>
                <a:lnTo>
                  <a:pt x="751576" y="845257"/>
                </a:lnTo>
                <a:lnTo>
                  <a:pt x="806634" y="798504"/>
                </a:lnTo>
                <a:lnTo>
                  <a:pt x="853863" y="744001"/>
                </a:lnTo>
                <a:lnTo>
                  <a:pt x="892290" y="682712"/>
                </a:lnTo>
                <a:lnTo>
                  <a:pt x="920942" y="615599"/>
                </a:lnTo>
                <a:lnTo>
                  <a:pt x="938847" y="543625"/>
                </a:lnTo>
                <a:lnTo>
                  <a:pt x="945032" y="467753"/>
                </a:lnTo>
                <a:lnTo>
                  <a:pt x="943465" y="429390"/>
                </a:lnTo>
                <a:lnTo>
                  <a:pt x="931299" y="355347"/>
                </a:lnTo>
                <a:lnTo>
                  <a:pt x="907899" y="285683"/>
                </a:lnTo>
                <a:lnTo>
                  <a:pt x="874237" y="221362"/>
                </a:lnTo>
                <a:lnTo>
                  <a:pt x="831288" y="163345"/>
                </a:lnTo>
                <a:lnTo>
                  <a:pt x="780023" y="112597"/>
                </a:lnTo>
                <a:lnTo>
                  <a:pt x="721415" y="70080"/>
                </a:lnTo>
                <a:lnTo>
                  <a:pt x="656439" y="36758"/>
                </a:lnTo>
                <a:lnTo>
                  <a:pt x="586066" y="13594"/>
                </a:lnTo>
                <a:lnTo>
                  <a:pt x="511269" y="1550"/>
                </a:lnTo>
                <a:lnTo>
                  <a:pt x="472516" y="0"/>
                </a:lnTo>
                <a:lnTo>
                  <a:pt x="433763" y="1550"/>
                </a:lnTo>
                <a:lnTo>
                  <a:pt x="395872" y="6122"/>
                </a:lnTo>
                <a:lnTo>
                  <a:pt x="323166" y="23846"/>
                </a:lnTo>
                <a:lnTo>
                  <a:pt x="255369" y="52210"/>
                </a:lnTo>
                <a:lnTo>
                  <a:pt x="193455" y="90250"/>
                </a:lnTo>
                <a:lnTo>
                  <a:pt x="138398" y="137002"/>
                </a:lnTo>
                <a:lnTo>
                  <a:pt x="91169" y="191505"/>
                </a:lnTo>
                <a:lnTo>
                  <a:pt x="52742" y="252795"/>
                </a:lnTo>
                <a:lnTo>
                  <a:pt x="24089" y="319908"/>
                </a:lnTo>
                <a:lnTo>
                  <a:pt x="6184" y="391882"/>
                </a:lnTo>
                <a:lnTo>
                  <a:pt x="0" y="467753"/>
                </a:lnTo>
                <a:lnTo>
                  <a:pt x="1566" y="506116"/>
                </a:lnTo>
                <a:lnTo>
                  <a:pt x="13732" y="580159"/>
                </a:lnTo>
                <a:lnTo>
                  <a:pt x="37133" y="649823"/>
                </a:lnTo>
                <a:lnTo>
                  <a:pt x="70794" y="714145"/>
                </a:lnTo>
                <a:lnTo>
                  <a:pt x="113744" y="772161"/>
                </a:lnTo>
                <a:lnTo>
                  <a:pt x="165009" y="822909"/>
                </a:lnTo>
                <a:lnTo>
                  <a:pt x="223616" y="865426"/>
                </a:lnTo>
                <a:lnTo>
                  <a:pt x="288593" y="898748"/>
                </a:lnTo>
                <a:lnTo>
                  <a:pt x="358966" y="921913"/>
                </a:lnTo>
                <a:lnTo>
                  <a:pt x="433763" y="933956"/>
                </a:lnTo>
                <a:lnTo>
                  <a:pt x="472516" y="935507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667223" y="4463034"/>
            <a:ext cx="945032" cy="935507"/>
          </a:xfrm>
          <a:custGeom>
            <a:avLst/>
            <a:gdLst/>
            <a:ahLst/>
            <a:cxnLst/>
            <a:rect l="l" t="t" r="r" b="b"/>
            <a:pathLst>
              <a:path w="945032" h="935507">
                <a:moveTo>
                  <a:pt x="472516" y="935507"/>
                </a:moveTo>
                <a:lnTo>
                  <a:pt x="511269" y="933956"/>
                </a:lnTo>
                <a:lnTo>
                  <a:pt x="549159" y="929385"/>
                </a:lnTo>
                <a:lnTo>
                  <a:pt x="621866" y="911660"/>
                </a:lnTo>
                <a:lnTo>
                  <a:pt x="689662" y="883297"/>
                </a:lnTo>
                <a:lnTo>
                  <a:pt x="751576" y="845257"/>
                </a:lnTo>
                <a:lnTo>
                  <a:pt x="806634" y="798504"/>
                </a:lnTo>
                <a:lnTo>
                  <a:pt x="853863" y="744001"/>
                </a:lnTo>
                <a:lnTo>
                  <a:pt x="892290" y="682712"/>
                </a:lnTo>
                <a:lnTo>
                  <a:pt x="920942" y="615599"/>
                </a:lnTo>
                <a:lnTo>
                  <a:pt x="938847" y="543625"/>
                </a:lnTo>
                <a:lnTo>
                  <a:pt x="945032" y="467753"/>
                </a:lnTo>
                <a:lnTo>
                  <a:pt x="943465" y="429390"/>
                </a:lnTo>
                <a:lnTo>
                  <a:pt x="931299" y="355347"/>
                </a:lnTo>
                <a:lnTo>
                  <a:pt x="907899" y="285683"/>
                </a:lnTo>
                <a:lnTo>
                  <a:pt x="874237" y="221362"/>
                </a:lnTo>
                <a:lnTo>
                  <a:pt x="831288" y="163345"/>
                </a:lnTo>
                <a:lnTo>
                  <a:pt x="780023" y="112597"/>
                </a:lnTo>
                <a:lnTo>
                  <a:pt x="721415" y="70080"/>
                </a:lnTo>
                <a:lnTo>
                  <a:pt x="656439" y="36758"/>
                </a:lnTo>
                <a:lnTo>
                  <a:pt x="586066" y="13594"/>
                </a:lnTo>
                <a:lnTo>
                  <a:pt x="511269" y="1550"/>
                </a:lnTo>
                <a:lnTo>
                  <a:pt x="472516" y="0"/>
                </a:lnTo>
                <a:lnTo>
                  <a:pt x="433763" y="1550"/>
                </a:lnTo>
                <a:lnTo>
                  <a:pt x="395872" y="6122"/>
                </a:lnTo>
                <a:lnTo>
                  <a:pt x="323166" y="23846"/>
                </a:lnTo>
                <a:lnTo>
                  <a:pt x="255369" y="52210"/>
                </a:lnTo>
                <a:lnTo>
                  <a:pt x="193455" y="90250"/>
                </a:lnTo>
                <a:lnTo>
                  <a:pt x="138398" y="137002"/>
                </a:lnTo>
                <a:lnTo>
                  <a:pt x="91169" y="191505"/>
                </a:lnTo>
                <a:lnTo>
                  <a:pt x="52742" y="252795"/>
                </a:lnTo>
                <a:lnTo>
                  <a:pt x="24089" y="319908"/>
                </a:lnTo>
                <a:lnTo>
                  <a:pt x="6184" y="391882"/>
                </a:lnTo>
                <a:lnTo>
                  <a:pt x="0" y="467753"/>
                </a:lnTo>
                <a:lnTo>
                  <a:pt x="1566" y="506116"/>
                </a:lnTo>
                <a:lnTo>
                  <a:pt x="13732" y="580159"/>
                </a:lnTo>
                <a:lnTo>
                  <a:pt x="37133" y="649823"/>
                </a:lnTo>
                <a:lnTo>
                  <a:pt x="70794" y="714145"/>
                </a:lnTo>
                <a:lnTo>
                  <a:pt x="113744" y="772161"/>
                </a:lnTo>
                <a:lnTo>
                  <a:pt x="165009" y="822909"/>
                </a:lnTo>
                <a:lnTo>
                  <a:pt x="223616" y="865426"/>
                </a:lnTo>
                <a:lnTo>
                  <a:pt x="288593" y="898748"/>
                </a:lnTo>
                <a:lnTo>
                  <a:pt x="358966" y="921913"/>
                </a:lnTo>
                <a:lnTo>
                  <a:pt x="433763" y="933956"/>
                </a:lnTo>
                <a:lnTo>
                  <a:pt x="472516" y="935507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423795" y="4499606"/>
            <a:ext cx="945032" cy="935507"/>
          </a:xfrm>
          <a:custGeom>
            <a:avLst/>
            <a:gdLst/>
            <a:ahLst/>
            <a:cxnLst/>
            <a:rect l="l" t="t" r="r" b="b"/>
            <a:pathLst>
              <a:path w="945032" h="935507">
                <a:moveTo>
                  <a:pt x="472516" y="935507"/>
                </a:moveTo>
                <a:lnTo>
                  <a:pt x="511269" y="933956"/>
                </a:lnTo>
                <a:lnTo>
                  <a:pt x="549159" y="929385"/>
                </a:lnTo>
                <a:lnTo>
                  <a:pt x="621866" y="911660"/>
                </a:lnTo>
                <a:lnTo>
                  <a:pt x="689662" y="883297"/>
                </a:lnTo>
                <a:lnTo>
                  <a:pt x="751576" y="845257"/>
                </a:lnTo>
                <a:lnTo>
                  <a:pt x="806634" y="798504"/>
                </a:lnTo>
                <a:lnTo>
                  <a:pt x="853863" y="744001"/>
                </a:lnTo>
                <a:lnTo>
                  <a:pt x="892290" y="682712"/>
                </a:lnTo>
                <a:lnTo>
                  <a:pt x="920942" y="615599"/>
                </a:lnTo>
                <a:lnTo>
                  <a:pt x="938847" y="543625"/>
                </a:lnTo>
                <a:lnTo>
                  <a:pt x="945032" y="467753"/>
                </a:lnTo>
                <a:lnTo>
                  <a:pt x="943465" y="429390"/>
                </a:lnTo>
                <a:lnTo>
                  <a:pt x="931299" y="355347"/>
                </a:lnTo>
                <a:lnTo>
                  <a:pt x="907899" y="285683"/>
                </a:lnTo>
                <a:lnTo>
                  <a:pt x="874237" y="221362"/>
                </a:lnTo>
                <a:lnTo>
                  <a:pt x="831288" y="163345"/>
                </a:lnTo>
                <a:lnTo>
                  <a:pt x="780023" y="112597"/>
                </a:lnTo>
                <a:lnTo>
                  <a:pt x="721415" y="70080"/>
                </a:lnTo>
                <a:lnTo>
                  <a:pt x="656439" y="36758"/>
                </a:lnTo>
                <a:lnTo>
                  <a:pt x="586066" y="13594"/>
                </a:lnTo>
                <a:lnTo>
                  <a:pt x="511269" y="1550"/>
                </a:lnTo>
                <a:lnTo>
                  <a:pt x="472516" y="0"/>
                </a:lnTo>
                <a:lnTo>
                  <a:pt x="433763" y="1550"/>
                </a:lnTo>
                <a:lnTo>
                  <a:pt x="395872" y="6122"/>
                </a:lnTo>
                <a:lnTo>
                  <a:pt x="323166" y="23846"/>
                </a:lnTo>
                <a:lnTo>
                  <a:pt x="255369" y="52210"/>
                </a:lnTo>
                <a:lnTo>
                  <a:pt x="193455" y="90250"/>
                </a:lnTo>
                <a:lnTo>
                  <a:pt x="138398" y="137002"/>
                </a:lnTo>
                <a:lnTo>
                  <a:pt x="91169" y="191505"/>
                </a:lnTo>
                <a:lnTo>
                  <a:pt x="52742" y="252795"/>
                </a:lnTo>
                <a:lnTo>
                  <a:pt x="24089" y="319908"/>
                </a:lnTo>
                <a:lnTo>
                  <a:pt x="6184" y="391882"/>
                </a:lnTo>
                <a:lnTo>
                  <a:pt x="0" y="467753"/>
                </a:lnTo>
                <a:lnTo>
                  <a:pt x="1566" y="506116"/>
                </a:lnTo>
                <a:lnTo>
                  <a:pt x="13732" y="580159"/>
                </a:lnTo>
                <a:lnTo>
                  <a:pt x="37133" y="649823"/>
                </a:lnTo>
                <a:lnTo>
                  <a:pt x="70794" y="714145"/>
                </a:lnTo>
                <a:lnTo>
                  <a:pt x="113744" y="772161"/>
                </a:lnTo>
                <a:lnTo>
                  <a:pt x="165009" y="822909"/>
                </a:lnTo>
                <a:lnTo>
                  <a:pt x="223616" y="865426"/>
                </a:lnTo>
                <a:lnTo>
                  <a:pt x="288593" y="898748"/>
                </a:lnTo>
                <a:lnTo>
                  <a:pt x="358966" y="921913"/>
                </a:lnTo>
                <a:lnTo>
                  <a:pt x="433763" y="933956"/>
                </a:lnTo>
                <a:lnTo>
                  <a:pt x="472516" y="935507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852918" y="6675877"/>
            <a:ext cx="1105458" cy="1094371"/>
          </a:xfrm>
          <a:custGeom>
            <a:avLst/>
            <a:gdLst/>
            <a:ahLst/>
            <a:cxnLst/>
            <a:rect l="l" t="t" r="r" b="b"/>
            <a:pathLst>
              <a:path w="1105458" h="1094371">
                <a:moveTo>
                  <a:pt x="552729" y="1094371"/>
                </a:moveTo>
                <a:lnTo>
                  <a:pt x="598060" y="1092557"/>
                </a:lnTo>
                <a:lnTo>
                  <a:pt x="642383" y="1087209"/>
                </a:lnTo>
                <a:lnTo>
                  <a:pt x="685554" y="1078469"/>
                </a:lnTo>
                <a:lnTo>
                  <a:pt x="727432" y="1066475"/>
                </a:lnTo>
                <a:lnTo>
                  <a:pt x="767873" y="1051371"/>
                </a:lnTo>
                <a:lnTo>
                  <a:pt x="806737" y="1033296"/>
                </a:lnTo>
                <a:lnTo>
                  <a:pt x="843880" y="1012391"/>
                </a:lnTo>
                <a:lnTo>
                  <a:pt x="879161" y="988797"/>
                </a:lnTo>
                <a:lnTo>
                  <a:pt x="912436" y="962655"/>
                </a:lnTo>
                <a:lnTo>
                  <a:pt x="943565" y="934105"/>
                </a:lnTo>
                <a:lnTo>
                  <a:pt x="972404" y="903289"/>
                </a:lnTo>
                <a:lnTo>
                  <a:pt x="998812" y="870348"/>
                </a:lnTo>
                <a:lnTo>
                  <a:pt x="1022645" y="835421"/>
                </a:lnTo>
                <a:lnTo>
                  <a:pt x="1043762" y="798651"/>
                </a:lnTo>
                <a:lnTo>
                  <a:pt x="1062021" y="760178"/>
                </a:lnTo>
                <a:lnTo>
                  <a:pt x="1077279" y="720142"/>
                </a:lnTo>
                <a:lnTo>
                  <a:pt x="1089394" y="678684"/>
                </a:lnTo>
                <a:lnTo>
                  <a:pt x="1098224" y="635946"/>
                </a:lnTo>
                <a:lnTo>
                  <a:pt x="1103626" y="592069"/>
                </a:lnTo>
                <a:lnTo>
                  <a:pt x="1105458" y="547192"/>
                </a:lnTo>
                <a:lnTo>
                  <a:pt x="1103626" y="502313"/>
                </a:lnTo>
                <a:lnTo>
                  <a:pt x="1098224" y="458433"/>
                </a:lnTo>
                <a:lnTo>
                  <a:pt x="1089394" y="415694"/>
                </a:lnTo>
                <a:lnTo>
                  <a:pt x="1077279" y="374235"/>
                </a:lnTo>
                <a:lnTo>
                  <a:pt x="1062021" y="334198"/>
                </a:lnTo>
                <a:lnTo>
                  <a:pt x="1043762" y="295724"/>
                </a:lnTo>
                <a:lnTo>
                  <a:pt x="1022645" y="258953"/>
                </a:lnTo>
                <a:lnTo>
                  <a:pt x="998812" y="224026"/>
                </a:lnTo>
                <a:lnTo>
                  <a:pt x="972404" y="191084"/>
                </a:lnTo>
                <a:lnTo>
                  <a:pt x="943565" y="160267"/>
                </a:lnTo>
                <a:lnTo>
                  <a:pt x="912436" y="131717"/>
                </a:lnTo>
                <a:lnTo>
                  <a:pt x="879161" y="105575"/>
                </a:lnTo>
                <a:lnTo>
                  <a:pt x="843880" y="81981"/>
                </a:lnTo>
                <a:lnTo>
                  <a:pt x="806737" y="61075"/>
                </a:lnTo>
                <a:lnTo>
                  <a:pt x="767873" y="43000"/>
                </a:lnTo>
                <a:lnTo>
                  <a:pt x="727432" y="27895"/>
                </a:lnTo>
                <a:lnTo>
                  <a:pt x="685554" y="15902"/>
                </a:lnTo>
                <a:lnTo>
                  <a:pt x="642383" y="7161"/>
                </a:lnTo>
                <a:lnTo>
                  <a:pt x="598060" y="1813"/>
                </a:lnTo>
                <a:lnTo>
                  <a:pt x="552729" y="0"/>
                </a:lnTo>
                <a:lnTo>
                  <a:pt x="507397" y="1813"/>
                </a:lnTo>
                <a:lnTo>
                  <a:pt x="463075" y="7161"/>
                </a:lnTo>
                <a:lnTo>
                  <a:pt x="419904" y="15902"/>
                </a:lnTo>
                <a:lnTo>
                  <a:pt x="378026" y="27895"/>
                </a:lnTo>
                <a:lnTo>
                  <a:pt x="337585" y="43000"/>
                </a:lnTo>
                <a:lnTo>
                  <a:pt x="298721" y="61075"/>
                </a:lnTo>
                <a:lnTo>
                  <a:pt x="261578" y="81981"/>
                </a:lnTo>
                <a:lnTo>
                  <a:pt x="226297" y="105575"/>
                </a:lnTo>
                <a:lnTo>
                  <a:pt x="193021" y="131717"/>
                </a:lnTo>
                <a:lnTo>
                  <a:pt x="161893" y="160267"/>
                </a:lnTo>
                <a:lnTo>
                  <a:pt x="133054" y="191084"/>
                </a:lnTo>
                <a:lnTo>
                  <a:pt x="106646" y="224026"/>
                </a:lnTo>
                <a:lnTo>
                  <a:pt x="82813" y="258953"/>
                </a:lnTo>
                <a:lnTo>
                  <a:pt x="61695" y="295724"/>
                </a:lnTo>
                <a:lnTo>
                  <a:pt x="43437" y="334198"/>
                </a:lnTo>
                <a:lnTo>
                  <a:pt x="28179" y="374235"/>
                </a:lnTo>
                <a:lnTo>
                  <a:pt x="16064" y="415694"/>
                </a:lnTo>
                <a:lnTo>
                  <a:pt x="7234" y="458433"/>
                </a:lnTo>
                <a:lnTo>
                  <a:pt x="1832" y="502313"/>
                </a:lnTo>
                <a:lnTo>
                  <a:pt x="0" y="547192"/>
                </a:lnTo>
                <a:lnTo>
                  <a:pt x="1832" y="592069"/>
                </a:lnTo>
                <a:lnTo>
                  <a:pt x="7234" y="635946"/>
                </a:lnTo>
                <a:lnTo>
                  <a:pt x="16064" y="678684"/>
                </a:lnTo>
                <a:lnTo>
                  <a:pt x="28179" y="720142"/>
                </a:lnTo>
                <a:lnTo>
                  <a:pt x="43437" y="760178"/>
                </a:lnTo>
                <a:lnTo>
                  <a:pt x="61695" y="798651"/>
                </a:lnTo>
                <a:lnTo>
                  <a:pt x="82813" y="835421"/>
                </a:lnTo>
                <a:lnTo>
                  <a:pt x="106646" y="870348"/>
                </a:lnTo>
                <a:lnTo>
                  <a:pt x="133054" y="903289"/>
                </a:lnTo>
                <a:lnTo>
                  <a:pt x="161893" y="934105"/>
                </a:lnTo>
                <a:lnTo>
                  <a:pt x="193021" y="962655"/>
                </a:lnTo>
                <a:lnTo>
                  <a:pt x="226297" y="988797"/>
                </a:lnTo>
                <a:lnTo>
                  <a:pt x="261578" y="1012391"/>
                </a:lnTo>
                <a:lnTo>
                  <a:pt x="298721" y="1033296"/>
                </a:lnTo>
                <a:lnTo>
                  <a:pt x="337585" y="1051371"/>
                </a:lnTo>
                <a:lnTo>
                  <a:pt x="378026" y="1066475"/>
                </a:lnTo>
                <a:lnTo>
                  <a:pt x="419904" y="1078469"/>
                </a:lnTo>
                <a:lnTo>
                  <a:pt x="463075" y="1087209"/>
                </a:lnTo>
                <a:lnTo>
                  <a:pt x="507397" y="1092557"/>
                </a:lnTo>
                <a:lnTo>
                  <a:pt x="552729" y="1094371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927733" y="2731658"/>
            <a:ext cx="232595" cy="230619"/>
          </a:xfrm>
          <a:custGeom>
            <a:avLst/>
            <a:gdLst/>
            <a:ahLst/>
            <a:cxnLst/>
            <a:rect l="l" t="t" r="r" b="b"/>
            <a:pathLst>
              <a:path w="232595" h="230619">
                <a:moveTo>
                  <a:pt x="116566" y="230619"/>
                </a:moveTo>
                <a:lnTo>
                  <a:pt x="158980" y="222770"/>
                </a:lnTo>
                <a:lnTo>
                  <a:pt x="194456" y="201201"/>
                </a:lnTo>
                <a:lnTo>
                  <a:pt x="219993" y="168876"/>
                </a:lnTo>
                <a:lnTo>
                  <a:pt x="232595" y="128760"/>
                </a:lnTo>
                <a:lnTo>
                  <a:pt x="231946" y="112282"/>
                </a:lnTo>
                <a:lnTo>
                  <a:pt x="220841" y="68345"/>
                </a:lnTo>
                <a:lnTo>
                  <a:pt x="197978" y="33911"/>
                </a:lnTo>
                <a:lnTo>
                  <a:pt x="165901" y="10591"/>
                </a:lnTo>
                <a:lnTo>
                  <a:pt x="127151" y="0"/>
                </a:lnTo>
                <a:lnTo>
                  <a:pt x="110927" y="730"/>
                </a:lnTo>
                <a:lnTo>
                  <a:pt x="67423" y="12164"/>
                </a:lnTo>
                <a:lnTo>
                  <a:pt x="33158" y="35440"/>
                </a:lnTo>
                <a:lnTo>
                  <a:pt x="10046" y="67956"/>
                </a:lnTo>
                <a:lnTo>
                  <a:pt x="0" y="107112"/>
                </a:lnTo>
                <a:lnTo>
                  <a:pt x="800" y="122832"/>
                </a:lnTo>
                <a:lnTo>
                  <a:pt x="12734" y="165182"/>
                </a:lnTo>
                <a:lnTo>
                  <a:pt x="36856" y="198661"/>
                </a:lnTo>
                <a:lnTo>
                  <a:pt x="70448" y="221138"/>
                </a:lnTo>
                <a:lnTo>
                  <a:pt x="110794" y="230480"/>
                </a:lnTo>
                <a:lnTo>
                  <a:pt x="116566" y="230619"/>
                </a:lnTo>
                <a:close/>
              </a:path>
            </a:pathLst>
          </a:custGeom>
          <a:ln w="190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 txBox="1"/>
          <p:nvPr/>
        </p:nvSpPr>
        <p:spPr>
          <a:xfrm>
            <a:off x="7512396" y="2906176"/>
            <a:ext cx="984250" cy="2711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b="1" spc="-50" dirty="0" smtClean="0">
                <a:solidFill>
                  <a:srgbClr val="231F20"/>
                </a:solidFill>
                <a:latin typeface="Arial"/>
                <a:cs typeface="Arial"/>
              </a:rPr>
              <a:t>B104</a:t>
            </a:r>
            <a:endParaRPr sz="900">
              <a:latin typeface="Arial"/>
              <a:cs typeface="Arial"/>
            </a:endParaRPr>
          </a:p>
          <a:p>
            <a:pPr marL="13335">
              <a:lnSpc>
                <a:spcPts val="955"/>
              </a:lnSpc>
            </a:pPr>
            <a:r>
              <a:rPr sz="900" b="1" spc="-130" dirty="0" smtClean="0">
                <a:solidFill>
                  <a:srgbClr val="231F20"/>
                </a:solidFill>
                <a:latin typeface="Arial"/>
                <a:cs typeface="Arial"/>
              </a:rPr>
              <a:t>HORSEPEN   </a:t>
            </a:r>
            <a:r>
              <a:rPr sz="900" b="1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145" dirty="0" smtClean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900" b="1" spc="-19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00" b="1" spc="-145" dirty="0" smtClean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endParaRPr sz="90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0826495" y="3186689"/>
            <a:ext cx="466344" cy="0"/>
          </a:xfrm>
          <a:custGeom>
            <a:avLst/>
            <a:gdLst/>
            <a:ahLst/>
            <a:cxnLst/>
            <a:rect l="l" t="t" r="r" b="b"/>
            <a:pathLst>
              <a:path w="466344">
                <a:moveTo>
                  <a:pt x="0" y="0"/>
                </a:moveTo>
                <a:lnTo>
                  <a:pt x="466344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12    </a:t>
                      </a:r>
                      <a:r>
                        <a:rPr sz="900" spc="-1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SITE ANA</a:t>
                      </a:r>
                      <a:r>
                        <a:rPr sz="900" spc="-6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YSIS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08930" y="2026891"/>
            <a:ext cx="99885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SHARE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b="1" spc="-110" dirty="0" smtClean="0">
                <a:solidFill>
                  <a:srgbClr val="231F20"/>
                </a:solidFill>
                <a:latin typeface="Arial"/>
                <a:cs typeface="Arial"/>
              </a:rPr>
              <a:t>-USE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24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08930" y="2338154"/>
            <a:ext cx="9518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OFF-STREET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24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94804" y="2042667"/>
            <a:ext cx="10298936" cy="6685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1033" y="2042667"/>
            <a:ext cx="10332707" cy="6685876"/>
          </a:xfrm>
          <a:custGeom>
            <a:avLst/>
            <a:gdLst/>
            <a:ahLst/>
            <a:cxnLst/>
            <a:rect l="l" t="t" r="r" b="b"/>
            <a:pathLst>
              <a:path w="10332707" h="6685876">
                <a:moveTo>
                  <a:pt x="0" y="6685876"/>
                </a:moveTo>
                <a:lnTo>
                  <a:pt x="10332707" y="6685876"/>
                </a:lnTo>
                <a:lnTo>
                  <a:pt x="10332707" y="0"/>
                </a:lnTo>
                <a:lnTo>
                  <a:pt x="0" y="0"/>
                </a:lnTo>
                <a:lnTo>
                  <a:pt x="0" y="66858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0614" y="2036819"/>
            <a:ext cx="10333545" cy="66981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24828" y="7753537"/>
            <a:ext cx="1912594" cy="941235"/>
          </a:xfrm>
          <a:custGeom>
            <a:avLst/>
            <a:gdLst/>
            <a:ahLst/>
            <a:cxnLst/>
            <a:rect l="l" t="t" r="r" b="b"/>
            <a:pathLst>
              <a:path w="1912594" h="941235">
                <a:moveTo>
                  <a:pt x="0" y="0"/>
                </a:moveTo>
                <a:lnTo>
                  <a:pt x="1912594" y="941235"/>
                </a:lnTo>
              </a:path>
            </a:pathLst>
          </a:custGeom>
          <a:ln w="42214">
            <a:solidFill>
              <a:srgbClr val="FF0613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83226" y="7326139"/>
            <a:ext cx="1109184" cy="1402405"/>
          </a:xfrm>
          <a:custGeom>
            <a:avLst/>
            <a:gdLst/>
            <a:ahLst/>
            <a:cxnLst/>
            <a:rect l="l" t="t" r="r" b="b"/>
            <a:pathLst>
              <a:path w="1109184" h="1402405">
                <a:moveTo>
                  <a:pt x="1109184" y="1402405"/>
                </a:moveTo>
                <a:lnTo>
                  <a:pt x="0" y="0"/>
                </a:lnTo>
              </a:path>
            </a:pathLst>
          </a:custGeom>
          <a:ln w="42214">
            <a:solidFill>
              <a:srgbClr val="526EA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36904" y="4811562"/>
            <a:ext cx="1355503" cy="3916982"/>
          </a:xfrm>
          <a:custGeom>
            <a:avLst/>
            <a:gdLst/>
            <a:ahLst/>
            <a:cxnLst/>
            <a:rect l="l" t="t" r="r" b="b"/>
            <a:pathLst>
              <a:path w="1355503" h="3916982">
                <a:moveTo>
                  <a:pt x="0" y="3916982"/>
                </a:moveTo>
                <a:lnTo>
                  <a:pt x="52481" y="3810229"/>
                </a:lnTo>
                <a:lnTo>
                  <a:pt x="85792" y="3742456"/>
                </a:lnTo>
                <a:lnTo>
                  <a:pt x="110929" y="3691307"/>
                </a:lnTo>
                <a:lnTo>
                  <a:pt x="132340" y="3647732"/>
                </a:lnTo>
                <a:lnTo>
                  <a:pt x="152275" y="3617045"/>
                </a:lnTo>
                <a:lnTo>
                  <a:pt x="186156" y="3563338"/>
                </a:lnTo>
                <a:lnTo>
                  <a:pt x="212561" y="3516517"/>
                </a:lnTo>
                <a:lnTo>
                  <a:pt x="232095" y="3472586"/>
                </a:lnTo>
                <a:lnTo>
                  <a:pt x="245368" y="3427544"/>
                </a:lnTo>
                <a:lnTo>
                  <a:pt x="252986" y="3377393"/>
                </a:lnTo>
                <a:lnTo>
                  <a:pt x="255556" y="3318134"/>
                </a:lnTo>
                <a:lnTo>
                  <a:pt x="255138" y="3283840"/>
                </a:lnTo>
                <a:lnTo>
                  <a:pt x="251276" y="3203422"/>
                </a:lnTo>
                <a:lnTo>
                  <a:pt x="247983" y="3156299"/>
                </a:lnTo>
                <a:lnTo>
                  <a:pt x="243885" y="3103899"/>
                </a:lnTo>
                <a:lnTo>
                  <a:pt x="239056" y="3045724"/>
                </a:lnTo>
                <a:lnTo>
                  <a:pt x="233572" y="2981274"/>
                </a:lnTo>
                <a:lnTo>
                  <a:pt x="228488" y="2924836"/>
                </a:lnTo>
                <a:lnTo>
                  <a:pt x="223260" y="2871249"/>
                </a:lnTo>
                <a:lnTo>
                  <a:pt x="218073" y="2820278"/>
                </a:lnTo>
                <a:lnTo>
                  <a:pt x="213112" y="2771690"/>
                </a:lnTo>
                <a:lnTo>
                  <a:pt x="208565" y="2725249"/>
                </a:lnTo>
                <a:lnTo>
                  <a:pt x="204617" y="2680724"/>
                </a:lnTo>
                <a:lnTo>
                  <a:pt x="201455" y="2637879"/>
                </a:lnTo>
                <a:lnTo>
                  <a:pt x="199263" y="2596480"/>
                </a:lnTo>
                <a:lnTo>
                  <a:pt x="198229" y="2556294"/>
                </a:lnTo>
                <a:lnTo>
                  <a:pt x="198538" y="2517087"/>
                </a:lnTo>
                <a:lnTo>
                  <a:pt x="200376" y="2478625"/>
                </a:lnTo>
                <a:lnTo>
                  <a:pt x="203929" y="2440673"/>
                </a:lnTo>
                <a:lnTo>
                  <a:pt x="216926" y="2365367"/>
                </a:lnTo>
                <a:lnTo>
                  <a:pt x="226741" y="2327544"/>
                </a:lnTo>
                <a:lnTo>
                  <a:pt x="239015" y="2289296"/>
                </a:lnTo>
                <a:lnTo>
                  <a:pt x="253935" y="2250389"/>
                </a:lnTo>
                <a:lnTo>
                  <a:pt x="271686" y="2210590"/>
                </a:lnTo>
                <a:lnTo>
                  <a:pt x="292455" y="2169664"/>
                </a:lnTo>
                <a:lnTo>
                  <a:pt x="316427" y="2127377"/>
                </a:lnTo>
                <a:lnTo>
                  <a:pt x="346736" y="2082762"/>
                </a:lnTo>
                <a:lnTo>
                  <a:pt x="381981" y="2040222"/>
                </a:lnTo>
                <a:lnTo>
                  <a:pt x="420281" y="1999618"/>
                </a:lnTo>
                <a:lnTo>
                  <a:pt x="459757" y="1960813"/>
                </a:lnTo>
                <a:lnTo>
                  <a:pt x="498529" y="1923667"/>
                </a:lnTo>
                <a:lnTo>
                  <a:pt x="517064" y="1905673"/>
                </a:lnTo>
                <a:lnTo>
                  <a:pt x="551255" y="1870759"/>
                </a:lnTo>
                <a:lnTo>
                  <a:pt x="580042" y="1837160"/>
                </a:lnTo>
                <a:lnTo>
                  <a:pt x="601546" y="1804738"/>
                </a:lnTo>
                <a:lnTo>
                  <a:pt x="616033" y="1758010"/>
                </a:lnTo>
                <a:lnTo>
                  <a:pt x="616920" y="1742585"/>
                </a:lnTo>
                <a:lnTo>
                  <a:pt x="618202" y="1726793"/>
                </a:lnTo>
                <a:lnTo>
                  <a:pt x="624944" y="1677695"/>
                </a:lnTo>
                <a:lnTo>
                  <a:pt x="637118" y="1627035"/>
                </a:lnTo>
                <a:lnTo>
                  <a:pt x="656130" y="1576121"/>
                </a:lnTo>
                <a:lnTo>
                  <a:pt x="683385" y="1526263"/>
                </a:lnTo>
                <a:lnTo>
                  <a:pt x="706828" y="1494256"/>
                </a:lnTo>
                <a:lnTo>
                  <a:pt x="734975" y="1463688"/>
                </a:lnTo>
                <a:lnTo>
                  <a:pt x="768242" y="1434947"/>
                </a:lnTo>
                <a:lnTo>
                  <a:pt x="784872" y="1420430"/>
                </a:lnTo>
                <a:lnTo>
                  <a:pt x="810584" y="1388014"/>
                </a:lnTo>
                <a:lnTo>
                  <a:pt x="827474" y="1352492"/>
                </a:lnTo>
                <a:lnTo>
                  <a:pt x="837037" y="1315542"/>
                </a:lnTo>
                <a:lnTo>
                  <a:pt x="840907" y="1261113"/>
                </a:lnTo>
                <a:lnTo>
                  <a:pt x="840150" y="1244075"/>
                </a:lnTo>
                <a:lnTo>
                  <a:pt x="834350" y="1199214"/>
                </a:lnTo>
                <a:lnTo>
                  <a:pt x="825350" y="1161828"/>
                </a:lnTo>
                <a:lnTo>
                  <a:pt x="823665" y="1156525"/>
                </a:lnTo>
                <a:lnTo>
                  <a:pt x="857440" y="1081526"/>
                </a:lnTo>
                <a:lnTo>
                  <a:pt x="887870" y="1013965"/>
                </a:lnTo>
                <a:lnTo>
                  <a:pt x="915159" y="953391"/>
                </a:lnTo>
                <a:lnTo>
                  <a:pt x="939514" y="899356"/>
                </a:lnTo>
                <a:lnTo>
                  <a:pt x="961140" y="851409"/>
                </a:lnTo>
                <a:lnTo>
                  <a:pt x="980243" y="809101"/>
                </a:lnTo>
                <a:lnTo>
                  <a:pt x="997030" y="771982"/>
                </a:lnTo>
                <a:lnTo>
                  <a:pt x="1024474" y="711516"/>
                </a:lnTo>
                <a:lnTo>
                  <a:pt x="1045120" y="666414"/>
                </a:lnTo>
                <a:lnTo>
                  <a:pt x="1066940" y="619702"/>
                </a:lnTo>
                <a:lnTo>
                  <a:pt x="1087602" y="577628"/>
                </a:lnTo>
                <a:lnTo>
                  <a:pt x="1098023" y="557161"/>
                </a:lnTo>
                <a:lnTo>
                  <a:pt x="1104968" y="543171"/>
                </a:lnTo>
                <a:lnTo>
                  <a:pt x="1125862" y="499414"/>
                </a:lnTo>
                <a:lnTo>
                  <a:pt x="1154081" y="439094"/>
                </a:lnTo>
                <a:lnTo>
                  <a:pt x="1170183" y="404397"/>
                </a:lnTo>
                <a:lnTo>
                  <a:pt x="1187211" y="367571"/>
                </a:lnTo>
                <a:lnTo>
                  <a:pt x="1204863" y="329285"/>
                </a:lnTo>
                <a:lnTo>
                  <a:pt x="1222837" y="290210"/>
                </a:lnTo>
                <a:lnTo>
                  <a:pt x="1240831" y="251015"/>
                </a:lnTo>
                <a:lnTo>
                  <a:pt x="1258545" y="212372"/>
                </a:lnTo>
                <a:lnTo>
                  <a:pt x="1275674" y="174950"/>
                </a:lnTo>
                <a:lnTo>
                  <a:pt x="1291919" y="139421"/>
                </a:lnTo>
                <a:lnTo>
                  <a:pt x="1320547" y="76719"/>
                </a:lnTo>
                <a:lnTo>
                  <a:pt x="1342013" y="29630"/>
                </a:lnTo>
                <a:lnTo>
                  <a:pt x="1353903" y="3515"/>
                </a:lnTo>
                <a:lnTo>
                  <a:pt x="1355503" y="0"/>
                </a:lnTo>
              </a:path>
            </a:pathLst>
          </a:custGeom>
          <a:ln w="42214">
            <a:solidFill>
              <a:srgbClr val="526EA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61898" y="2055328"/>
            <a:ext cx="1037031" cy="503097"/>
          </a:xfrm>
          <a:custGeom>
            <a:avLst/>
            <a:gdLst/>
            <a:ahLst/>
            <a:cxnLst/>
            <a:rect l="l" t="t" r="r" b="b"/>
            <a:pathLst>
              <a:path w="1037031" h="503097">
                <a:moveTo>
                  <a:pt x="1037031" y="503097"/>
                </a:moveTo>
                <a:lnTo>
                  <a:pt x="0" y="0"/>
                </a:lnTo>
              </a:path>
            </a:pathLst>
          </a:custGeom>
          <a:ln w="42214">
            <a:solidFill>
              <a:srgbClr val="526EA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32983" y="6590645"/>
            <a:ext cx="3874769" cy="2137899"/>
          </a:xfrm>
          <a:custGeom>
            <a:avLst/>
            <a:gdLst/>
            <a:ahLst/>
            <a:cxnLst/>
            <a:rect l="l" t="t" r="r" b="b"/>
            <a:pathLst>
              <a:path w="3874769" h="2137899">
                <a:moveTo>
                  <a:pt x="696912" y="2137899"/>
                </a:moveTo>
                <a:lnTo>
                  <a:pt x="0" y="1276837"/>
                </a:lnTo>
                <a:lnTo>
                  <a:pt x="61433" y="1231811"/>
                </a:lnTo>
                <a:lnTo>
                  <a:pt x="116799" y="1191223"/>
                </a:lnTo>
                <a:lnTo>
                  <a:pt x="166489" y="1154776"/>
                </a:lnTo>
                <a:lnTo>
                  <a:pt x="210893" y="1122171"/>
                </a:lnTo>
                <a:lnTo>
                  <a:pt x="250405" y="1093114"/>
                </a:lnTo>
                <a:lnTo>
                  <a:pt x="285416" y="1067305"/>
                </a:lnTo>
                <a:lnTo>
                  <a:pt x="316317" y="1044449"/>
                </a:lnTo>
                <a:lnTo>
                  <a:pt x="367357" y="1006407"/>
                </a:lnTo>
                <a:lnTo>
                  <a:pt x="406660" y="976611"/>
                </a:lnTo>
                <a:lnTo>
                  <a:pt x="437360" y="952685"/>
                </a:lnTo>
                <a:lnTo>
                  <a:pt x="474133" y="922607"/>
                </a:lnTo>
                <a:lnTo>
                  <a:pt x="509175" y="892374"/>
                </a:lnTo>
                <a:lnTo>
                  <a:pt x="539646" y="864865"/>
                </a:lnTo>
                <a:lnTo>
                  <a:pt x="594930" y="811389"/>
                </a:lnTo>
                <a:lnTo>
                  <a:pt x="632193" y="775495"/>
                </a:lnTo>
                <a:lnTo>
                  <a:pt x="675421" y="734543"/>
                </a:lnTo>
                <a:lnTo>
                  <a:pt x="724278" y="689318"/>
                </a:lnTo>
                <a:lnTo>
                  <a:pt x="778425" y="640607"/>
                </a:lnTo>
                <a:lnTo>
                  <a:pt x="837526" y="589193"/>
                </a:lnTo>
                <a:lnTo>
                  <a:pt x="901244" y="535862"/>
                </a:lnTo>
                <a:lnTo>
                  <a:pt x="969243" y="481399"/>
                </a:lnTo>
                <a:lnTo>
                  <a:pt x="1041185" y="426589"/>
                </a:lnTo>
                <a:lnTo>
                  <a:pt x="1116733" y="372217"/>
                </a:lnTo>
                <a:lnTo>
                  <a:pt x="1195550" y="319069"/>
                </a:lnTo>
                <a:lnTo>
                  <a:pt x="1277300" y="267928"/>
                </a:lnTo>
                <a:lnTo>
                  <a:pt x="1361646" y="219581"/>
                </a:lnTo>
                <a:lnTo>
                  <a:pt x="1448250" y="174812"/>
                </a:lnTo>
                <a:lnTo>
                  <a:pt x="1536775" y="134407"/>
                </a:lnTo>
                <a:lnTo>
                  <a:pt x="1626885" y="99150"/>
                </a:lnTo>
                <a:lnTo>
                  <a:pt x="1718243" y="69827"/>
                </a:lnTo>
                <a:lnTo>
                  <a:pt x="1810512" y="47223"/>
                </a:lnTo>
                <a:lnTo>
                  <a:pt x="1902755" y="29825"/>
                </a:lnTo>
                <a:lnTo>
                  <a:pt x="1992350" y="16211"/>
                </a:lnTo>
                <a:lnTo>
                  <a:pt x="2079930" y="6573"/>
                </a:lnTo>
                <a:lnTo>
                  <a:pt x="2166129" y="1105"/>
                </a:lnTo>
                <a:lnTo>
                  <a:pt x="2251581" y="0"/>
                </a:lnTo>
                <a:lnTo>
                  <a:pt x="2336920" y="3449"/>
                </a:lnTo>
                <a:lnTo>
                  <a:pt x="2422779" y="11647"/>
                </a:lnTo>
                <a:lnTo>
                  <a:pt x="2509793" y="24785"/>
                </a:lnTo>
                <a:lnTo>
                  <a:pt x="2598596" y="43058"/>
                </a:lnTo>
                <a:lnTo>
                  <a:pt x="2689821" y="66657"/>
                </a:lnTo>
                <a:lnTo>
                  <a:pt x="2784103" y="95776"/>
                </a:lnTo>
                <a:lnTo>
                  <a:pt x="2882075" y="130608"/>
                </a:lnTo>
                <a:lnTo>
                  <a:pt x="2984371" y="171345"/>
                </a:lnTo>
                <a:lnTo>
                  <a:pt x="3091625" y="218181"/>
                </a:lnTo>
                <a:lnTo>
                  <a:pt x="3204471" y="271308"/>
                </a:lnTo>
                <a:lnTo>
                  <a:pt x="3323544" y="330919"/>
                </a:lnTo>
                <a:lnTo>
                  <a:pt x="3449476" y="397208"/>
                </a:lnTo>
                <a:lnTo>
                  <a:pt x="3582901" y="470366"/>
                </a:lnTo>
                <a:lnTo>
                  <a:pt x="3724455" y="550588"/>
                </a:lnTo>
                <a:lnTo>
                  <a:pt x="3874770" y="638065"/>
                </a:lnTo>
              </a:path>
            </a:pathLst>
          </a:custGeom>
          <a:ln w="42214">
            <a:solidFill>
              <a:srgbClr val="F1AB0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73341" y="4003973"/>
            <a:ext cx="3856673" cy="4285761"/>
          </a:xfrm>
          <a:custGeom>
            <a:avLst/>
            <a:gdLst/>
            <a:ahLst/>
            <a:cxnLst/>
            <a:rect l="l" t="t" r="r" b="b"/>
            <a:pathLst>
              <a:path w="3856673" h="4285761">
                <a:moveTo>
                  <a:pt x="38189" y="0"/>
                </a:moveTo>
                <a:lnTo>
                  <a:pt x="27041" y="56657"/>
                </a:lnTo>
                <a:lnTo>
                  <a:pt x="17387" y="108130"/>
                </a:lnTo>
                <a:lnTo>
                  <a:pt x="9541" y="155188"/>
                </a:lnTo>
                <a:lnTo>
                  <a:pt x="3818" y="198595"/>
                </a:lnTo>
                <a:lnTo>
                  <a:pt x="532" y="239120"/>
                </a:lnTo>
                <a:lnTo>
                  <a:pt x="0" y="277530"/>
                </a:lnTo>
                <a:lnTo>
                  <a:pt x="2534" y="314591"/>
                </a:lnTo>
                <a:lnTo>
                  <a:pt x="18062" y="387734"/>
                </a:lnTo>
                <a:lnTo>
                  <a:pt x="31685" y="425351"/>
                </a:lnTo>
                <a:lnTo>
                  <a:pt x="49635" y="464687"/>
                </a:lnTo>
                <a:lnTo>
                  <a:pt x="72224" y="506509"/>
                </a:lnTo>
                <a:lnTo>
                  <a:pt x="99769" y="551585"/>
                </a:lnTo>
                <a:lnTo>
                  <a:pt x="132584" y="600681"/>
                </a:lnTo>
                <a:lnTo>
                  <a:pt x="170983" y="654563"/>
                </a:lnTo>
                <a:lnTo>
                  <a:pt x="215281" y="714000"/>
                </a:lnTo>
                <a:lnTo>
                  <a:pt x="265793" y="779758"/>
                </a:lnTo>
                <a:lnTo>
                  <a:pt x="322834" y="852605"/>
                </a:lnTo>
                <a:lnTo>
                  <a:pt x="386718" y="933306"/>
                </a:lnTo>
                <a:lnTo>
                  <a:pt x="457759" y="1022629"/>
                </a:lnTo>
                <a:lnTo>
                  <a:pt x="530555" y="1112506"/>
                </a:lnTo>
                <a:lnTo>
                  <a:pt x="599551" y="1194614"/>
                </a:lnTo>
                <a:lnTo>
                  <a:pt x="664818" y="1269361"/>
                </a:lnTo>
                <a:lnTo>
                  <a:pt x="726429" y="1337156"/>
                </a:lnTo>
                <a:lnTo>
                  <a:pt x="784455" y="1398406"/>
                </a:lnTo>
                <a:lnTo>
                  <a:pt x="838968" y="1453520"/>
                </a:lnTo>
                <a:lnTo>
                  <a:pt x="890040" y="1502905"/>
                </a:lnTo>
                <a:lnTo>
                  <a:pt x="937743" y="1546971"/>
                </a:lnTo>
                <a:lnTo>
                  <a:pt x="982148" y="1586124"/>
                </a:lnTo>
                <a:lnTo>
                  <a:pt x="1023327" y="1620773"/>
                </a:lnTo>
                <a:lnTo>
                  <a:pt x="1061352" y="1651327"/>
                </a:lnTo>
                <a:lnTo>
                  <a:pt x="1096295" y="1678193"/>
                </a:lnTo>
                <a:lnTo>
                  <a:pt x="1128227" y="1701780"/>
                </a:lnTo>
                <a:lnTo>
                  <a:pt x="1183348" y="1740747"/>
                </a:lnTo>
                <a:lnTo>
                  <a:pt x="1206680" y="1756944"/>
                </a:lnTo>
                <a:lnTo>
                  <a:pt x="1227289" y="1771494"/>
                </a:lnTo>
                <a:lnTo>
                  <a:pt x="1245246" y="1784805"/>
                </a:lnTo>
                <a:lnTo>
                  <a:pt x="1260623" y="1797285"/>
                </a:lnTo>
                <a:lnTo>
                  <a:pt x="1273493" y="1809343"/>
                </a:lnTo>
                <a:lnTo>
                  <a:pt x="1288962" y="1825081"/>
                </a:lnTo>
                <a:lnTo>
                  <a:pt x="1306541" y="1842738"/>
                </a:lnTo>
                <a:lnTo>
                  <a:pt x="1347271" y="1883759"/>
                </a:lnTo>
                <a:lnTo>
                  <a:pt x="1394176" y="1932296"/>
                </a:lnTo>
                <a:lnTo>
                  <a:pt x="1445748" y="1988242"/>
                </a:lnTo>
                <a:lnTo>
                  <a:pt x="1472812" y="2018959"/>
                </a:lnTo>
                <a:lnTo>
                  <a:pt x="1500478" y="2051488"/>
                </a:lnTo>
                <a:lnTo>
                  <a:pt x="1528557" y="2085814"/>
                </a:lnTo>
                <a:lnTo>
                  <a:pt x="1556861" y="2121925"/>
                </a:lnTo>
                <a:lnTo>
                  <a:pt x="1585200" y="2159807"/>
                </a:lnTo>
                <a:lnTo>
                  <a:pt x="1613387" y="2199446"/>
                </a:lnTo>
                <a:lnTo>
                  <a:pt x="1641234" y="2240829"/>
                </a:lnTo>
                <a:lnTo>
                  <a:pt x="1668550" y="2283942"/>
                </a:lnTo>
                <a:lnTo>
                  <a:pt x="1695149" y="2328772"/>
                </a:lnTo>
                <a:lnTo>
                  <a:pt x="1720842" y="2375305"/>
                </a:lnTo>
                <a:lnTo>
                  <a:pt x="1745440" y="2423528"/>
                </a:lnTo>
                <a:lnTo>
                  <a:pt x="1768755" y="2473426"/>
                </a:lnTo>
                <a:lnTo>
                  <a:pt x="1791320" y="2523221"/>
                </a:lnTo>
                <a:lnTo>
                  <a:pt x="1813744" y="2571059"/>
                </a:lnTo>
                <a:lnTo>
                  <a:pt x="1835917" y="2616877"/>
                </a:lnTo>
                <a:lnTo>
                  <a:pt x="1857729" y="2660610"/>
                </a:lnTo>
                <a:lnTo>
                  <a:pt x="1879070" y="2702192"/>
                </a:lnTo>
                <a:lnTo>
                  <a:pt x="1899831" y="2741560"/>
                </a:lnTo>
                <a:lnTo>
                  <a:pt x="1919902" y="2778649"/>
                </a:lnTo>
                <a:lnTo>
                  <a:pt x="1939172" y="2813395"/>
                </a:lnTo>
                <a:lnTo>
                  <a:pt x="1974871" y="2875595"/>
                </a:lnTo>
                <a:lnTo>
                  <a:pt x="2006051" y="2927646"/>
                </a:lnTo>
                <a:lnTo>
                  <a:pt x="2031832" y="2969030"/>
                </a:lnTo>
                <a:lnTo>
                  <a:pt x="2058458" y="3009974"/>
                </a:lnTo>
                <a:lnTo>
                  <a:pt x="2874620" y="4029519"/>
                </a:lnTo>
                <a:lnTo>
                  <a:pt x="2896383" y="4079420"/>
                </a:lnTo>
                <a:lnTo>
                  <a:pt x="2916128" y="4124029"/>
                </a:lnTo>
                <a:lnTo>
                  <a:pt x="2934122" y="4163308"/>
                </a:lnTo>
                <a:lnTo>
                  <a:pt x="2965929" y="4225719"/>
                </a:lnTo>
                <a:lnTo>
                  <a:pt x="2993945" y="4266344"/>
                </a:lnTo>
                <a:lnTo>
                  <a:pt x="3033545" y="4285761"/>
                </a:lnTo>
                <a:lnTo>
                  <a:pt x="3047169" y="4281006"/>
                </a:lnTo>
                <a:lnTo>
                  <a:pt x="3076661" y="4254424"/>
                </a:lnTo>
                <a:lnTo>
                  <a:pt x="3110928" y="4204823"/>
                </a:lnTo>
                <a:lnTo>
                  <a:pt x="3130522" y="4171294"/>
                </a:lnTo>
                <a:lnTo>
                  <a:pt x="3152112" y="4131894"/>
                </a:lnTo>
                <a:lnTo>
                  <a:pt x="3175967" y="4086584"/>
                </a:lnTo>
                <a:lnTo>
                  <a:pt x="3202354" y="4035327"/>
                </a:lnTo>
                <a:lnTo>
                  <a:pt x="3231541" y="3978084"/>
                </a:lnTo>
                <a:lnTo>
                  <a:pt x="3262928" y="3916616"/>
                </a:lnTo>
                <a:lnTo>
                  <a:pt x="3295943" y="3852284"/>
                </a:lnTo>
                <a:lnTo>
                  <a:pt x="3330235" y="3785738"/>
                </a:lnTo>
                <a:lnTo>
                  <a:pt x="3365454" y="3717629"/>
                </a:lnTo>
                <a:lnTo>
                  <a:pt x="3401250" y="3648607"/>
                </a:lnTo>
                <a:lnTo>
                  <a:pt x="3437273" y="3579323"/>
                </a:lnTo>
                <a:lnTo>
                  <a:pt x="3473174" y="3510428"/>
                </a:lnTo>
                <a:lnTo>
                  <a:pt x="3508601" y="3442572"/>
                </a:lnTo>
                <a:lnTo>
                  <a:pt x="3543206" y="3376406"/>
                </a:lnTo>
                <a:lnTo>
                  <a:pt x="3576638" y="3312580"/>
                </a:lnTo>
                <a:lnTo>
                  <a:pt x="3608547" y="3251745"/>
                </a:lnTo>
                <a:lnTo>
                  <a:pt x="3638583" y="3194552"/>
                </a:lnTo>
                <a:lnTo>
                  <a:pt x="3666397" y="3141651"/>
                </a:lnTo>
                <a:lnTo>
                  <a:pt x="3691637" y="3093692"/>
                </a:lnTo>
                <a:lnTo>
                  <a:pt x="3713955" y="3051327"/>
                </a:lnTo>
                <a:lnTo>
                  <a:pt x="3732999" y="3015206"/>
                </a:lnTo>
                <a:lnTo>
                  <a:pt x="3759870" y="2964297"/>
                </a:lnTo>
                <a:lnTo>
                  <a:pt x="3769449" y="2946171"/>
                </a:lnTo>
                <a:lnTo>
                  <a:pt x="3856673" y="2701366"/>
                </a:lnTo>
              </a:path>
            </a:pathLst>
          </a:custGeom>
          <a:ln w="42214">
            <a:solidFill>
              <a:srgbClr val="F1AB0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31746" y="7397550"/>
            <a:ext cx="667359" cy="342176"/>
          </a:xfrm>
          <a:custGeom>
            <a:avLst/>
            <a:gdLst/>
            <a:ahLst/>
            <a:cxnLst/>
            <a:rect l="l" t="t" r="r" b="b"/>
            <a:pathLst>
              <a:path w="667359" h="342176">
                <a:moveTo>
                  <a:pt x="0" y="0"/>
                </a:moveTo>
                <a:lnTo>
                  <a:pt x="44390" y="22793"/>
                </a:lnTo>
                <a:lnTo>
                  <a:pt x="109268" y="56068"/>
                </a:lnTo>
                <a:lnTo>
                  <a:pt x="149369" y="76631"/>
                </a:lnTo>
                <a:lnTo>
                  <a:pt x="193279" y="99146"/>
                </a:lnTo>
                <a:lnTo>
                  <a:pt x="240023" y="123112"/>
                </a:lnTo>
                <a:lnTo>
                  <a:pt x="288628" y="148030"/>
                </a:lnTo>
                <a:lnTo>
                  <a:pt x="338118" y="173402"/>
                </a:lnTo>
                <a:lnTo>
                  <a:pt x="387519" y="198727"/>
                </a:lnTo>
                <a:lnTo>
                  <a:pt x="435857" y="223507"/>
                </a:lnTo>
                <a:lnTo>
                  <a:pt x="482158" y="247242"/>
                </a:lnTo>
                <a:lnTo>
                  <a:pt x="525447" y="269432"/>
                </a:lnTo>
                <a:lnTo>
                  <a:pt x="564749" y="289579"/>
                </a:lnTo>
                <a:lnTo>
                  <a:pt x="599090" y="307182"/>
                </a:lnTo>
                <a:lnTo>
                  <a:pt x="648993" y="332761"/>
                </a:lnTo>
                <a:lnTo>
                  <a:pt x="662605" y="339739"/>
                </a:lnTo>
                <a:lnTo>
                  <a:pt x="667359" y="342176"/>
                </a:lnTo>
              </a:path>
            </a:pathLst>
          </a:custGeom>
          <a:ln w="42214">
            <a:solidFill>
              <a:srgbClr val="F1AB0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4904" y="6021561"/>
            <a:ext cx="1139634" cy="1834667"/>
          </a:xfrm>
          <a:custGeom>
            <a:avLst/>
            <a:gdLst/>
            <a:ahLst/>
            <a:cxnLst/>
            <a:rect l="l" t="t" r="r" b="b"/>
            <a:pathLst>
              <a:path w="1139634" h="1834667">
                <a:moveTo>
                  <a:pt x="0" y="0"/>
                </a:moveTo>
                <a:lnTo>
                  <a:pt x="65023" y="72264"/>
                </a:lnTo>
                <a:lnTo>
                  <a:pt x="123595" y="137461"/>
                </a:lnTo>
                <a:lnTo>
                  <a:pt x="176102" y="196120"/>
                </a:lnTo>
                <a:lnTo>
                  <a:pt x="222929" y="248770"/>
                </a:lnTo>
                <a:lnTo>
                  <a:pt x="264463" y="295942"/>
                </a:lnTo>
                <a:lnTo>
                  <a:pt x="301091" y="338165"/>
                </a:lnTo>
                <a:lnTo>
                  <a:pt x="333198" y="375969"/>
                </a:lnTo>
                <a:lnTo>
                  <a:pt x="361171" y="409883"/>
                </a:lnTo>
                <a:lnTo>
                  <a:pt x="385395" y="440437"/>
                </a:lnTo>
                <a:lnTo>
                  <a:pt x="424145" y="493585"/>
                </a:lnTo>
                <a:lnTo>
                  <a:pt x="452537" y="539650"/>
                </a:lnTo>
                <a:lnTo>
                  <a:pt x="473660" y="582871"/>
                </a:lnTo>
                <a:lnTo>
                  <a:pt x="490605" y="627484"/>
                </a:lnTo>
                <a:lnTo>
                  <a:pt x="506461" y="677727"/>
                </a:lnTo>
                <a:lnTo>
                  <a:pt x="514946" y="706285"/>
                </a:lnTo>
                <a:lnTo>
                  <a:pt x="525923" y="742192"/>
                </a:lnTo>
                <a:lnTo>
                  <a:pt x="548233" y="808418"/>
                </a:lnTo>
                <a:lnTo>
                  <a:pt x="570912" y="867741"/>
                </a:lnTo>
                <a:lnTo>
                  <a:pt x="593833" y="920823"/>
                </a:lnTo>
                <a:lnTo>
                  <a:pt x="616873" y="968322"/>
                </a:lnTo>
                <a:lnTo>
                  <a:pt x="639904" y="1010901"/>
                </a:lnTo>
                <a:lnTo>
                  <a:pt x="662800" y="1049219"/>
                </a:lnTo>
                <a:lnTo>
                  <a:pt x="685437" y="1083937"/>
                </a:lnTo>
                <a:lnTo>
                  <a:pt x="707688" y="1115716"/>
                </a:lnTo>
                <a:lnTo>
                  <a:pt x="740067" y="1159319"/>
                </a:lnTo>
                <a:lnTo>
                  <a:pt x="771626" y="1198249"/>
                </a:lnTo>
                <a:lnTo>
                  <a:pt x="803064" y="1235586"/>
                </a:lnTo>
                <a:lnTo>
                  <a:pt x="839841" y="1278885"/>
                </a:lnTo>
                <a:lnTo>
                  <a:pt x="859434" y="1301929"/>
                </a:lnTo>
                <a:lnTo>
                  <a:pt x="879404" y="1325452"/>
                </a:lnTo>
                <a:lnTo>
                  <a:pt x="919200" y="1372589"/>
                </a:lnTo>
                <a:lnTo>
                  <a:pt x="956675" y="1417602"/>
                </a:lnTo>
                <a:lnTo>
                  <a:pt x="989276" y="1457796"/>
                </a:lnTo>
                <a:lnTo>
                  <a:pt x="1014450" y="1490474"/>
                </a:lnTo>
                <a:lnTo>
                  <a:pt x="1032978" y="1526933"/>
                </a:lnTo>
                <a:lnTo>
                  <a:pt x="1029932" y="1534123"/>
                </a:lnTo>
                <a:lnTo>
                  <a:pt x="1024233" y="1541123"/>
                </a:lnTo>
                <a:lnTo>
                  <a:pt x="1016554" y="1547978"/>
                </a:lnTo>
                <a:lnTo>
                  <a:pt x="1007566" y="1554737"/>
                </a:lnTo>
                <a:lnTo>
                  <a:pt x="997942" y="1561447"/>
                </a:lnTo>
                <a:lnTo>
                  <a:pt x="988354" y="1568155"/>
                </a:lnTo>
                <a:lnTo>
                  <a:pt x="979474" y="1574908"/>
                </a:lnTo>
                <a:lnTo>
                  <a:pt x="971974" y="1581755"/>
                </a:lnTo>
                <a:lnTo>
                  <a:pt x="966526" y="1588741"/>
                </a:lnTo>
                <a:lnTo>
                  <a:pt x="963802" y="1595915"/>
                </a:lnTo>
                <a:lnTo>
                  <a:pt x="964474" y="1603324"/>
                </a:lnTo>
                <a:lnTo>
                  <a:pt x="994088" y="1642604"/>
                </a:lnTo>
                <a:lnTo>
                  <a:pt x="1026993" y="1686088"/>
                </a:lnTo>
                <a:lnTo>
                  <a:pt x="1051082" y="1717889"/>
                </a:lnTo>
                <a:lnTo>
                  <a:pt x="1075065" y="1749532"/>
                </a:lnTo>
                <a:lnTo>
                  <a:pt x="1107409" y="1792188"/>
                </a:lnTo>
                <a:lnTo>
                  <a:pt x="1130696" y="1822887"/>
                </a:lnTo>
                <a:lnTo>
                  <a:pt x="1138576" y="1833272"/>
                </a:lnTo>
                <a:lnTo>
                  <a:pt x="1139634" y="1834667"/>
                </a:lnTo>
              </a:path>
            </a:pathLst>
          </a:custGeom>
          <a:ln w="42214">
            <a:solidFill>
              <a:srgbClr val="F1AB0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61033" y="7868475"/>
            <a:ext cx="594640" cy="860069"/>
          </a:xfrm>
          <a:custGeom>
            <a:avLst/>
            <a:gdLst/>
            <a:ahLst/>
            <a:cxnLst/>
            <a:rect l="l" t="t" r="r" b="b"/>
            <a:pathLst>
              <a:path w="594640" h="860069">
                <a:moveTo>
                  <a:pt x="0" y="0"/>
                </a:moveTo>
                <a:lnTo>
                  <a:pt x="594640" y="860069"/>
                </a:lnTo>
              </a:path>
            </a:pathLst>
          </a:custGeom>
          <a:ln w="42214">
            <a:solidFill>
              <a:srgbClr val="F1AB0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25534" y="8309881"/>
            <a:ext cx="587125" cy="418663"/>
          </a:xfrm>
          <a:custGeom>
            <a:avLst/>
            <a:gdLst/>
            <a:ahLst/>
            <a:cxnLst/>
            <a:rect l="l" t="t" r="r" b="b"/>
            <a:pathLst>
              <a:path w="587125" h="418663">
                <a:moveTo>
                  <a:pt x="0" y="418663"/>
                </a:moveTo>
                <a:lnTo>
                  <a:pt x="587125" y="0"/>
                </a:lnTo>
              </a:path>
            </a:pathLst>
          </a:custGeom>
          <a:ln w="42214">
            <a:solidFill>
              <a:srgbClr val="F1AB0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98569" y="5064816"/>
            <a:ext cx="1211389" cy="1101648"/>
          </a:xfrm>
          <a:custGeom>
            <a:avLst/>
            <a:gdLst/>
            <a:ahLst/>
            <a:cxnLst/>
            <a:rect l="l" t="t" r="r" b="b"/>
            <a:pathLst>
              <a:path w="1211389" h="1101648">
                <a:moveTo>
                  <a:pt x="1211389" y="0"/>
                </a:moveTo>
                <a:lnTo>
                  <a:pt x="1203883" y="40630"/>
                </a:lnTo>
                <a:lnTo>
                  <a:pt x="1193007" y="90075"/>
                </a:lnTo>
                <a:lnTo>
                  <a:pt x="1178946" y="132939"/>
                </a:lnTo>
                <a:lnTo>
                  <a:pt x="1157596" y="177342"/>
                </a:lnTo>
                <a:lnTo>
                  <a:pt x="1137287" y="211808"/>
                </a:lnTo>
                <a:lnTo>
                  <a:pt x="1110700" y="252972"/>
                </a:lnTo>
                <a:lnTo>
                  <a:pt x="1076618" y="303241"/>
                </a:lnTo>
                <a:lnTo>
                  <a:pt x="1033827" y="365019"/>
                </a:lnTo>
                <a:lnTo>
                  <a:pt x="1008786" y="400977"/>
                </a:lnTo>
                <a:lnTo>
                  <a:pt x="982562" y="439171"/>
                </a:lnTo>
                <a:lnTo>
                  <a:pt x="956518" y="478002"/>
                </a:lnTo>
                <a:lnTo>
                  <a:pt x="930580" y="517234"/>
                </a:lnTo>
                <a:lnTo>
                  <a:pt x="904675" y="556633"/>
                </a:lnTo>
                <a:lnTo>
                  <a:pt x="878730" y="595961"/>
                </a:lnTo>
                <a:lnTo>
                  <a:pt x="852671" y="634983"/>
                </a:lnTo>
                <a:lnTo>
                  <a:pt x="826424" y="673465"/>
                </a:lnTo>
                <a:lnTo>
                  <a:pt x="799917" y="711169"/>
                </a:lnTo>
                <a:lnTo>
                  <a:pt x="773075" y="747860"/>
                </a:lnTo>
                <a:lnTo>
                  <a:pt x="745826" y="783304"/>
                </a:lnTo>
                <a:lnTo>
                  <a:pt x="718095" y="817263"/>
                </a:lnTo>
                <a:lnTo>
                  <a:pt x="689810" y="849503"/>
                </a:lnTo>
                <a:lnTo>
                  <a:pt x="660897" y="879787"/>
                </a:lnTo>
                <a:lnTo>
                  <a:pt x="631282" y="907880"/>
                </a:lnTo>
                <a:lnTo>
                  <a:pt x="600892" y="933547"/>
                </a:lnTo>
                <a:lnTo>
                  <a:pt x="569654" y="956551"/>
                </a:lnTo>
                <a:lnTo>
                  <a:pt x="504337" y="993630"/>
                </a:lnTo>
                <a:lnTo>
                  <a:pt x="434746" y="1017231"/>
                </a:lnTo>
                <a:lnTo>
                  <a:pt x="364270" y="1032720"/>
                </a:lnTo>
                <a:lnTo>
                  <a:pt x="297400" y="1046752"/>
                </a:lnTo>
                <a:lnTo>
                  <a:pt x="235032" y="1059285"/>
                </a:lnTo>
                <a:lnTo>
                  <a:pt x="178066" y="1070280"/>
                </a:lnTo>
                <a:lnTo>
                  <a:pt x="127400" y="1079695"/>
                </a:lnTo>
                <a:lnTo>
                  <a:pt x="83931" y="1087489"/>
                </a:lnTo>
                <a:lnTo>
                  <a:pt x="34189" y="1096054"/>
                </a:lnTo>
                <a:lnTo>
                  <a:pt x="1442" y="1101421"/>
                </a:lnTo>
                <a:lnTo>
                  <a:pt x="0" y="1101648"/>
                </a:lnTo>
              </a:path>
            </a:pathLst>
          </a:custGeom>
          <a:ln w="42214">
            <a:solidFill>
              <a:srgbClr val="F1AB0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37609" y="2551241"/>
            <a:ext cx="756131" cy="308043"/>
          </a:xfrm>
          <a:custGeom>
            <a:avLst/>
            <a:gdLst/>
            <a:ahLst/>
            <a:cxnLst/>
            <a:rect l="l" t="t" r="r" b="b"/>
            <a:pathLst>
              <a:path w="756131" h="308043">
                <a:moveTo>
                  <a:pt x="0" y="0"/>
                </a:moveTo>
                <a:lnTo>
                  <a:pt x="337985" y="132842"/>
                </a:lnTo>
                <a:lnTo>
                  <a:pt x="387803" y="166809"/>
                </a:lnTo>
                <a:lnTo>
                  <a:pt x="432824" y="197179"/>
                </a:lnTo>
                <a:lnTo>
                  <a:pt x="473490" y="223929"/>
                </a:lnTo>
                <a:lnTo>
                  <a:pt x="510240" y="247040"/>
                </a:lnTo>
                <a:lnTo>
                  <a:pt x="543515" y="266488"/>
                </a:lnTo>
                <a:lnTo>
                  <a:pt x="601398" y="294312"/>
                </a:lnTo>
                <a:lnTo>
                  <a:pt x="650660" y="307228"/>
                </a:lnTo>
                <a:lnTo>
                  <a:pt x="673158" y="308043"/>
                </a:lnTo>
                <a:lnTo>
                  <a:pt x="694822" y="305066"/>
                </a:lnTo>
                <a:lnTo>
                  <a:pt x="716092" y="298276"/>
                </a:lnTo>
                <a:lnTo>
                  <a:pt x="737407" y="287651"/>
                </a:lnTo>
                <a:lnTo>
                  <a:pt x="756131" y="275214"/>
                </a:lnTo>
              </a:path>
            </a:pathLst>
          </a:custGeom>
          <a:ln w="42214">
            <a:solidFill>
              <a:srgbClr val="9BA41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50187" y="2076911"/>
            <a:ext cx="6143553" cy="3002110"/>
          </a:xfrm>
          <a:custGeom>
            <a:avLst/>
            <a:gdLst/>
            <a:ahLst/>
            <a:cxnLst/>
            <a:rect l="l" t="t" r="r" b="b"/>
            <a:pathLst>
              <a:path w="6143553" h="3002110">
                <a:moveTo>
                  <a:pt x="6143553" y="2840305"/>
                </a:moveTo>
                <a:lnTo>
                  <a:pt x="6077849" y="2885395"/>
                </a:lnTo>
                <a:lnTo>
                  <a:pt x="6001047" y="2927383"/>
                </a:lnTo>
                <a:lnTo>
                  <a:pt x="5917765" y="2961474"/>
                </a:lnTo>
                <a:lnTo>
                  <a:pt x="5827711" y="2986242"/>
                </a:lnTo>
                <a:lnTo>
                  <a:pt x="5730591" y="3000263"/>
                </a:lnTo>
                <a:lnTo>
                  <a:pt x="5626114" y="3002110"/>
                </a:lnTo>
                <a:lnTo>
                  <a:pt x="5513987" y="2990360"/>
                </a:lnTo>
                <a:lnTo>
                  <a:pt x="5393916" y="2963586"/>
                </a:lnTo>
                <a:lnTo>
                  <a:pt x="5265610" y="2920365"/>
                </a:lnTo>
                <a:lnTo>
                  <a:pt x="5207714" y="2898070"/>
                </a:lnTo>
                <a:lnTo>
                  <a:pt x="5150878" y="2876665"/>
                </a:lnTo>
                <a:lnTo>
                  <a:pt x="5092076" y="2854494"/>
                </a:lnTo>
                <a:lnTo>
                  <a:pt x="5028281" y="2829901"/>
                </a:lnTo>
                <a:lnTo>
                  <a:pt x="4956463" y="2801232"/>
                </a:lnTo>
                <a:lnTo>
                  <a:pt x="4873597" y="2766831"/>
                </a:lnTo>
                <a:lnTo>
                  <a:pt x="4776654" y="2725042"/>
                </a:lnTo>
                <a:lnTo>
                  <a:pt x="4662607" y="2674212"/>
                </a:lnTo>
                <a:lnTo>
                  <a:pt x="4528428" y="2612684"/>
                </a:lnTo>
                <a:lnTo>
                  <a:pt x="4371090" y="2538803"/>
                </a:lnTo>
                <a:lnTo>
                  <a:pt x="4187566" y="2450914"/>
                </a:lnTo>
                <a:lnTo>
                  <a:pt x="3974827" y="2347361"/>
                </a:lnTo>
                <a:lnTo>
                  <a:pt x="3729847" y="2226490"/>
                </a:lnTo>
                <a:lnTo>
                  <a:pt x="3449598" y="2086646"/>
                </a:lnTo>
                <a:lnTo>
                  <a:pt x="3131052" y="1926172"/>
                </a:lnTo>
                <a:lnTo>
                  <a:pt x="2771182" y="1743415"/>
                </a:lnTo>
                <a:lnTo>
                  <a:pt x="2366960" y="1536717"/>
                </a:lnTo>
                <a:lnTo>
                  <a:pt x="1915359" y="1304426"/>
                </a:lnTo>
                <a:lnTo>
                  <a:pt x="1413352" y="1044884"/>
                </a:lnTo>
                <a:lnTo>
                  <a:pt x="857910" y="756437"/>
                </a:lnTo>
                <a:lnTo>
                  <a:pt x="741942" y="697873"/>
                </a:lnTo>
                <a:lnTo>
                  <a:pt x="637527" y="644896"/>
                </a:lnTo>
                <a:lnTo>
                  <a:pt x="544021" y="596940"/>
                </a:lnTo>
                <a:lnTo>
                  <a:pt x="460781" y="553436"/>
                </a:lnTo>
                <a:lnTo>
                  <a:pt x="387162" y="513817"/>
                </a:lnTo>
                <a:lnTo>
                  <a:pt x="322522" y="477517"/>
                </a:lnTo>
                <a:lnTo>
                  <a:pt x="266218" y="443967"/>
                </a:lnTo>
                <a:lnTo>
                  <a:pt x="217605" y="412601"/>
                </a:lnTo>
                <a:lnTo>
                  <a:pt x="176040" y="382850"/>
                </a:lnTo>
                <a:lnTo>
                  <a:pt x="140881" y="354149"/>
                </a:lnTo>
                <a:lnTo>
                  <a:pt x="111482" y="325928"/>
                </a:lnTo>
                <a:lnTo>
                  <a:pt x="67397" y="268663"/>
                </a:lnTo>
                <a:lnTo>
                  <a:pt x="38636" y="206515"/>
                </a:lnTo>
                <a:lnTo>
                  <a:pt x="20053" y="134946"/>
                </a:lnTo>
                <a:lnTo>
                  <a:pt x="12969" y="94210"/>
                </a:lnTo>
                <a:lnTo>
                  <a:pt x="6499" y="49417"/>
                </a:lnTo>
                <a:lnTo>
                  <a:pt x="0" y="0"/>
                </a:lnTo>
              </a:path>
            </a:pathLst>
          </a:custGeom>
          <a:ln w="42214">
            <a:solidFill>
              <a:srgbClr val="9BA41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80241" y="8302085"/>
            <a:ext cx="889393" cy="426459"/>
          </a:xfrm>
          <a:custGeom>
            <a:avLst/>
            <a:gdLst/>
            <a:ahLst/>
            <a:cxnLst/>
            <a:rect l="l" t="t" r="r" b="b"/>
            <a:pathLst>
              <a:path w="889393" h="426459">
                <a:moveTo>
                  <a:pt x="889393" y="426459"/>
                </a:moveTo>
                <a:lnTo>
                  <a:pt x="675875" y="324192"/>
                </a:lnTo>
                <a:lnTo>
                  <a:pt x="485363" y="232886"/>
                </a:lnTo>
                <a:lnTo>
                  <a:pt x="320876" y="154009"/>
                </a:lnTo>
                <a:lnTo>
                  <a:pt x="186255" y="89421"/>
                </a:lnTo>
                <a:lnTo>
                  <a:pt x="85340" y="40983"/>
                </a:lnTo>
                <a:lnTo>
                  <a:pt x="21975" y="10555"/>
                </a:lnTo>
                <a:lnTo>
                  <a:pt x="0" y="0"/>
                </a:lnTo>
              </a:path>
            </a:pathLst>
          </a:custGeom>
          <a:ln w="42214">
            <a:solidFill>
              <a:srgbClr val="9BA41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00366" y="2042668"/>
            <a:ext cx="5378799" cy="5727935"/>
          </a:xfrm>
          <a:custGeom>
            <a:avLst/>
            <a:gdLst/>
            <a:ahLst/>
            <a:cxnLst/>
            <a:rect l="l" t="t" r="r" b="b"/>
            <a:pathLst>
              <a:path w="5378799" h="5727935">
                <a:moveTo>
                  <a:pt x="5378799" y="0"/>
                </a:moveTo>
                <a:lnTo>
                  <a:pt x="5347547" y="62144"/>
                </a:lnTo>
                <a:lnTo>
                  <a:pt x="5283479" y="189866"/>
                </a:lnTo>
                <a:lnTo>
                  <a:pt x="5214936" y="326771"/>
                </a:lnTo>
                <a:lnTo>
                  <a:pt x="5143105" y="470457"/>
                </a:lnTo>
                <a:lnTo>
                  <a:pt x="5069174" y="618518"/>
                </a:lnTo>
                <a:lnTo>
                  <a:pt x="4994331" y="768550"/>
                </a:lnTo>
                <a:lnTo>
                  <a:pt x="4919764" y="918149"/>
                </a:lnTo>
                <a:lnTo>
                  <a:pt x="4846661" y="1064911"/>
                </a:lnTo>
                <a:lnTo>
                  <a:pt x="4776210" y="1206432"/>
                </a:lnTo>
                <a:lnTo>
                  <a:pt x="4709598" y="1340307"/>
                </a:lnTo>
                <a:lnTo>
                  <a:pt x="4648014" y="1464133"/>
                </a:lnTo>
                <a:lnTo>
                  <a:pt x="4592645" y="1575505"/>
                </a:lnTo>
                <a:lnTo>
                  <a:pt x="4544679" y="1672018"/>
                </a:lnTo>
                <a:lnTo>
                  <a:pt x="4505305" y="1751269"/>
                </a:lnTo>
                <a:lnTo>
                  <a:pt x="4475709" y="1810854"/>
                </a:lnTo>
                <a:lnTo>
                  <a:pt x="4457081" y="1848368"/>
                </a:lnTo>
                <a:lnTo>
                  <a:pt x="4450607" y="1861407"/>
                </a:lnTo>
                <a:lnTo>
                  <a:pt x="3922999" y="2865964"/>
                </a:lnTo>
                <a:lnTo>
                  <a:pt x="3877710" y="2924691"/>
                </a:lnTo>
                <a:lnTo>
                  <a:pt x="3836881" y="2977841"/>
                </a:lnTo>
                <a:lnTo>
                  <a:pt x="3800209" y="3026007"/>
                </a:lnTo>
                <a:lnTo>
                  <a:pt x="3767392" y="3069781"/>
                </a:lnTo>
                <a:lnTo>
                  <a:pt x="3738128" y="3109759"/>
                </a:lnTo>
                <a:lnTo>
                  <a:pt x="3712114" y="3146533"/>
                </a:lnTo>
                <a:lnTo>
                  <a:pt x="3689048" y="3180697"/>
                </a:lnTo>
                <a:lnTo>
                  <a:pt x="3650551" y="3243569"/>
                </a:lnTo>
                <a:lnTo>
                  <a:pt x="3620218" y="3303124"/>
                </a:lnTo>
                <a:lnTo>
                  <a:pt x="3595630" y="3364110"/>
                </a:lnTo>
                <a:lnTo>
                  <a:pt x="3574369" y="3431276"/>
                </a:lnTo>
                <a:lnTo>
                  <a:pt x="3564231" y="3468660"/>
                </a:lnTo>
                <a:lnTo>
                  <a:pt x="3554017" y="3509370"/>
                </a:lnTo>
                <a:lnTo>
                  <a:pt x="3543425" y="3553999"/>
                </a:lnTo>
                <a:lnTo>
                  <a:pt x="3532154" y="3603141"/>
                </a:lnTo>
                <a:lnTo>
                  <a:pt x="3519901" y="3657390"/>
                </a:lnTo>
                <a:lnTo>
                  <a:pt x="3510877" y="3704301"/>
                </a:lnTo>
                <a:lnTo>
                  <a:pt x="3503663" y="3754872"/>
                </a:lnTo>
                <a:lnTo>
                  <a:pt x="3497664" y="3808710"/>
                </a:lnTo>
                <a:lnTo>
                  <a:pt x="3492285" y="3865423"/>
                </a:lnTo>
                <a:lnTo>
                  <a:pt x="3489642" y="3894735"/>
                </a:lnTo>
                <a:lnTo>
                  <a:pt x="3486931" y="3924618"/>
                </a:lnTo>
                <a:lnTo>
                  <a:pt x="3481008" y="3985904"/>
                </a:lnTo>
                <a:lnTo>
                  <a:pt x="3473919" y="4048886"/>
                </a:lnTo>
                <a:lnTo>
                  <a:pt x="3465070" y="4113173"/>
                </a:lnTo>
                <a:lnTo>
                  <a:pt x="3453866" y="4178373"/>
                </a:lnTo>
                <a:lnTo>
                  <a:pt x="3439713" y="4244092"/>
                </a:lnTo>
                <a:lnTo>
                  <a:pt x="3424619" y="4301848"/>
                </a:lnTo>
                <a:lnTo>
                  <a:pt x="3408658" y="4354536"/>
                </a:lnTo>
                <a:lnTo>
                  <a:pt x="3392147" y="4402918"/>
                </a:lnTo>
                <a:lnTo>
                  <a:pt x="3375402" y="4447759"/>
                </a:lnTo>
                <a:lnTo>
                  <a:pt x="3358739" y="4489821"/>
                </a:lnTo>
                <a:lnTo>
                  <a:pt x="3342476" y="4529867"/>
                </a:lnTo>
                <a:lnTo>
                  <a:pt x="3334594" y="4549373"/>
                </a:lnTo>
                <a:lnTo>
                  <a:pt x="3319525" y="4587828"/>
                </a:lnTo>
                <a:lnTo>
                  <a:pt x="3305647" y="4626174"/>
                </a:lnTo>
                <a:lnTo>
                  <a:pt x="3293277" y="4665177"/>
                </a:lnTo>
                <a:lnTo>
                  <a:pt x="3287757" y="4685163"/>
                </a:lnTo>
                <a:lnTo>
                  <a:pt x="3281229" y="4707763"/>
                </a:lnTo>
                <a:lnTo>
                  <a:pt x="3261559" y="4765599"/>
                </a:lnTo>
                <a:lnTo>
                  <a:pt x="3234973" y="4836267"/>
                </a:lnTo>
                <a:lnTo>
                  <a:pt x="3219798" y="4874906"/>
                </a:lnTo>
                <a:lnTo>
                  <a:pt x="3203749" y="4914946"/>
                </a:lnTo>
                <a:lnTo>
                  <a:pt x="3187109" y="4955783"/>
                </a:lnTo>
                <a:lnTo>
                  <a:pt x="3170163" y="4996816"/>
                </a:lnTo>
                <a:lnTo>
                  <a:pt x="3153198" y="5037442"/>
                </a:lnTo>
                <a:lnTo>
                  <a:pt x="3136496" y="5077058"/>
                </a:lnTo>
                <a:lnTo>
                  <a:pt x="3120343" y="5115061"/>
                </a:lnTo>
                <a:lnTo>
                  <a:pt x="3105025" y="5150851"/>
                </a:lnTo>
                <a:lnTo>
                  <a:pt x="3078028" y="5213375"/>
                </a:lnTo>
                <a:lnTo>
                  <a:pt x="3057783" y="5259811"/>
                </a:lnTo>
                <a:lnTo>
                  <a:pt x="2985695" y="5375754"/>
                </a:lnTo>
                <a:lnTo>
                  <a:pt x="2931926" y="5453476"/>
                </a:lnTo>
                <a:lnTo>
                  <a:pt x="2883113" y="5521804"/>
                </a:lnTo>
                <a:lnTo>
                  <a:pt x="2838615" y="5580620"/>
                </a:lnTo>
                <a:lnTo>
                  <a:pt x="2797790" y="5629808"/>
                </a:lnTo>
                <a:lnTo>
                  <a:pt x="2759998" y="5669251"/>
                </a:lnTo>
                <a:lnTo>
                  <a:pt x="2724597" y="5698831"/>
                </a:lnTo>
                <a:lnTo>
                  <a:pt x="2690946" y="5718432"/>
                </a:lnTo>
                <a:lnTo>
                  <a:pt x="2658405" y="5727935"/>
                </a:lnTo>
                <a:lnTo>
                  <a:pt x="2626332" y="5727225"/>
                </a:lnTo>
                <a:lnTo>
                  <a:pt x="2561026" y="5694693"/>
                </a:lnTo>
                <a:lnTo>
                  <a:pt x="2526512" y="5662638"/>
                </a:lnTo>
                <a:lnTo>
                  <a:pt x="2489901" y="5619901"/>
                </a:lnTo>
                <a:lnTo>
                  <a:pt x="2450554" y="5566364"/>
                </a:lnTo>
                <a:lnTo>
                  <a:pt x="2407828" y="5501910"/>
                </a:lnTo>
                <a:lnTo>
                  <a:pt x="2361084" y="5426422"/>
                </a:lnTo>
                <a:lnTo>
                  <a:pt x="2309679" y="5339783"/>
                </a:lnTo>
                <a:lnTo>
                  <a:pt x="2252973" y="5241876"/>
                </a:lnTo>
                <a:lnTo>
                  <a:pt x="2190325" y="5132584"/>
                </a:lnTo>
                <a:lnTo>
                  <a:pt x="2108369" y="4988247"/>
                </a:lnTo>
                <a:lnTo>
                  <a:pt x="2034913" y="4856741"/>
                </a:lnTo>
                <a:lnTo>
                  <a:pt x="1969307" y="4737315"/>
                </a:lnTo>
                <a:lnTo>
                  <a:pt x="1910904" y="4629219"/>
                </a:lnTo>
                <a:lnTo>
                  <a:pt x="1859053" y="4531702"/>
                </a:lnTo>
                <a:lnTo>
                  <a:pt x="1813107" y="4444014"/>
                </a:lnTo>
                <a:lnTo>
                  <a:pt x="1772415" y="4365406"/>
                </a:lnTo>
                <a:lnTo>
                  <a:pt x="1736330" y="4295127"/>
                </a:lnTo>
                <a:lnTo>
                  <a:pt x="1704201" y="4232426"/>
                </a:lnTo>
                <a:lnTo>
                  <a:pt x="1675381" y="4176553"/>
                </a:lnTo>
                <a:lnTo>
                  <a:pt x="1649220" y="4126759"/>
                </a:lnTo>
                <a:lnTo>
                  <a:pt x="1625069" y="4082292"/>
                </a:lnTo>
                <a:lnTo>
                  <a:pt x="1602280" y="4042403"/>
                </a:lnTo>
                <a:lnTo>
                  <a:pt x="1580203" y="4006341"/>
                </a:lnTo>
                <a:lnTo>
                  <a:pt x="1558189" y="3973357"/>
                </a:lnTo>
                <a:lnTo>
                  <a:pt x="1511755" y="3913618"/>
                </a:lnTo>
                <a:lnTo>
                  <a:pt x="1486038" y="3885363"/>
                </a:lnTo>
                <a:lnTo>
                  <a:pt x="1457788" y="3857185"/>
                </a:lnTo>
                <a:lnTo>
                  <a:pt x="1426356" y="3828332"/>
                </a:lnTo>
                <a:lnTo>
                  <a:pt x="1392756" y="3798476"/>
                </a:lnTo>
                <a:lnTo>
                  <a:pt x="1359515" y="3768737"/>
                </a:lnTo>
                <a:lnTo>
                  <a:pt x="1326644" y="3739105"/>
                </a:lnTo>
                <a:lnTo>
                  <a:pt x="1294151" y="3709572"/>
                </a:lnTo>
                <a:lnTo>
                  <a:pt x="1262046" y="3680130"/>
                </a:lnTo>
                <a:lnTo>
                  <a:pt x="1230338" y="3650771"/>
                </a:lnTo>
                <a:lnTo>
                  <a:pt x="1199036" y="3621486"/>
                </a:lnTo>
                <a:lnTo>
                  <a:pt x="1168150" y="3592266"/>
                </a:lnTo>
                <a:lnTo>
                  <a:pt x="1137689" y="3563104"/>
                </a:lnTo>
                <a:lnTo>
                  <a:pt x="1107663" y="3533992"/>
                </a:lnTo>
                <a:lnTo>
                  <a:pt x="1078079" y="3504920"/>
                </a:lnTo>
                <a:lnTo>
                  <a:pt x="1048949" y="3475881"/>
                </a:lnTo>
                <a:lnTo>
                  <a:pt x="1020280" y="3446866"/>
                </a:lnTo>
                <a:lnTo>
                  <a:pt x="992083" y="3417867"/>
                </a:lnTo>
                <a:lnTo>
                  <a:pt x="964367" y="3388875"/>
                </a:lnTo>
                <a:lnTo>
                  <a:pt x="937140" y="3359883"/>
                </a:lnTo>
                <a:lnTo>
                  <a:pt x="910412" y="3330881"/>
                </a:lnTo>
                <a:lnTo>
                  <a:pt x="884193" y="3301862"/>
                </a:lnTo>
                <a:lnTo>
                  <a:pt x="858492" y="3272817"/>
                </a:lnTo>
                <a:lnTo>
                  <a:pt x="833317" y="3243738"/>
                </a:lnTo>
                <a:lnTo>
                  <a:pt x="816391" y="3224008"/>
                </a:lnTo>
                <a:lnTo>
                  <a:pt x="799689" y="3204608"/>
                </a:lnTo>
                <a:lnTo>
                  <a:pt x="783200" y="3185505"/>
                </a:lnTo>
                <a:lnTo>
                  <a:pt x="766917" y="3166665"/>
                </a:lnTo>
                <a:lnTo>
                  <a:pt x="750832" y="3148054"/>
                </a:lnTo>
                <a:lnTo>
                  <a:pt x="734934" y="3129638"/>
                </a:lnTo>
                <a:lnTo>
                  <a:pt x="703670" y="3093258"/>
                </a:lnTo>
                <a:lnTo>
                  <a:pt x="673056" y="3057251"/>
                </a:lnTo>
                <a:lnTo>
                  <a:pt x="643022" y="3021349"/>
                </a:lnTo>
                <a:lnTo>
                  <a:pt x="613500" y="2985279"/>
                </a:lnTo>
                <a:lnTo>
                  <a:pt x="584420" y="2948771"/>
                </a:lnTo>
                <a:lnTo>
                  <a:pt x="555714" y="2911553"/>
                </a:lnTo>
                <a:lnTo>
                  <a:pt x="527311" y="2873355"/>
                </a:lnTo>
                <a:lnTo>
                  <a:pt x="487134" y="2818120"/>
                </a:lnTo>
                <a:lnTo>
                  <a:pt x="447674" y="2763503"/>
                </a:lnTo>
                <a:lnTo>
                  <a:pt x="409056" y="2709542"/>
                </a:lnTo>
                <a:lnTo>
                  <a:pt x="371408" y="2656276"/>
                </a:lnTo>
                <a:lnTo>
                  <a:pt x="334854" y="2603740"/>
                </a:lnTo>
                <a:lnTo>
                  <a:pt x="299523" y="2551973"/>
                </a:lnTo>
                <a:lnTo>
                  <a:pt x="265539" y="2501013"/>
                </a:lnTo>
                <a:lnTo>
                  <a:pt x="233030" y="2450896"/>
                </a:lnTo>
                <a:lnTo>
                  <a:pt x="202122" y="2401660"/>
                </a:lnTo>
                <a:lnTo>
                  <a:pt x="172941" y="2353343"/>
                </a:lnTo>
                <a:lnTo>
                  <a:pt x="145613" y="2305981"/>
                </a:lnTo>
                <a:lnTo>
                  <a:pt x="120266" y="2259614"/>
                </a:lnTo>
                <a:lnTo>
                  <a:pt x="97024" y="2214277"/>
                </a:lnTo>
                <a:lnTo>
                  <a:pt x="76015" y="2170008"/>
                </a:lnTo>
                <a:lnTo>
                  <a:pt x="57364" y="2126846"/>
                </a:lnTo>
                <a:lnTo>
                  <a:pt x="41199" y="2084827"/>
                </a:lnTo>
                <a:lnTo>
                  <a:pt x="27646" y="2043988"/>
                </a:lnTo>
                <a:lnTo>
                  <a:pt x="16830" y="2004368"/>
                </a:lnTo>
                <a:lnTo>
                  <a:pt x="8879" y="1966004"/>
                </a:lnTo>
                <a:lnTo>
                  <a:pt x="0" y="1862611"/>
                </a:lnTo>
                <a:lnTo>
                  <a:pt x="618" y="1796334"/>
                </a:lnTo>
                <a:lnTo>
                  <a:pt x="5609" y="1730042"/>
                </a:lnTo>
                <a:lnTo>
                  <a:pt x="14806" y="1663678"/>
                </a:lnTo>
                <a:lnTo>
                  <a:pt x="28044" y="1597183"/>
                </a:lnTo>
                <a:lnTo>
                  <a:pt x="45158" y="1530500"/>
                </a:lnTo>
                <a:lnTo>
                  <a:pt x="65983" y="1463569"/>
                </a:lnTo>
                <a:lnTo>
                  <a:pt x="90352" y="1396332"/>
                </a:lnTo>
                <a:lnTo>
                  <a:pt x="118101" y="1328732"/>
                </a:lnTo>
                <a:lnTo>
                  <a:pt x="149063" y="1260711"/>
                </a:lnTo>
                <a:lnTo>
                  <a:pt x="183075" y="1192209"/>
                </a:lnTo>
                <a:lnTo>
                  <a:pt x="219969" y="1123170"/>
                </a:lnTo>
                <a:lnTo>
                  <a:pt x="259581" y="1053534"/>
                </a:lnTo>
                <a:lnTo>
                  <a:pt x="301746" y="983243"/>
                </a:lnTo>
                <a:lnTo>
                  <a:pt x="346297" y="912239"/>
                </a:lnTo>
                <a:lnTo>
                  <a:pt x="393069" y="840465"/>
                </a:lnTo>
                <a:lnTo>
                  <a:pt x="441898" y="767861"/>
                </a:lnTo>
                <a:lnTo>
                  <a:pt x="492617" y="694370"/>
                </a:lnTo>
                <a:lnTo>
                  <a:pt x="545062" y="619933"/>
                </a:lnTo>
                <a:lnTo>
                  <a:pt x="599066" y="544493"/>
                </a:lnTo>
                <a:lnTo>
                  <a:pt x="652877" y="471641"/>
                </a:lnTo>
                <a:lnTo>
                  <a:pt x="704770" y="404838"/>
                </a:lnTo>
                <a:lnTo>
                  <a:pt x="754698" y="343793"/>
                </a:lnTo>
                <a:lnTo>
                  <a:pt x="802616" y="288218"/>
                </a:lnTo>
                <a:lnTo>
                  <a:pt x="848478" y="237821"/>
                </a:lnTo>
                <a:lnTo>
                  <a:pt x="892239" y="192312"/>
                </a:lnTo>
                <a:lnTo>
                  <a:pt x="933853" y="151402"/>
                </a:lnTo>
                <a:lnTo>
                  <a:pt x="973274" y="114801"/>
                </a:lnTo>
                <a:lnTo>
                  <a:pt x="1010457" y="82217"/>
                </a:lnTo>
                <a:lnTo>
                  <a:pt x="1045355" y="53362"/>
                </a:lnTo>
                <a:lnTo>
                  <a:pt x="1077923" y="27944"/>
                </a:lnTo>
                <a:lnTo>
                  <a:pt x="1108116" y="5674"/>
                </a:lnTo>
                <a:lnTo>
                  <a:pt x="1116235" y="0"/>
                </a:lnTo>
              </a:path>
            </a:pathLst>
          </a:custGeom>
          <a:ln w="42214">
            <a:solidFill>
              <a:srgbClr val="9BA41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61033" y="3933620"/>
            <a:ext cx="3022147" cy="3868909"/>
          </a:xfrm>
          <a:custGeom>
            <a:avLst/>
            <a:gdLst/>
            <a:ahLst/>
            <a:cxnLst/>
            <a:rect l="l" t="t" r="r" b="b"/>
            <a:pathLst>
              <a:path w="3022147" h="3868909">
                <a:moveTo>
                  <a:pt x="3022147" y="0"/>
                </a:moveTo>
                <a:lnTo>
                  <a:pt x="2998561" y="29948"/>
                </a:lnTo>
                <a:lnTo>
                  <a:pt x="2962665" y="46186"/>
                </a:lnTo>
                <a:lnTo>
                  <a:pt x="2924723" y="51689"/>
                </a:lnTo>
                <a:lnTo>
                  <a:pt x="2867817" y="55499"/>
                </a:lnTo>
                <a:lnTo>
                  <a:pt x="2816652" y="57698"/>
                </a:lnTo>
                <a:lnTo>
                  <a:pt x="2753022" y="60045"/>
                </a:lnTo>
                <a:lnTo>
                  <a:pt x="2715160" y="61608"/>
                </a:lnTo>
                <a:lnTo>
                  <a:pt x="2672358" y="63863"/>
                </a:lnTo>
                <a:lnTo>
                  <a:pt x="2625141" y="67014"/>
                </a:lnTo>
                <a:lnTo>
                  <a:pt x="2574033" y="71264"/>
                </a:lnTo>
                <a:lnTo>
                  <a:pt x="2519557" y="76820"/>
                </a:lnTo>
                <a:lnTo>
                  <a:pt x="2462237" y="83886"/>
                </a:lnTo>
                <a:lnTo>
                  <a:pt x="2402597" y="92666"/>
                </a:lnTo>
                <a:lnTo>
                  <a:pt x="2341162" y="103364"/>
                </a:lnTo>
                <a:lnTo>
                  <a:pt x="2278455" y="116186"/>
                </a:lnTo>
                <a:lnTo>
                  <a:pt x="2215000" y="131335"/>
                </a:lnTo>
                <a:lnTo>
                  <a:pt x="2151322" y="149017"/>
                </a:lnTo>
                <a:lnTo>
                  <a:pt x="2087943" y="169436"/>
                </a:lnTo>
                <a:lnTo>
                  <a:pt x="2025388" y="192796"/>
                </a:lnTo>
                <a:lnTo>
                  <a:pt x="1964181" y="219303"/>
                </a:lnTo>
                <a:lnTo>
                  <a:pt x="1904846" y="249160"/>
                </a:lnTo>
                <a:lnTo>
                  <a:pt x="1847907" y="282572"/>
                </a:lnTo>
                <a:lnTo>
                  <a:pt x="1793887" y="319745"/>
                </a:lnTo>
                <a:lnTo>
                  <a:pt x="1743311" y="360881"/>
                </a:lnTo>
                <a:lnTo>
                  <a:pt x="1696703" y="406187"/>
                </a:lnTo>
                <a:lnTo>
                  <a:pt x="1654586" y="455866"/>
                </a:lnTo>
                <a:lnTo>
                  <a:pt x="1616723" y="505493"/>
                </a:lnTo>
                <a:lnTo>
                  <a:pt x="1582369" y="550811"/>
                </a:lnTo>
                <a:lnTo>
                  <a:pt x="1551318" y="592241"/>
                </a:lnTo>
                <a:lnTo>
                  <a:pt x="1523362" y="630203"/>
                </a:lnTo>
                <a:lnTo>
                  <a:pt x="1498295" y="665116"/>
                </a:lnTo>
                <a:lnTo>
                  <a:pt x="1475910" y="697402"/>
                </a:lnTo>
                <a:lnTo>
                  <a:pt x="1438356" y="755769"/>
                </a:lnTo>
                <a:lnTo>
                  <a:pt x="1409044" y="808664"/>
                </a:lnTo>
                <a:lnTo>
                  <a:pt x="1386319" y="859448"/>
                </a:lnTo>
                <a:lnTo>
                  <a:pt x="1368525" y="911482"/>
                </a:lnTo>
                <a:lnTo>
                  <a:pt x="1354006" y="968125"/>
                </a:lnTo>
                <a:lnTo>
                  <a:pt x="1341107" y="1032739"/>
                </a:lnTo>
                <a:lnTo>
                  <a:pt x="1328171" y="1108684"/>
                </a:lnTo>
                <a:lnTo>
                  <a:pt x="1317693" y="1176209"/>
                </a:lnTo>
                <a:lnTo>
                  <a:pt x="1308705" y="1241192"/>
                </a:lnTo>
                <a:lnTo>
                  <a:pt x="1301165" y="1303728"/>
                </a:lnTo>
                <a:lnTo>
                  <a:pt x="1295031" y="1363907"/>
                </a:lnTo>
                <a:lnTo>
                  <a:pt x="1290258" y="1421822"/>
                </a:lnTo>
                <a:lnTo>
                  <a:pt x="1286805" y="1477566"/>
                </a:lnTo>
                <a:lnTo>
                  <a:pt x="1284629" y="1531230"/>
                </a:lnTo>
                <a:lnTo>
                  <a:pt x="1283687" y="1582908"/>
                </a:lnTo>
                <a:lnTo>
                  <a:pt x="1283936" y="1632691"/>
                </a:lnTo>
                <a:lnTo>
                  <a:pt x="1285333" y="1680671"/>
                </a:lnTo>
                <a:lnTo>
                  <a:pt x="1287837" y="1726942"/>
                </a:lnTo>
                <a:lnTo>
                  <a:pt x="1291403" y="1771595"/>
                </a:lnTo>
                <a:lnTo>
                  <a:pt x="1295989" y="1814722"/>
                </a:lnTo>
                <a:lnTo>
                  <a:pt x="1301552" y="1856417"/>
                </a:lnTo>
                <a:lnTo>
                  <a:pt x="1308050" y="1896770"/>
                </a:lnTo>
                <a:lnTo>
                  <a:pt x="1315440" y="1935875"/>
                </a:lnTo>
                <a:lnTo>
                  <a:pt x="1323679" y="1973824"/>
                </a:lnTo>
                <a:lnTo>
                  <a:pt x="1342533" y="2046622"/>
                </a:lnTo>
                <a:lnTo>
                  <a:pt x="1363662" y="2114794"/>
                </a:lnTo>
                <a:lnTo>
                  <a:pt x="1383237" y="2172661"/>
                </a:lnTo>
                <a:lnTo>
                  <a:pt x="1400815" y="2220361"/>
                </a:lnTo>
                <a:lnTo>
                  <a:pt x="1416600" y="2259151"/>
                </a:lnTo>
                <a:lnTo>
                  <a:pt x="1437365" y="2303375"/>
                </a:lnTo>
                <a:lnTo>
                  <a:pt x="1460685" y="2342868"/>
                </a:lnTo>
                <a:lnTo>
                  <a:pt x="1485114" y="2375061"/>
                </a:lnTo>
                <a:lnTo>
                  <a:pt x="1489626" y="2380780"/>
                </a:lnTo>
                <a:lnTo>
                  <a:pt x="1507802" y="2426269"/>
                </a:lnTo>
                <a:lnTo>
                  <a:pt x="1509322" y="2454775"/>
                </a:lnTo>
                <a:lnTo>
                  <a:pt x="1508565" y="2466052"/>
                </a:lnTo>
                <a:lnTo>
                  <a:pt x="1507537" y="2474265"/>
                </a:lnTo>
                <a:lnTo>
                  <a:pt x="1506791" y="2478604"/>
                </a:lnTo>
                <a:lnTo>
                  <a:pt x="849800" y="2999638"/>
                </a:lnTo>
                <a:lnTo>
                  <a:pt x="1032921" y="3278352"/>
                </a:lnTo>
                <a:lnTo>
                  <a:pt x="741634" y="3485375"/>
                </a:lnTo>
                <a:lnTo>
                  <a:pt x="551527" y="3236010"/>
                </a:lnTo>
                <a:lnTo>
                  <a:pt x="303890" y="3421735"/>
                </a:lnTo>
                <a:lnTo>
                  <a:pt x="268565" y="3451994"/>
                </a:lnTo>
                <a:lnTo>
                  <a:pt x="252942" y="3489551"/>
                </a:lnTo>
                <a:lnTo>
                  <a:pt x="253216" y="3499625"/>
                </a:lnTo>
                <a:lnTo>
                  <a:pt x="260104" y="3539646"/>
                </a:lnTo>
                <a:lnTo>
                  <a:pt x="269346" y="3577092"/>
                </a:lnTo>
                <a:lnTo>
                  <a:pt x="275240" y="3599823"/>
                </a:lnTo>
                <a:lnTo>
                  <a:pt x="279876" y="3618536"/>
                </a:lnTo>
                <a:lnTo>
                  <a:pt x="283376" y="3634932"/>
                </a:lnTo>
                <a:lnTo>
                  <a:pt x="285737" y="3649220"/>
                </a:lnTo>
                <a:lnTo>
                  <a:pt x="286957" y="3661612"/>
                </a:lnTo>
                <a:lnTo>
                  <a:pt x="287033" y="3672318"/>
                </a:lnTo>
                <a:lnTo>
                  <a:pt x="285964" y="3681550"/>
                </a:lnTo>
                <a:lnTo>
                  <a:pt x="263358" y="3712969"/>
                </a:lnTo>
                <a:lnTo>
                  <a:pt x="224429" y="3733062"/>
                </a:lnTo>
                <a:lnTo>
                  <a:pt x="211784" y="3739141"/>
                </a:lnTo>
                <a:lnTo>
                  <a:pt x="166821" y="3763287"/>
                </a:lnTo>
                <a:lnTo>
                  <a:pt x="120889" y="3792261"/>
                </a:lnTo>
                <a:lnTo>
                  <a:pt x="72507" y="3822977"/>
                </a:lnTo>
                <a:lnTo>
                  <a:pt x="6638" y="3864708"/>
                </a:lnTo>
                <a:lnTo>
                  <a:pt x="0" y="3868909"/>
                </a:lnTo>
              </a:path>
            </a:pathLst>
          </a:custGeom>
          <a:ln w="42214">
            <a:solidFill>
              <a:srgbClr val="9BA41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00366" y="2042668"/>
            <a:ext cx="5378799" cy="5727935"/>
          </a:xfrm>
          <a:custGeom>
            <a:avLst/>
            <a:gdLst/>
            <a:ahLst/>
            <a:cxnLst/>
            <a:rect l="l" t="t" r="r" b="b"/>
            <a:pathLst>
              <a:path w="5378799" h="5727935">
                <a:moveTo>
                  <a:pt x="5378799" y="0"/>
                </a:moveTo>
                <a:lnTo>
                  <a:pt x="5347547" y="62144"/>
                </a:lnTo>
                <a:lnTo>
                  <a:pt x="5283479" y="189866"/>
                </a:lnTo>
                <a:lnTo>
                  <a:pt x="5214936" y="326771"/>
                </a:lnTo>
                <a:lnTo>
                  <a:pt x="5143105" y="470457"/>
                </a:lnTo>
                <a:lnTo>
                  <a:pt x="5069174" y="618518"/>
                </a:lnTo>
                <a:lnTo>
                  <a:pt x="4994331" y="768550"/>
                </a:lnTo>
                <a:lnTo>
                  <a:pt x="4919764" y="918149"/>
                </a:lnTo>
                <a:lnTo>
                  <a:pt x="4846661" y="1064911"/>
                </a:lnTo>
                <a:lnTo>
                  <a:pt x="4776210" y="1206432"/>
                </a:lnTo>
                <a:lnTo>
                  <a:pt x="4709598" y="1340307"/>
                </a:lnTo>
                <a:lnTo>
                  <a:pt x="4648014" y="1464133"/>
                </a:lnTo>
                <a:lnTo>
                  <a:pt x="4592645" y="1575505"/>
                </a:lnTo>
                <a:lnTo>
                  <a:pt x="4544679" y="1672018"/>
                </a:lnTo>
                <a:lnTo>
                  <a:pt x="4505305" y="1751269"/>
                </a:lnTo>
                <a:lnTo>
                  <a:pt x="4475709" y="1810854"/>
                </a:lnTo>
                <a:lnTo>
                  <a:pt x="4457081" y="1848368"/>
                </a:lnTo>
                <a:lnTo>
                  <a:pt x="4450607" y="1861407"/>
                </a:lnTo>
                <a:lnTo>
                  <a:pt x="3922999" y="2865964"/>
                </a:lnTo>
                <a:lnTo>
                  <a:pt x="3877710" y="2924691"/>
                </a:lnTo>
                <a:lnTo>
                  <a:pt x="3836881" y="2977841"/>
                </a:lnTo>
                <a:lnTo>
                  <a:pt x="3800209" y="3026007"/>
                </a:lnTo>
                <a:lnTo>
                  <a:pt x="3767392" y="3069781"/>
                </a:lnTo>
                <a:lnTo>
                  <a:pt x="3738128" y="3109759"/>
                </a:lnTo>
                <a:lnTo>
                  <a:pt x="3712114" y="3146533"/>
                </a:lnTo>
                <a:lnTo>
                  <a:pt x="3689048" y="3180697"/>
                </a:lnTo>
                <a:lnTo>
                  <a:pt x="3650551" y="3243569"/>
                </a:lnTo>
                <a:lnTo>
                  <a:pt x="3620218" y="3303124"/>
                </a:lnTo>
                <a:lnTo>
                  <a:pt x="3595630" y="3364110"/>
                </a:lnTo>
                <a:lnTo>
                  <a:pt x="3574369" y="3431276"/>
                </a:lnTo>
                <a:lnTo>
                  <a:pt x="3564231" y="3468660"/>
                </a:lnTo>
                <a:lnTo>
                  <a:pt x="3554017" y="3509370"/>
                </a:lnTo>
                <a:lnTo>
                  <a:pt x="3543425" y="3553999"/>
                </a:lnTo>
                <a:lnTo>
                  <a:pt x="3532154" y="3603141"/>
                </a:lnTo>
                <a:lnTo>
                  <a:pt x="3519901" y="3657390"/>
                </a:lnTo>
                <a:lnTo>
                  <a:pt x="3510877" y="3704301"/>
                </a:lnTo>
                <a:lnTo>
                  <a:pt x="3503663" y="3754872"/>
                </a:lnTo>
                <a:lnTo>
                  <a:pt x="3497664" y="3808710"/>
                </a:lnTo>
                <a:lnTo>
                  <a:pt x="3492285" y="3865423"/>
                </a:lnTo>
                <a:lnTo>
                  <a:pt x="3489642" y="3894735"/>
                </a:lnTo>
                <a:lnTo>
                  <a:pt x="3486931" y="3924618"/>
                </a:lnTo>
                <a:lnTo>
                  <a:pt x="3481008" y="3985904"/>
                </a:lnTo>
                <a:lnTo>
                  <a:pt x="3473919" y="4048886"/>
                </a:lnTo>
                <a:lnTo>
                  <a:pt x="3465070" y="4113173"/>
                </a:lnTo>
                <a:lnTo>
                  <a:pt x="3453866" y="4178373"/>
                </a:lnTo>
                <a:lnTo>
                  <a:pt x="3439713" y="4244092"/>
                </a:lnTo>
                <a:lnTo>
                  <a:pt x="3424619" y="4301848"/>
                </a:lnTo>
                <a:lnTo>
                  <a:pt x="3408658" y="4354536"/>
                </a:lnTo>
                <a:lnTo>
                  <a:pt x="3392147" y="4402918"/>
                </a:lnTo>
                <a:lnTo>
                  <a:pt x="3375402" y="4447759"/>
                </a:lnTo>
                <a:lnTo>
                  <a:pt x="3358739" y="4489821"/>
                </a:lnTo>
                <a:lnTo>
                  <a:pt x="3342476" y="4529867"/>
                </a:lnTo>
                <a:lnTo>
                  <a:pt x="3334594" y="4549373"/>
                </a:lnTo>
                <a:lnTo>
                  <a:pt x="3319525" y="4587828"/>
                </a:lnTo>
                <a:lnTo>
                  <a:pt x="3305647" y="4626174"/>
                </a:lnTo>
                <a:lnTo>
                  <a:pt x="3293277" y="4665177"/>
                </a:lnTo>
                <a:lnTo>
                  <a:pt x="3287757" y="4685163"/>
                </a:lnTo>
                <a:lnTo>
                  <a:pt x="3281229" y="4707763"/>
                </a:lnTo>
                <a:lnTo>
                  <a:pt x="3261559" y="4765599"/>
                </a:lnTo>
                <a:lnTo>
                  <a:pt x="3234973" y="4836267"/>
                </a:lnTo>
                <a:lnTo>
                  <a:pt x="3219798" y="4874906"/>
                </a:lnTo>
                <a:lnTo>
                  <a:pt x="3203749" y="4914946"/>
                </a:lnTo>
                <a:lnTo>
                  <a:pt x="3187109" y="4955783"/>
                </a:lnTo>
                <a:lnTo>
                  <a:pt x="3170163" y="4996816"/>
                </a:lnTo>
                <a:lnTo>
                  <a:pt x="3153198" y="5037442"/>
                </a:lnTo>
                <a:lnTo>
                  <a:pt x="3136496" y="5077058"/>
                </a:lnTo>
                <a:lnTo>
                  <a:pt x="3120343" y="5115061"/>
                </a:lnTo>
                <a:lnTo>
                  <a:pt x="3105025" y="5150851"/>
                </a:lnTo>
                <a:lnTo>
                  <a:pt x="3078028" y="5213375"/>
                </a:lnTo>
                <a:lnTo>
                  <a:pt x="3057783" y="5259811"/>
                </a:lnTo>
                <a:lnTo>
                  <a:pt x="2985695" y="5375754"/>
                </a:lnTo>
                <a:lnTo>
                  <a:pt x="2931926" y="5453476"/>
                </a:lnTo>
                <a:lnTo>
                  <a:pt x="2883113" y="5521804"/>
                </a:lnTo>
                <a:lnTo>
                  <a:pt x="2838615" y="5580620"/>
                </a:lnTo>
                <a:lnTo>
                  <a:pt x="2797790" y="5629808"/>
                </a:lnTo>
                <a:lnTo>
                  <a:pt x="2759998" y="5669251"/>
                </a:lnTo>
                <a:lnTo>
                  <a:pt x="2724597" y="5698831"/>
                </a:lnTo>
                <a:lnTo>
                  <a:pt x="2690946" y="5718432"/>
                </a:lnTo>
                <a:lnTo>
                  <a:pt x="2658405" y="5727935"/>
                </a:lnTo>
                <a:lnTo>
                  <a:pt x="2626332" y="5727225"/>
                </a:lnTo>
                <a:lnTo>
                  <a:pt x="2561026" y="5694693"/>
                </a:lnTo>
                <a:lnTo>
                  <a:pt x="2526512" y="5662638"/>
                </a:lnTo>
                <a:lnTo>
                  <a:pt x="2489901" y="5619901"/>
                </a:lnTo>
                <a:lnTo>
                  <a:pt x="2450554" y="5566364"/>
                </a:lnTo>
                <a:lnTo>
                  <a:pt x="2407828" y="5501910"/>
                </a:lnTo>
                <a:lnTo>
                  <a:pt x="2361084" y="5426422"/>
                </a:lnTo>
                <a:lnTo>
                  <a:pt x="2309679" y="5339783"/>
                </a:lnTo>
                <a:lnTo>
                  <a:pt x="2252973" y="5241876"/>
                </a:lnTo>
                <a:lnTo>
                  <a:pt x="2190325" y="5132584"/>
                </a:lnTo>
                <a:lnTo>
                  <a:pt x="2108369" y="4988247"/>
                </a:lnTo>
                <a:lnTo>
                  <a:pt x="2034913" y="4856741"/>
                </a:lnTo>
                <a:lnTo>
                  <a:pt x="1969307" y="4737315"/>
                </a:lnTo>
                <a:lnTo>
                  <a:pt x="1910904" y="4629219"/>
                </a:lnTo>
                <a:lnTo>
                  <a:pt x="1859053" y="4531702"/>
                </a:lnTo>
                <a:lnTo>
                  <a:pt x="1813107" y="4444014"/>
                </a:lnTo>
                <a:lnTo>
                  <a:pt x="1772415" y="4365406"/>
                </a:lnTo>
                <a:lnTo>
                  <a:pt x="1736330" y="4295127"/>
                </a:lnTo>
                <a:lnTo>
                  <a:pt x="1704201" y="4232426"/>
                </a:lnTo>
                <a:lnTo>
                  <a:pt x="1675381" y="4176553"/>
                </a:lnTo>
                <a:lnTo>
                  <a:pt x="1649220" y="4126759"/>
                </a:lnTo>
                <a:lnTo>
                  <a:pt x="1625069" y="4082292"/>
                </a:lnTo>
                <a:lnTo>
                  <a:pt x="1602280" y="4042403"/>
                </a:lnTo>
                <a:lnTo>
                  <a:pt x="1580203" y="4006341"/>
                </a:lnTo>
                <a:lnTo>
                  <a:pt x="1558189" y="3973357"/>
                </a:lnTo>
                <a:lnTo>
                  <a:pt x="1511755" y="3913618"/>
                </a:lnTo>
                <a:lnTo>
                  <a:pt x="1486038" y="3885363"/>
                </a:lnTo>
                <a:lnTo>
                  <a:pt x="1457788" y="3857185"/>
                </a:lnTo>
                <a:lnTo>
                  <a:pt x="1426356" y="3828332"/>
                </a:lnTo>
                <a:lnTo>
                  <a:pt x="1392756" y="3798476"/>
                </a:lnTo>
                <a:lnTo>
                  <a:pt x="1359515" y="3768737"/>
                </a:lnTo>
                <a:lnTo>
                  <a:pt x="1326644" y="3739105"/>
                </a:lnTo>
                <a:lnTo>
                  <a:pt x="1294151" y="3709572"/>
                </a:lnTo>
                <a:lnTo>
                  <a:pt x="1262046" y="3680130"/>
                </a:lnTo>
                <a:lnTo>
                  <a:pt x="1230338" y="3650771"/>
                </a:lnTo>
                <a:lnTo>
                  <a:pt x="1199036" y="3621486"/>
                </a:lnTo>
                <a:lnTo>
                  <a:pt x="1168150" y="3592266"/>
                </a:lnTo>
                <a:lnTo>
                  <a:pt x="1137689" y="3563104"/>
                </a:lnTo>
                <a:lnTo>
                  <a:pt x="1107663" y="3533992"/>
                </a:lnTo>
                <a:lnTo>
                  <a:pt x="1078079" y="3504920"/>
                </a:lnTo>
                <a:lnTo>
                  <a:pt x="1048949" y="3475881"/>
                </a:lnTo>
                <a:lnTo>
                  <a:pt x="1020280" y="3446866"/>
                </a:lnTo>
                <a:lnTo>
                  <a:pt x="992083" y="3417867"/>
                </a:lnTo>
                <a:lnTo>
                  <a:pt x="964367" y="3388875"/>
                </a:lnTo>
                <a:lnTo>
                  <a:pt x="937140" y="3359883"/>
                </a:lnTo>
                <a:lnTo>
                  <a:pt x="910412" y="3330881"/>
                </a:lnTo>
                <a:lnTo>
                  <a:pt x="884193" y="3301862"/>
                </a:lnTo>
                <a:lnTo>
                  <a:pt x="858492" y="3272817"/>
                </a:lnTo>
                <a:lnTo>
                  <a:pt x="833317" y="3243738"/>
                </a:lnTo>
                <a:lnTo>
                  <a:pt x="816391" y="3224008"/>
                </a:lnTo>
                <a:lnTo>
                  <a:pt x="799689" y="3204608"/>
                </a:lnTo>
                <a:lnTo>
                  <a:pt x="783200" y="3185505"/>
                </a:lnTo>
                <a:lnTo>
                  <a:pt x="766917" y="3166665"/>
                </a:lnTo>
                <a:lnTo>
                  <a:pt x="750832" y="3148054"/>
                </a:lnTo>
                <a:lnTo>
                  <a:pt x="734934" y="3129638"/>
                </a:lnTo>
                <a:lnTo>
                  <a:pt x="703670" y="3093258"/>
                </a:lnTo>
                <a:lnTo>
                  <a:pt x="673056" y="3057251"/>
                </a:lnTo>
                <a:lnTo>
                  <a:pt x="643022" y="3021349"/>
                </a:lnTo>
                <a:lnTo>
                  <a:pt x="613500" y="2985279"/>
                </a:lnTo>
                <a:lnTo>
                  <a:pt x="584420" y="2948771"/>
                </a:lnTo>
                <a:lnTo>
                  <a:pt x="555714" y="2911553"/>
                </a:lnTo>
                <a:lnTo>
                  <a:pt x="527311" y="2873355"/>
                </a:lnTo>
                <a:lnTo>
                  <a:pt x="487134" y="2818120"/>
                </a:lnTo>
                <a:lnTo>
                  <a:pt x="447674" y="2763503"/>
                </a:lnTo>
                <a:lnTo>
                  <a:pt x="409056" y="2709542"/>
                </a:lnTo>
                <a:lnTo>
                  <a:pt x="371408" y="2656276"/>
                </a:lnTo>
                <a:lnTo>
                  <a:pt x="334854" y="2603740"/>
                </a:lnTo>
                <a:lnTo>
                  <a:pt x="299523" y="2551973"/>
                </a:lnTo>
                <a:lnTo>
                  <a:pt x="265539" y="2501013"/>
                </a:lnTo>
                <a:lnTo>
                  <a:pt x="233030" y="2450896"/>
                </a:lnTo>
                <a:lnTo>
                  <a:pt x="202122" y="2401660"/>
                </a:lnTo>
                <a:lnTo>
                  <a:pt x="172941" y="2353343"/>
                </a:lnTo>
                <a:lnTo>
                  <a:pt x="145613" y="2305981"/>
                </a:lnTo>
                <a:lnTo>
                  <a:pt x="120266" y="2259614"/>
                </a:lnTo>
                <a:lnTo>
                  <a:pt x="97024" y="2214277"/>
                </a:lnTo>
                <a:lnTo>
                  <a:pt x="76015" y="2170008"/>
                </a:lnTo>
                <a:lnTo>
                  <a:pt x="57364" y="2126846"/>
                </a:lnTo>
                <a:lnTo>
                  <a:pt x="41199" y="2084827"/>
                </a:lnTo>
                <a:lnTo>
                  <a:pt x="27646" y="2043988"/>
                </a:lnTo>
                <a:lnTo>
                  <a:pt x="16830" y="2004368"/>
                </a:lnTo>
                <a:lnTo>
                  <a:pt x="8879" y="1966004"/>
                </a:lnTo>
                <a:lnTo>
                  <a:pt x="0" y="1862611"/>
                </a:lnTo>
                <a:lnTo>
                  <a:pt x="618" y="1796334"/>
                </a:lnTo>
                <a:lnTo>
                  <a:pt x="5609" y="1730042"/>
                </a:lnTo>
                <a:lnTo>
                  <a:pt x="14806" y="1663678"/>
                </a:lnTo>
                <a:lnTo>
                  <a:pt x="28044" y="1597183"/>
                </a:lnTo>
                <a:lnTo>
                  <a:pt x="45158" y="1530500"/>
                </a:lnTo>
                <a:lnTo>
                  <a:pt x="65983" y="1463569"/>
                </a:lnTo>
                <a:lnTo>
                  <a:pt x="90352" y="1396332"/>
                </a:lnTo>
                <a:lnTo>
                  <a:pt x="118101" y="1328732"/>
                </a:lnTo>
                <a:lnTo>
                  <a:pt x="149063" y="1260711"/>
                </a:lnTo>
                <a:lnTo>
                  <a:pt x="183075" y="1192209"/>
                </a:lnTo>
                <a:lnTo>
                  <a:pt x="219969" y="1123170"/>
                </a:lnTo>
                <a:lnTo>
                  <a:pt x="259581" y="1053534"/>
                </a:lnTo>
                <a:lnTo>
                  <a:pt x="301746" y="983243"/>
                </a:lnTo>
                <a:lnTo>
                  <a:pt x="346297" y="912239"/>
                </a:lnTo>
                <a:lnTo>
                  <a:pt x="393069" y="840465"/>
                </a:lnTo>
                <a:lnTo>
                  <a:pt x="441898" y="767861"/>
                </a:lnTo>
                <a:lnTo>
                  <a:pt x="492617" y="694370"/>
                </a:lnTo>
                <a:lnTo>
                  <a:pt x="545062" y="619933"/>
                </a:lnTo>
                <a:lnTo>
                  <a:pt x="599066" y="544493"/>
                </a:lnTo>
                <a:lnTo>
                  <a:pt x="652877" y="471641"/>
                </a:lnTo>
                <a:lnTo>
                  <a:pt x="704770" y="404838"/>
                </a:lnTo>
                <a:lnTo>
                  <a:pt x="754698" y="343793"/>
                </a:lnTo>
                <a:lnTo>
                  <a:pt x="802616" y="288218"/>
                </a:lnTo>
                <a:lnTo>
                  <a:pt x="848478" y="237821"/>
                </a:lnTo>
                <a:lnTo>
                  <a:pt x="892239" y="192312"/>
                </a:lnTo>
                <a:lnTo>
                  <a:pt x="933853" y="151402"/>
                </a:lnTo>
                <a:lnTo>
                  <a:pt x="973274" y="114801"/>
                </a:lnTo>
                <a:lnTo>
                  <a:pt x="1010457" y="82217"/>
                </a:lnTo>
                <a:lnTo>
                  <a:pt x="1045355" y="53362"/>
                </a:lnTo>
                <a:lnTo>
                  <a:pt x="1077923" y="27944"/>
                </a:lnTo>
                <a:lnTo>
                  <a:pt x="1108116" y="5674"/>
                </a:lnTo>
                <a:lnTo>
                  <a:pt x="1116235" y="0"/>
                </a:lnTo>
              </a:path>
            </a:pathLst>
          </a:custGeom>
          <a:ln w="12661">
            <a:solidFill>
              <a:srgbClr val="2C2C0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61033" y="3933620"/>
            <a:ext cx="3022147" cy="3868909"/>
          </a:xfrm>
          <a:custGeom>
            <a:avLst/>
            <a:gdLst/>
            <a:ahLst/>
            <a:cxnLst/>
            <a:rect l="l" t="t" r="r" b="b"/>
            <a:pathLst>
              <a:path w="3022147" h="3868909">
                <a:moveTo>
                  <a:pt x="3022147" y="0"/>
                </a:moveTo>
                <a:lnTo>
                  <a:pt x="2998561" y="29948"/>
                </a:lnTo>
                <a:lnTo>
                  <a:pt x="2962665" y="46186"/>
                </a:lnTo>
                <a:lnTo>
                  <a:pt x="2924723" y="51689"/>
                </a:lnTo>
                <a:lnTo>
                  <a:pt x="2867817" y="55499"/>
                </a:lnTo>
                <a:lnTo>
                  <a:pt x="2816652" y="57698"/>
                </a:lnTo>
                <a:lnTo>
                  <a:pt x="2753022" y="60045"/>
                </a:lnTo>
                <a:lnTo>
                  <a:pt x="2715160" y="61608"/>
                </a:lnTo>
                <a:lnTo>
                  <a:pt x="2672358" y="63863"/>
                </a:lnTo>
                <a:lnTo>
                  <a:pt x="2625141" y="67014"/>
                </a:lnTo>
                <a:lnTo>
                  <a:pt x="2574033" y="71264"/>
                </a:lnTo>
                <a:lnTo>
                  <a:pt x="2519557" y="76820"/>
                </a:lnTo>
                <a:lnTo>
                  <a:pt x="2462237" y="83886"/>
                </a:lnTo>
                <a:lnTo>
                  <a:pt x="2402597" y="92666"/>
                </a:lnTo>
                <a:lnTo>
                  <a:pt x="2341162" y="103364"/>
                </a:lnTo>
                <a:lnTo>
                  <a:pt x="2278455" y="116186"/>
                </a:lnTo>
                <a:lnTo>
                  <a:pt x="2215000" y="131335"/>
                </a:lnTo>
                <a:lnTo>
                  <a:pt x="2151322" y="149017"/>
                </a:lnTo>
                <a:lnTo>
                  <a:pt x="2087943" y="169436"/>
                </a:lnTo>
                <a:lnTo>
                  <a:pt x="2025388" y="192796"/>
                </a:lnTo>
                <a:lnTo>
                  <a:pt x="1964181" y="219303"/>
                </a:lnTo>
                <a:lnTo>
                  <a:pt x="1904846" y="249160"/>
                </a:lnTo>
                <a:lnTo>
                  <a:pt x="1847907" y="282572"/>
                </a:lnTo>
                <a:lnTo>
                  <a:pt x="1793887" y="319745"/>
                </a:lnTo>
                <a:lnTo>
                  <a:pt x="1743311" y="360881"/>
                </a:lnTo>
                <a:lnTo>
                  <a:pt x="1696703" y="406187"/>
                </a:lnTo>
                <a:lnTo>
                  <a:pt x="1654586" y="455866"/>
                </a:lnTo>
                <a:lnTo>
                  <a:pt x="1616723" y="505493"/>
                </a:lnTo>
                <a:lnTo>
                  <a:pt x="1582369" y="550811"/>
                </a:lnTo>
                <a:lnTo>
                  <a:pt x="1551318" y="592241"/>
                </a:lnTo>
                <a:lnTo>
                  <a:pt x="1523362" y="630203"/>
                </a:lnTo>
                <a:lnTo>
                  <a:pt x="1498295" y="665116"/>
                </a:lnTo>
                <a:lnTo>
                  <a:pt x="1475910" y="697402"/>
                </a:lnTo>
                <a:lnTo>
                  <a:pt x="1438356" y="755769"/>
                </a:lnTo>
                <a:lnTo>
                  <a:pt x="1409044" y="808664"/>
                </a:lnTo>
                <a:lnTo>
                  <a:pt x="1386319" y="859448"/>
                </a:lnTo>
                <a:lnTo>
                  <a:pt x="1368525" y="911482"/>
                </a:lnTo>
                <a:lnTo>
                  <a:pt x="1354006" y="968125"/>
                </a:lnTo>
                <a:lnTo>
                  <a:pt x="1341107" y="1032739"/>
                </a:lnTo>
                <a:lnTo>
                  <a:pt x="1328171" y="1108684"/>
                </a:lnTo>
                <a:lnTo>
                  <a:pt x="1317693" y="1176209"/>
                </a:lnTo>
                <a:lnTo>
                  <a:pt x="1308705" y="1241192"/>
                </a:lnTo>
                <a:lnTo>
                  <a:pt x="1301165" y="1303728"/>
                </a:lnTo>
                <a:lnTo>
                  <a:pt x="1295031" y="1363907"/>
                </a:lnTo>
                <a:lnTo>
                  <a:pt x="1290258" y="1421822"/>
                </a:lnTo>
                <a:lnTo>
                  <a:pt x="1286805" y="1477566"/>
                </a:lnTo>
                <a:lnTo>
                  <a:pt x="1284629" y="1531230"/>
                </a:lnTo>
                <a:lnTo>
                  <a:pt x="1283687" y="1582908"/>
                </a:lnTo>
                <a:lnTo>
                  <a:pt x="1283936" y="1632691"/>
                </a:lnTo>
                <a:lnTo>
                  <a:pt x="1285333" y="1680671"/>
                </a:lnTo>
                <a:lnTo>
                  <a:pt x="1287837" y="1726942"/>
                </a:lnTo>
                <a:lnTo>
                  <a:pt x="1291403" y="1771595"/>
                </a:lnTo>
                <a:lnTo>
                  <a:pt x="1295989" y="1814722"/>
                </a:lnTo>
                <a:lnTo>
                  <a:pt x="1301552" y="1856417"/>
                </a:lnTo>
                <a:lnTo>
                  <a:pt x="1308050" y="1896770"/>
                </a:lnTo>
                <a:lnTo>
                  <a:pt x="1315440" y="1935875"/>
                </a:lnTo>
                <a:lnTo>
                  <a:pt x="1323679" y="1973824"/>
                </a:lnTo>
                <a:lnTo>
                  <a:pt x="1342533" y="2046622"/>
                </a:lnTo>
                <a:lnTo>
                  <a:pt x="1363662" y="2114794"/>
                </a:lnTo>
                <a:lnTo>
                  <a:pt x="1383237" y="2172661"/>
                </a:lnTo>
                <a:lnTo>
                  <a:pt x="1400815" y="2220361"/>
                </a:lnTo>
                <a:lnTo>
                  <a:pt x="1416600" y="2259151"/>
                </a:lnTo>
                <a:lnTo>
                  <a:pt x="1437365" y="2303375"/>
                </a:lnTo>
                <a:lnTo>
                  <a:pt x="1460685" y="2342868"/>
                </a:lnTo>
                <a:lnTo>
                  <a:pt x="1485114" y="2375061"/>
                </a:lnTo>
                <a:lnTo>
                  <a:pt x="1489626" y="2380780"/>
                </a:lnTo>
                <a:lnTo>
                  <a:pt x="1507802" y="2426269"/>
                </a:lnTo>
                <a:lnTo>
                  <a:pt x="1509322" y="2454775"/>
                </a:lnTo>
                <a:lnTo>
                  <a:pt x="1508565" y="2466052"/>
                </a:lnTo>
                <a:lnTo>
                  <a:pt x="1507537" y="2474265"/>
                </a:lnTo>
                <a:lnTo>
                  <a:pt x="1506791" y="2478604"/>
                </a:lnTo>
                <a:lnTo>
                  <a:pt x="849800" y="2999638"/>
                </a:lnTo>
                <a:lnTo>
                  <a:pt x="1032921" y="3278352"/>
                </a:lnTo>
                <a:lnTo>
                  <a:pt x="741634" y="3485375"/>
                </a:lnTo>
                <a:lnTo>
                  <a:pt x="551527" y="3236010"/>
                </a:lnTo>
                <a:lnTo>
                  <a:pt x="303890" y="3421735"/>
                </a:lnTo>
                <a:lnTo>
                  <a:pt x="268565" y="3451994"/>
                </a:lnTo>
                <a:lnTo>
                  <a:pt x="252942" y="3489551"/>
                </a:lnTo>
                <a:lnTo>
                  <a:pt x="253216" y="3499625"/>
                </a:lnTo>
                <a:lnTo>
                  <a:pt x="260104" y="3539646"/>
                </a:lnTo>
                <a:lnTo>
                  <a:pt x="269346" y="3577092"/>
                </a:lnTo>
                <a:lnTo>
                  <a:pt x="275240" y="3599823"/>
                </a:lnTo>
                <a:lnTo>
                  <a:pt x="279876" y="3618536"/>
                </a:lnTo>
                <a:lnTo>
                  <a:pt x="283376" y="3634932"/>
                </a:lnTo>
                <a:lnTo>
                  <a:pt x="285737" y="3649220"/>
                </a:lnTo>
                <a:lnTo>
                  <a:pt x="286957" y="3661612"/>
                </a:lnTo>
                <a:lnTo>
                  <a:pt x="287033" y="3672318"/>
                </a:lnTo>
                <a:lnTo>
                  <a:pt x="285964" y="3681550"/>
                </a:lnTo>
                <a:lnTo>
                  <a:pt x="263358" y="3712969"/>
                </a:lnTo>
                <a:lnTo>
                  <a:pt x="224429" y="3733062"/>
                </a:lnTo>
                <a:lnTo>
                  <a:pt x="211784" y="3739141"/>
                </a:lnTo>
                <a:lnTo>
                  <a:pt x="166821" y="3763287"/>
                </a:lnTo>
                <a:lnTo>
                  <a:pt x="120889" y="3792261"/>
                </a:lnTo>
                <a:lnTo>
                  <a:pt x="72507" y="3822977"/>
                </a:lnTo>
                <a:lnTo>
                  <a:pt x="6638" y="3864708"/>
                </a:lnTo>
                <a:lnTo>
                  <a:pt x="0" y="3868909"/>
                </a:lnTo>
              </a:path>
            </a:pathLst>
          </a:custGeom>
          <a:ln w="12661">
            <a:solidFill>
              <a:srgbClr val="2C2C0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67580" y="2864332"/>
            <a:ext cx="532834" cy="2048535"/>
          </a:xfrm>
          <a:custGeom>
            <a:avLst/>
            <a:gdLst/>
            <a:ahLst/>
            <a:cxnLst/>
            <a:rect l="l" t="t" r="r" b="b"/>
            <a:pathLst>
              <a:path w="532834" h="2048535">
                <a:moveTo>
                  <a:pt x="120592" y="0"/>
                </a:moveTo>
                <a:lnTo>
                  <a:pt x="175760" y="27581"/>
                </a:lnTo>
                <a:lnTo>
                  <a:pt x="219219" y="49310"/>
                </a:lnTo>
                <a:lnTo>
                  <a:pt x="232973" y="56198"/>
                </a:lnTo>
                <a:lnTo>
                  <a:pt x="232366" y="59455"/>
                </a:lnTo>
                <a:lnTo>
                  <a:pt x="217980" y="100062"/>
                </a:lnTo>
                <a:lnTo>
                  <a:pt x="200278" y="146990"/>
                </a:lnTo>
                <a:lnTo>
                  <a:pt x="178289" y="204350"/>
                </a:lnTo>
                <a:lnTo>
                  <a:pt x="153897" y="267466"/>
                </a:lnTo>
                <a:lnTo>
                  <a:pt x="128991" y="331666"/>
                </a:lnTo>
                <a:lnTo>
                  <a:pt x="116934" y="362712"/>
                </a:lnTo>
                <a:lnTo>
                  <a:pt x="105456" y="392276"/>
                </a:lnTo>
                <a:lnTo>
                  <a:pt x="85179" y="444619"/>
                </a:lnTo>
                <a:lnTo>
                  <a:pt x="70046" y="484024"/>
                </a:lnTo>
                <a:lnTo>
                  <a:pt x="54683" y="527585"/>
                </a:lnTo>
                <a:lnTo>
                  <a:pt x="41778" y="571333"/>
                </a:lnTo>
                <a:lnTo>
                  <a:pt x="30908" y="615349"/>
                </a:lnTo>
                <a:lnTo>
                  <a:pt x="21934" y="659623"/>
                </a:lnTo>
                <a:lnTo>
                  <a:pt x="14714" y="704143"/>
                </a:lnTo>
                <a:lnTo>
                  <a:pt x="9108" y="748898"/>
                </a:lnTo>
                <a:lnTo>
                  <a:pt x="4974" y="793876"/>
                </a:lnTo>
                <a:lnTo>
                  <a:pt x="2172" y="839066"/>
                </a:lnTo>
                <a:lnTo>
                  <a:pt x="560" y="884456"/>
                </a:lnTo>
                <a:lnTo>
                  <a:pt x="0" y="930036"/>
                </a:lnTo>
                <a:lnTo>
                  <a:pt x="69" y="952893"/>
                </a:lnTo>
                <a:lnTo>
                  <a:pt x="3018" y="1025200"/>
                </a:lnTo>
                <a:lnTo>
                  <a:pt x="10595" y="1096449"/>
                </a:lnTo>
                <a:lnTo>
                  <a:pt x="22574" y="1166641"/>
                </a:lnTo>
                <a:lnTo>
                  <a:pt x="38729" y="1235778"/>
                </a:lnTo>
                <a:lnTo>
                  <a:pt x="58833" y="1303859"/>
                </a:lnTo>
                <a:lnTo>
                  <a:pt x="82661" y="1370886"/>
                </a:lnTo>
                <a:lnTo>
                  <a:pt x="109986" y="1436860"/>
                </a:lnTo>
                <a:lnTo>
                  <a:pt x="140583" y="1501782"/>
                </a:lnTo>
                <a:lnTo>
                  <a:pt x="174225" y="1565651"/>
                </a:lnTo>
                <a:lnTo>
                  <a:pt x="210686" y="1628470"/>
                </a:lnTo>
                <a:lnTo>
                  <a:pt x="239068" y="1672998"/>
                </a:lnTo>
                <a:lnTo>
                  <a:pt x="269195" y="1716409"/>
                </a:lnTo>
                <a:lnTo>
                  <a:pt x="300732" y="1758911"/>
                </a:lnTo>
                <a:lnTo>
                  <a:pt x="333345" y="1800714"/>
                </a:lnTo>
                <a:lnTo>
                  <a:pt x="366697" y="1842027"/>
                </a:lnTo>
                <a:lnTo>
                  <a:pt x="400455" y="1883057"/>
                </a:lnTo>
                <a:lnTo>
                  <a:pt x="417381" y="1903532"/>
                </a:lnTo>
                <a:lnTo>
                  <a:pt x="434282" y="1924014"/>
                </a:lnTo>
                <a:lnTo>
                  <a:pt x="467845" y="1965107"/>
                </a:lnTo>
                <a:lnTo>
                  <a:pt x="500807" y="2006544"/>
                </a:lnTo>
                <a:lnTo>
                  <a:pt x="516958" y="2027457"/>
                </a:lnTo>
                <a:lnTo>
                  <a:pt x="532834" y="2048535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96620" y="4026875"/>
            <a:ext cx="761929" cy="1137132"/>
          </a:xfrm>
          <a:custGeom>
            <a:avLst/>
            <a:gdLst/>
            <a:ahLst/>
            <a:cxnLst/>
            <a:rect l="l" t="t" r="r" b="b"/>
            <a:pathLst>
              <a:path w="761929" h="1137132">
                <a:moveTo>
                  <a:pt x="0" y="0"/>
                </a:moveTo>
                <a:lnTo>
                  <a:pt x="9564" y="49885"/>
                </a:lnTo>
                <a:lnTo>
                  <a:pt x="18436" y="89242"/>
                </a:lnTo>
                <a:lnTo>
                  <a:pt x="28089" y="128644"/>
                </a:lnTo>
                <a:lnTo>
                  <a:pt x="38542" y="167966"/>
                </a:lnTo>
                <a:lnTo>
                  <a:pt x="49814" y="207085"/>
                </a:lnTo>
                <a:lnTo>
                  <a:pt x="61925" y="245875"/>
                </a:lnTo>
                <a:lnTo>
                  <a:pt x="74894" y="284211"/>
                </a:lnTo>
                <a:lnTo>
                  <a:pt x="88740" y="321969"/>
                </a:lnTo>
                <a:lnTo>
                  <a:pt x="103483" y="359025"/>
                </a:lnTo>
                <a:lnTo>
                  <a:pt x="119142" y="395253"/>
                </a:lnTo>
                <a:lnTo>
                  <a:pt x="135737" y="430530"/>
                </a:lnTo>
                <a:lnTo>
                  <a:pt x="157174" y="472291"/>
                </a:lnTo>
                <a:lnTo>
                  <a:pt x="179968" y="513280"/>
                </a:lnTo>
                <a:lnTo>
                  <a:pt x="203967" y="553569"/>
                </a:lnTo>
                <a:lnTo>
                  <a:pt x="229018" y="593232"/>
                </a:lnTo>
                <a:lnTo>
                  <a:pt x="254969" y="632342"/>
                </a:lnTo>
                <a:lnTo>
                  <a:pt x="281669" y="670973"/>
                </a:lnTo>
                <a:lnTo>
                  <a:pt x="308964" y="709198"/>
                </a:lnTo>
                <a:lnTo>
                  <a:pt x="336702" y="747090"/>
                </a:lnTo>
                <a:lnTo>
                  <a:pt x="364732" y="784724"/>
                </a:lnTo>
                <a:lnTo>
                  <a:pt x="392899" y="822172"/>
                </a:lnTo>
                <a:lnTo>
                  <a:pt x="417386" y="854153"/>
                </a:lnTo>
                <a:lnTo>
                  <a:pt x="442265" y="885824"/>
                </a:lnTo>
                <a:lnTo>
                  <a:pt x="467437" y="917261"/>
                </a:lnTo>
                <a:lnTo>
                  <a:pt x="492807" y="948541"/>
                </a:lnTo>
                <a:lnTo>
                  <a:pt x="518277" y="979738"/>
                </a:lnTo>
                <a:lnTo>
                  <a:pt x="531019" y="995329"/>
                </a:lnTo>
                <a:lnTo>
                  <a:pt x="543749" y="1010928"/>
                </a:lnTo>
                <a:lnTo>
                  <a:pt x="569126" y="1042187"/>
                </a:lnTo>
                <a:lnTo>
                  <a:pt x="594310" y="1073590"/>
                </a:lnTo>
                <a:lnTo>
                  <a:pt x="619204" y="1105213"/>
                </a:lnTo>
                <a:lnTo>
                  <a:pt x="643712" y="1137132"/>
                </a:lnTo>
                <a:lnTo>
                  <a:pt x="653560" y="1129117"/>
                </a:lnTo>
                <a:lnTo>
                  <a:pt x="692960" y="1097058"/>
                </a:lnTo>
                <a:lnTo>
                  <a:pt x="722516" y="1073013"/>
                </a:lnTo>
                <a:lnTo>
                  <a:pt x="752075" y="1048969"/>
                </a:lnTo>
                <a:lnTo>
                  <a:pt x="761929" y="1040954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77182" y="2724341"/>
            <a:ext cx="513313" cy="1154328"/>
          </a:xfrm>
          <a:custGeom>
            <a:avLst/>
            <a:gdLst/>
            <a:ahLst/>
            <a:cxnLst/>
            <a:rect l="l" t="t" r="r" b="b"/>
            <a:pathLst>
              <a:path w="513313" h="1154328">
                <a:moveTo>
                  <a:pt x="513313" y="50647"/>
                </a:moveTo>
                <a:lnTo>
                  <a:pt x="378249" y="0"/>
                </a:lnTo>
                <a:lnTo>
                  <a:pt x="359969" y="32620"/>
                </a:lnTo>
                <a:lnTo>
                  <a:pt x="341593" y="65150"/>
                </a:lnTo>
                <a:lnTo>
                  <a:pt x="323175" y="97620"/>
                </a:lnTo>
                <a:lnTo>
                  <a:pt x="304771" y="130059"/>
                </a:lnTo>
                <a:lnTo>
                  <a:pt x="286434" y="162499"/>
                </a:lnTo>
                <a:lnTo>
                  <a:pt x="250183" y="227501"/>
                </a:lnTo>
                <a:lnTo>
                  <a:pt x="214858" y="292871"/>
                </a:lnTo>
                <a:lnTo>
                  <a:pt x="180897" y="358850"/>
                </a:lnTo>
                <a:lnTo>
                  <a:pt x="148736" y="425683"/>
                </a:lnTo>
                <a:lnTo>
                  <a:pt x="118813" y="493613"/>
                </a:lnTo>
                <a:lnTo>
                  <a:pt x="91563" y="562884"/>
                </a:lnTo>
                <a:lnTo>
                  <a:pt x="67425" y="633738"/>
                </a:lnTo>
                <a:lnTo>
                  <a:pt x="50159" y="693482"/>
                </a:lnTo>
                <a:lnTo>
                  <a:pt x="38307" y="741066"/>
                </a:lnTo>
                <a:lnTo>
                  <a:pt x="28006" y="788995"/>
                </a:lnTo>
                <a:lnTo>
                  <a:pt x="19278" y="837217"/>
                </a:lnTo>
                <a:lnTo>
                  <a:pt x="12144" y="885683"/>
                </a:lnTo>
                <a:lnTo>
                  <a:pt x="6627" y="934341"/>
                </a:lnTo>
                <a:lnTo>
                  <a:pt x="2749" y="983141"/>
                </a:lnTo>
                <a:lnTo>
                  <a:pt x="533" y="1032033"/>
                </a:lnTo>
                <a:lnTo>
                  <a:pt x="0" y="1080965"/>
                </a:lnTo>
                <a:lnTo>
                  <a:pt x="371" y="1105430"/>
                </a:lnTo>
                <a:lnTo>
                  <a:pt x="1172" y="1129887"/>
                </a:lnTo>
                <a:lnTo>
                  <a:pt x="2405" y="1154328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16734" y="5284301"/>
            <a:ext cx="1210159" cy="1665135"/>
          </a:xfrm>
          <a:custGeom>
            <a:avLst/>
            <a:gdLst/>
            <a:ahLst/>
            <a:cxnLst/>
            <a:rect l="l" t="t" r="r" b="b"/>
            <a:pathLst>
              <a:path w="1210159" h="1665135">
                <a:moveTo>
                  <a:pt x="106402" y="0"/>
                </a:moveTo>
                <a:lnTo>
                  <a:pt x="57352" y="36530"/>
                </a:lnTo>
                <a:lnTo>
                  <a:pt x="19209" y="64937"/>
                </a:lnTo>
                <a:lnTo>
                  <a:pt x="7418" y="73713"/>
                </a:lnTo>
                <a:lnTo>
                  <a:pt x="1405" y="81133"/>
                </a:lnTo>
                <a:lnTo>
                  <a:pt x="19043" y="129685"/>
                </a:lnTo>
                <a:lnTo>
                  <a:pt x="46743" y="161750"/>
                </a:lnTo>
                <a:lnTo>
                  <a:pt x="82357" y="196312"/>
                </a:lnTo>
                <a:lnTo>
                  <a:pt x="122383" y="231351"/>
                </a:lnTo>
                <a:lnTo>
                  <a:pt x="163316" y="264846"/>
                </a:lnTo>
                <a:lnTo>
                  <a:pt x="201651" y="294775"/>
                </a:lnTo>
                <a:lnTo>
                  <a:pt x="233886" y="319119"/>
                </a:lnTo>
                <a:lnTo>
                  <a:pt x="256515" y="335856"/>
                </a:lnTo>
                <a:lnTo>
                  <a:pt x="263132" y="340741"/>
                </a:lnTo>
                <a:lnTo>
                  <a:pt x="282503" y="355124"/>
                </a:lnTo>
                <a:lnTo>
                  <a:pt x="301912" y="369490"/>
                </a:lnTo>
                <a:lnTo>
                  <a:pt x="321336" y="383863"/>
                </a:lnTo>
                <a:lnTo>
                  <a:pt x="340752" y="398267"/>
                </a:lnTo>
                <a:lnTo>
                  <a:pt x="379462" y="427263"/>
                </a:lnTo>
                <a:lnTo>
                  <a:pt x="417855" y="456671"/>
                </a:lnTo>
                <a:lnTo>
                  <a:pt x="455739" y="486683"/>
                </a:lnTo>
                <a:lnTo>
                  <a:pt x="492927" y="517489"/>
                </a:lnTo>
                <a:lnTo>
                  <a:pt x="529228" y="549284"/>
                </a:lnTo>
                <a:lnTo>
                  <a:pt x="564454" y="582258"/>
                </a:lnTo>
                <a:lnTo>
                  <a:pt x="598416" y="616604"/>
                </a:lnTo>
                <a:lnTo>
                  <a:pt x="630924" y="652513"/>
                </a:lnTo>
                <a:lnTo>
                  <a:pt x="675973" y="708392"/>
                </a:lnTo>
                <a:lnTo>
                  <a:pt x="717223" y="766556"/>
                </a:lnTo>
                <a:lnTo>
                  <a:pt x="755256" y="826655"/>
                </a:lnTo>
                <a:lnTo>
                  <a:pt x="790651" y="888340"/>
                </a:lnTo>
                <a:lnTo>
                  <a:pt x="823988" y="951261"/>
                </a:lnTo>
                <a:lnTo>
                  <a:pt x="855849" y="1015070"/>
                </a:lnTo>
                <a:lnTo>
                  <a:pt x="886812" y="1079416"/>
                </a:lnTo>
                <a:lnTo>
                  <a:pt x="917459" y="1143950"/>
                </a:lnTo>
                <a:lnTo>
                  <a:pt x="932845" y="1176178"/>
                </a:lnTo>
                <a:lnTo>
                  <a:pt x="964105" y="1240339"/>
                </a:lnTo>
                <a:lnTo>
                  <a:pt x="990518" y="1292451"/>
                </a:lnTo>
                <a:lnTo>
                  <a:pt x="1011619" y="1332831"/>
                </a:lnTo>
                <a:lnTo>
                  <a:pt x="1033149" y="1372989"/>
                </a:lnTo>
                <a:lnTo>
                  <a:pt x="1055127" y="1412905"/>
                </a:lnTo>
                <a:lnTo>
                  <a:pt x="1077571" y="1452560"/>
                </a:lnTo>
                <a:lnTo>
                  <a:pt x="1100500" y="1491935"/>
                </a:lnTo>
                <a:lnTo>
                  <a:pt x="1123930" y="1531010"/>
                </a:lnTo>
                <a:lnTo>
                  <a:pt x="1147882" y="1569766"/>
                </a:lnTo>
                <a:lnTo>
                  <a:pt x="1172373" y="1608184"/>
                </a:lnTo>
                <a:lnTo>
                  <a:pt x="1197420" y="1646244"/>
                </a:lnTo>
                <a:lnTo>
                  <a:pt x="1210159" y="1665135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39096" y="6744723"/>
            <a:ext cx="430529" cy="909599"/>
          </a:xfrm>
          <a:custGeom>
            <a:avLst/>
            <a:gdLst/>
            <a:ahLst/>
            <a:cxnLst/>
            <a:rect l="l" t="t" r="r" b="b"/>
            <a:pathLst>
              <a:path w="430529" h="909599">
                <a:moveTo>
                  <a:pt x="0" y="909599"/>
                </a:moveTo>
                <a:lnTo>
                  <a:pt x="430530" y="27431"/>
                </a:lnTo>
                <a:lnTo>
                  <a:pt x="320789" y="0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82158" y="6702507"/>
            <a:ext cx="940549" cy="182914"/>
          </a:xfrm>
          <a:custGeom>
            <a:avLst/>
            <a:gdLst/>
            <a:ahLst/>
            <a:cxnLst/>
            <a:rect l="l" t="t" r="r" b="b"/>
            <a:pathLst>
              <a:path w="940549" h="182914">
                <a:moveTo>
                  <a:pt x="0" y="182914"/>
                </a:moveTo>
                <a:lnTo>
                  <a:pt x="45815" y="162448"/>
                </a:lnTo>
                <a:lnTo>
                  <a:pt x="82459" y="146726"/>
                </a:lnTo>
                <a:lnTo>
                  <a:pt x="126785" y="128282"/>
                </a:lnTo>
                <a:lnTo>
                  <a:pt x="176936" y="108170"/>
                </a:lnTo>
                <a:lnTo>
                  <a:pt x="231054" y="87446"/>
                </a:lnTo>
                <a:lnTo>
                  <a:pt x="287284" y="67166"/>
                </a:lnTo>
                <a:lnTo>
                  <a:pt x="343766" y="48385"/>
                </a:lnTo>
                <a:lnTo>
                  <a:pt x="398645" y="32158"/>
                </a:lnTo>
                <a:lnTo>
                  <a:pt x="444223" y="21147"/>
                </a:lnTo>
                <a:lnTo>
                  <a:pt x="490297" y="14032"/>
                </a:lnTo>
                <a:lnTo>
                  <a:pt x="543921" y="8500"/>
                </a:lnTo>
                <a:lnTo>
                  <a:pt x="602258" y="4442"/>
                </a:lnTo>
                <a:lnTo>
                  <a:pt x="662471" y="1746"/>
                </a:lnTo>
                <a:lnTo>
                  <a:pt x="721725" y="302"/>
                </a:lnTo>
                <a:lnTo>
                  <a:pt x="777183" y="0"/>
                </a:lnTo>
                <a:lnTo>
                  <a:pt x="802602" y="242"/>
                </a:lnTo>
                <a:lnTo>
                  <a:pt x="847048" y="1444"/>
                </a:lnTo>
                <a:lnTo>
                  <a:pt x="892417" y="4835"/>
                </a:lnTo>
                <a:lnTo>
                  <a:pt x="900442" y="6334"/>
                </a:lnTo>
                <a:lnTo>
                  <a:pt x="940549" y="16887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62424" y="5140787"/>
            <a:ext cx="1221244" cy="1553286"/>
          </a:xfrm>
          <a:custGeom>
            <a:avLst/>
            <a:gdLst/>
            <a:ahLst/>
            <a:cxnLst/>
            <a:rect l="l" t="t" r="r" b="b"/>
            <a:pathLst>
              <a:path w="1221244" h="1553286">
                <a:moveTo>
                  <a:pt x="1221244" y="1553286"/>
                </a:moveTo>
                <a:lnTo>
                  <a:pt x="1198800" y="1493473"/>
                </a:lnTo>
                <a:lnTo>
                  <a:pt x="1176387" y="1433650"/>
                </a:lnTo>
                <a:lnTo>
                  <a:pt x="1154020" y="1373811"/>
                </a:lnTo>
                <a:lnTo>
                  <a:pt x="1131711" y="1313952"/>
                </a:lnTo>
                <a:lnTo>
                  <a:pt x="1109473" y="1254067"/>
                </a:lnTo>
                <a:lnTo>
                  <a:pt x="1087319" y="1194152"/>
                </a:lnTo>
                <a:lnTo>
                  <a:pt x="1065263" y="1134202"/>
                </a:lnTo>
                <a:lnTo>
                  <a:pt x="1043317" y="1074211"/>
                </a:lnTo>
                <a:lnTo>
                  <a:pt x="1021494" y="1014174"/>
                </a:lnTo>
                <a:lnTo>
                  <a:pt x="999807" y="954087"/>
                </a:lnTo>
                <a:lnTo>
                  <a:pt x="991252" y="930265"/>
                </a:lnTo>
                <a:lnTo>
                  <a:pt x="982583" y="906170"/>
                </a:lnTo>
                <a:lnTo>
                  <a:pt x="964769" y="857384"/>
                </a:lnTo>
                <a:lnTo>
                  <a:pt x="946094" y="808175"/>
                </a:lnTo>
                <a:lnTo>
                  <a:pt x="926288" y="758987"/>
                </a:lnTo>
                <a:lnTo>
                  <a:pt x="905079" y="710264"/>
                </a:lnTo>
                <a:lnTo>
                  <a:pt x="882198" y="662451"/>
                </a:lnTo>
                <a:lnTo>
                  <a:pt x="857373" y="615991"/>
                </a:lnTo>
                <a:lnTo>
                  <a:pt x="830333" y="571330"/>
                </a:lnTo>
                <a:lnTo>
                  <a:pt x="800808" y="528911"/>
                </a:lnTo>
                <a:lnTo>
                  <a:pt x="768527" y="489178"/>
                </a:lnTo>
                <a:lnTo>
                  <a:pt x="740043" y="457868"/>
                </a:lnTo>
                <a:lnTo>
                  <a:pt x="710496" y="427234"/>
                </a:lnTo>
                <a:lnTo>
                  <a:pt x="679945" y="397285"/>
                </a:lnTo>
                <a:lnTo>
                  <a:pt x="648451" y="368026"/>
                </a:lnTo>
                <a:lnTo>
                  <a:pt x="616072" y="339467"/>
                </a:lnTo>
                <a:lnTo>
                  <a:pt x="582868" y="311614"/>
                </a:lnTo>
                <a:lnTo>
                  <a:pt x="548898" y="284474"/>
                </a:lnTo>
                <a:lnTo>
                  <a:pt x="514223" y="258056"/>
                </a:lnTo>
                <a:lnTo>
                  <a:pt x="478901" y="232366"/>
                </a:lnTo>
                <a:lnTo>
                  <a:pt x="442993" y="207413"/>
                </a:lnTo>
                <a:lnTo>
                  <a:pt x="406557" y="183203"/>
                </a:lnTo>
                <a:lnTo>
                  <a:pt x="369653" y="159744"/>
                </a:lnTo>
                <a:lnTo>
                  <a:pt x="332341" y="137043"/>
                </a:lnTo>
                <a:lnTo>
                  <a:pt x="294680" y="115108"/>
                </a:lnTo>
                <a:lnTo>
                  <a:pt x="256729" y="93947"/>
                </a:lnTo>
                <a:lnTo>
                  <a:pt x="218549" y="73566"/>
                </a:lnTo>
                <a:lnTo>
                  <a:pt x="180198" y="53973"/>
                </a:lnTo>
                <a:lnTo>
                  <a:pt x="141737" y="35176"/>
                </a:lnTo>
                <a:lnTo>
                  <a:pt x="103224" y="17183"/>
                </a:lnTo>
                <a:lnTo>
                  <a:pt x="64719" y="0"/>
                </a:lnTo>
                <a:lnTo>
                  <a:pt x="0" y="50647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96461" y="5160913"/>
            <a:ext cx="479382" cy="1355885"/>
          </a:xfrm>
          <a:custGeom>
            <a:avLst/>
            <a:gdLst/>
            <a:ahLst/>
            <a:cxnLst/>
            <a:rect l="l" t="t" r="r" b="b"/>
            <a:pathLst>
              <a:path w="479382" h="1355885">
                <a:moveTo>
                  <a:pt x="0" y="1310855"/>
                </a:moveTo>
                <a:lnTo>
                  <a:pt x="60479" y="1330606"/>
                </a:lnTo>
                <a:lnTo>
                  <a:pt x="100038" y="1343525"/>
                </a:lnTo>
                <a:lnTo>
                  <a:pt x="136557" y="1355453"/>
                </a:lnTo>
                <a:lnTo>
                  <a:pt x="137874" y="1355885"/>
                </a:lnTo>
                <a:lnTo>
                  <a:pt x="136055" y="1352581"/>
                </a:lnTo>
                <a:lnTo>
                  <a:pt x="134863" y="1344662"/>
                </a:lnTo>
                <a:lnTo>
                  <a:pt x="134212" y="1332996"/>
                </a:lnTo>
                <a:lnTo>
                  <a:pt x="134014" y="1318450"/>
                </a:lnTo>
                <a:lnTo>
                  <a:pt x="134181" y="1301892"/>
                </a:lnTo>
                <a:lnTo>
                  <a:pt x="136004" y="1248823"/>
                </a:lnTo>
                <a:lnTo>
                  <a:pt x="137975" y="1208886"/>
                </a:lnTo>
                <a:lnTo>
                  <a:pt x="138257" y="1202541"/>
                </a:lnTo>
                <a:lnTo>
                  <a:pt x="139435" y="1154423"/>
                </a:lnTo>
                <a:lnTo>
                  <a:pt x="141255" y="1106367"/>
                </a:lnTo>
                <a:lnTo>
                  <a:pt x="143963" y="1058429"/>
                </a:lnTo>
                <a:lnTo>
                  <a:pt x="147806" y="1010666"/>
                </a:lnTo>
                <a:lnTo>
                  <a:pt x="153030" y="963136"/>
                </a:lnTo>
                <a:lnTo>
                  <a:pt x="159883" y="915895"/>
                </a:lnTo>
                <a:lnTo>
                  <a:pt x="168611" y="869002"/>
                </a:lnTo>
                <a:lnTo>
                  <a:pt x="179459" y="822512"/>
                </a:lnTo>
                <a:lnTo>
                  <a:pt x="192676" y="776483"/>
                </a:lnTo>
                <a:lnTo>
                  <a:pt x="208508" y="730973"/>
                </a:lnTo>
                <a:lnTo>
                  <a:pt x="228006" y="680374"/>
                </a:lnTo>
                <a:lnTo>
                  <a:pt x="248317" y="629386"/>
                </a:lnTo>
                <a:lnTo>
                  <a:pt x="269584" y="578399"/>
                </a:lnTo>
                <a:lnTo>
                  <a:pt x="291952" y="527802"/>
                </a:lnTo>
                <a:lnTo>
                  <a:pt x="315564" y="477986"/>
                </a:lnTo>
                <a:lnTo>
                  <a:pt x="340566" y="429339"/>
                </a:lnTo>
                <a:lnTo>
                  <a:pt x="365282" y="385737"/>
                </a:lnTo>
                <a:lnTo>
                  <a:pt x="390382" y="348659"/>
                </a:lnTo>
                <a:lnTo>
                  <a:pt x="408656" y="323082"/>
                </a:lnTo>
                <a:lnTo>
                  <a:pt x="417846" y="310040"/>
                </a:lnTo>
                <a:lnTo>
                  <a:pt x="443998" y="269907"/>
                </a:lnTo>
                <a:lnTo>
                  <a:pt x="465164" y="228287"/>
                </a:lnTo>
                <a:lnTo>
                  <a:pt x="477670" y="185206"/>
                </a:lnTo>
                <a:lnTo>
                  <a:pt x="479382" y="155687"/>
                </a:lnTo>
                <a:lnTo>
                  <a:pt x="477841" y="140691"/>
                </a:lnTo>
                <a:lnTo>
                  <a:pt x="465709" y="103603"/>
                </a:lnTo>
                <a:lnTo>
                  <a:pt x="444874" y="71240"/>
                </a:lnTo>
                <a:lnTo>
                  <a:pt x="419404" y="39824"/>
                </a:lnTo>
                <a:lnTo>
                  <a:pt x="410758" y="29622"/>
                </a:lnTo>
                <a:lnTo>
                  <a:pt x="402348" y="19575"/>
                </a:lnTo>
                <a:lnTo>
                  <a:pt x="394361" y="9697"/>
                </a:lnTo>
                <a:lnTo>
                  <a:pt x="386984" y="0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54521" y="4963516"/>
            <a:ext cx="583935" cy="1511071"/>
          </a:xfrm>
          <a:custGeom>
            <a:avLst/>
            <a:gdLst/>
            <a:ahLst/>
            <a:cxnLst/>
            <a:rect l="l" t="t" r="r" b="b"/>
            <a:pathLst>
              <a:path w="583935" h="1511071">
                <a:moveTo>
                  <a:pt x="150598" y="1511071"/>
                </a:moveTo>
                <a:lnTo>
                  <a:pt x="7088" y="1511071"/>
                </a:lnTo>
                <a:lnTo>
                  <a:pt x="4984" y="1508092"/>
                </a:lnTo>
                <a:lnTo>
                  <a:pt x="1035" y="1468118"/>
                </a:lnTo>
                <a:lnTo>
                  <a:pt x="70" y="1421491"/>
                </a:lnTo>
                <a:lnTo>
                  <a:pt x="0" y="1393949"/>
                </a:lnTo>
                <a:lnTo>
                  <a:pt x="163" y="1364374"/>
                </a:lnTo>
                <a:lnTo>
                  <a:pt x="1073" y="1301478"/>
                </a:lnTo>
                <a:lnTo>
                  <a:pt x="2562" y="1237511"/>
                </a:lnTo>
                <a:lnTo>
                  <a:pt x="4390" y="1177181"/>
                </a:lnTo>
                <a:lnTo>
                  <a:pt x="6320" y="1125199"/>
                </a:lnTo>
                <a:lnTo>
                  <a:pt x="8111" y="1086272"/>
                </a:lnTo>
                <a:lnTo>
                  <a:pt x="12741" y="1036655"/>
                </a:lnTo>
                <a:lnTo>
                  <a:pt x="20165" y="979945"/>
                </a:lnTo>
                <a:lnTo>
                  <a:pt x="28878" y="923499"/>
                </a:lnTo>
                <a:lnTo>
                  <a:pt x="38834" y="867311"/>
                </a:lnTo>
                <a:lnTo>
                  <a:pt x="49989" y="811376"/>
                </a:lnTo>
                <a:lnTo>
                  <a:pt x="62297" y="755687"/>
                </a:lnTo>
                <a:lnTo>
                  <a:pt x="75714" y="700238"/>
                </a:lnTo>
                <a:lnTo>
                  <a:pt x="90194" y="645026"/>
                </a:lnTo>
                <a:lnTo>
                  <a:pt x="105691" y="590043"/>
                </a:lnTo>
                <a:lnTo>
                  <a:pt x="122162" y="535284"/>
                </a:lnTo>
                <a:lnTo>
                  <a:pt x="140334" y="479280"/>
                </a:lnTo>
                <a:lnTo>
                  <a:pt x="161407" y="423621"/>
                </a:lnTo>
                <a:lnTo>
                  <a:pt x="184842" y="370024"/>
                </a:lnTo>
                <a:lnTo>
                  <a:pt x="210433" y="318155"/>
                </a:lnTo>
                <a:lnTo>
                  <a:pt x="237975" y="267679"/>
                </a:lnTo>
                <a:lnTo>
                  <a:pt x="267260" y="218261"/>
                </a:lnTo>
                <a:lnTo>
                  <a:pt x="298084" y="169566"/>
                </a:lnTo>
                <a:lnTo>
                  <a:pt x="330239" y="121260"/>
                </a:lnTo>
                <a:lnTo>
                  <a:pt x="363520" y="73008"/>
                </a:lnTo>
                <a:lnTo>
                  <a:pt x="397720" y="24476"/>
                </a:lnTo>
                <a:lnTo>
                  <a:pt x="415101" y="0"/>
                </a:lnTo>
                <a:lnTo>
                  <a:pt x="583935" y="98475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14929" y="4982508"/>
            <a:ext cx="1086878" cy="491731"/>
          </a:xfrm>
          <a:custGeom>
            <a:avLst/>
            <a:gdLst/>
            <a:ahLst/>
            <a:cxnLst/>
            <a:rect l="l" t="t" r="r" b="b"/>
            <a:pathLst>
              <a:path w="1086878" h="491731">
                <a:moveTo>
                  <a:pt x="0" y="0"/>
                </a:moveTo>
                <a:lnTo>
                  <a:pt x="71646" y="29502"/>
                </a:lnTo>
                <a:lnTo>
                  <a:pt x="136186" y="56083"/>
                </a:lnTo>
                <a:lnTo>
                  <a:pt x="194047" y="79927"/>
                </a:lnTo>
                <a:lnTo>
                  <a:pt x="245655" y="101214"/>
                </a:lnTo>
                <a:lnTo>
                  <a:pt x="291438" y="120128"/>
                </a:lnTo>
                <a:lnTo>
                  <a:pt x="331824" y="136849"/>
                </a:lnTo>
                <a:lnTo>
                  <a:pt x="367240" y="151559"/>
                </a:lnTo>
                <a:lnTo>
                  <a:pt x="424871" y="175679"/>
                </a:lnTo>
                <a:lnTo>
                  <a:pt x="467751" y="193942"/>
                </a:lnTo>
                <a:lnTo>
                  <a:pt x="511889" y="213541"/>
                </a:lnTo>
                <a:lnTo>
                  <a:pt x="551018" y="232767"/>
                </a:lnTo>
                <a:lnTo>
                  <a:pt x="569823" y="242697"/>
                </a:lnTo>
                <a:lnTo>
                  <a:pt x="582713" y="249359"/>
                </a:lnTo>
                <a:lnTo>
                  <a:pt x="623189" y="269490"/>
                </a:lnTo>
                <a:lnTo>
                  <a:pt x="679100" y="296744"/>
                </a:lnTo>
                <a:lnTo>
                  <a:pt x="745460" y="328778"/>
                </a:lnTo>
                <a:lnTo>
                  <a:pt x="780998" y="345856"/>
                </a:lnTo>
                <a:lnTo>
                  <a:pt x="817277" y="363250"/>
                </a:lnTo>
                <a:lnTo>
                  <a:pt x="853673" y="380668"/>
                </a:lnTo>
                <a:lnTo>
                  <a:pt x="889563" y="397817"/>
                </a:lnTo>
                <a:lnTo>
                  <a:pt x="924322" y="414403"/>
                </a:lnTo>
                <a:lnTo>
                  <a:pt x="987957" y="444720"/>
                </a:lnTo>
                <a:lnTo>
                  <a:pt x="1039587" y="469275"/>
                </a:lnTo>
                <a:lnTo>
                  <a:pt x="1074224" y="485727"/>
                </a:lnTo>
                <a:lnTo>
                  <a:pt x="1083611" y="490181"/>
                </a:lnTo>
                <a:lnTo>
                  <a:pt x="1086878" y="491731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60521" y="4141851"/>
            <a:ext cx="1012228" cy="941959"/>
          </a:xfrm>
          <a:custGeom>
            <a:avLst/>
            <a:gdLst/>
            <a:ahLst/>
            <a:cxnLst/>
            <a:rect l="l" t="t" r="r" b="b"/>
            <a:pathLst>
              <a:path w="1012228" h="941959">
                <a:moveTo>
                  <a:pt x="1012228" y="941959"/>
                </a:moveTo>
                <a:lnTo>
                  <a:pt x="0" y="447306"/>
                </a:lnTo>
                <a:lnTo>
                  <a:pt x="206755" y="0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75788" y="4082757"/>
            <a:ext cx="1256410" cy="785787"/>
          </a:xfrm>
          <a:custGeom>
            <a:avLst/>
            <a:gdLst/>
            <a:ahLst/>
            <a:cxnLst/>
            <a:rect l="l" t="t" r="r" b="b"/>
            <a:pathLst>
              <a:path w="1256410" h="785787">
                <a:moveTo>
                  <a:pt x="782967" y="785787"/>
                </a:moveTo>
                <a:lnTo>
                  <a:pt x="747438" y="766518"/>
                </a:lnTo>
                <a:lnTo>
                  <a:pt x="686579" y="733533"/>
                </a:lnTo>
                <a:lnTo>
                  <a:pt x="637642" y="707076"/>
                </a:lnTo>
                <a:lnTo>
                  <a:pt x="598614" y="686095"/>
                </a:lnTo>
                <a:lnTo>
                  <a:pt x="554247" y="662592"/>
                </a:lnTo>
                <a:lnTo>
                  <a:pt x="510979" y="640612"/>
                </a:lnTo>
                <a:lnTo>
                  <a:pt x="471105" y="621619"/>
                </a:lnTo>
                <a:lnTo>
                  <a:pt x="432680" y="604010"/>
                </a:lnTo>
                <a:lnTo>
                  <a:pt x="394019" y="587708"/>
                </a:lnTo>
                <a:lnTo>
                  <a:pt x="345943" y="568311"/>
                </a:lnTo>
                <a:lnTo>
                  <a:pt x="291883" y="547045"/>
                </a:lnTo>
                <a:lnTo>
                  <a:pt x="235271" y="525141"/>
                </a:lnTo>
                <a:lnTo>
                  <a:pt x="179540" y="503824"/>
                </a:lnTo>
                <a:lnTo>
                  <a:pt x="128120" y="484325"/>
                </a:lnTo>
                <a:lnTo>
                  <a:pt x="84443" y="467871"/>
                </a:lnTo>
                <a:lnTo>
                  <a:pt x="40953" y="451586"/>
                </a:lnTo>
                <a:lnTo>
                  <a:pt x="0" y="437565"/>
                </a:lnTo>
                <a:lnTo>
                  <a:pt x="240588" y="45021"/>
                </a:lnTo>
                <a:lnTo>
                  <a:pt x="1052385" y="441731"/>
                </a:lnTo>
                <a:lnTo>
                  <a:pt x="1256410" y="0"/>
                </a:lnTo>
              </a:path>
            </a:pathLst>
          </a:custGeom>
          <a:ln w="33769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74617" y="8069885"/>
            <a:ext cx="524788" cy="435640"/>
          </a:xfrm>
          <a:custGeom>
            <a:avLst/>
            <a:gdLst/>
            <a:ahLst/>
            <a:cxnLst/>
            <a:rect l="l" t="t" r="r" b="b"/>
            <a:pathLst>
              <a:path w="524788" h="435640">
                <a:moveTo>
                  <a:pt x="320683" y="0"/>
                </a:moveTo>
                <a:lnTo>
                  <a:pt x="313802" y="1183"/>
                </a:lnTo>
                <a:lnTo>
                  <a:pt x="305337" y="5308"/>
                </a:lnTo>
                <a:lnTo>
                  <a:pt x="294551" y="12324"/>
                </a:lnTo>
                <a:lnTo>
                  <a:pt x="276944" y="24658"/>
                </a:lnTo>
                <a:lnTo>
                  <a:pt x="265839" y="32102"/>
                </a:lnTo>
                <a:lnTo>
                  <a:pt x="254538" y="39448"/>
                </a:lnTo>
                <a:lnTo>
                  <a:pt x="196765" y="75987"/>
                </a:lnTo>
                <a:lnTo>
                  <a:pt x="185285" y="83514"/>
                </a:lnTo>
                <a:lnTo>
                  <a:pt x="151847" y="107195"/>
                </a:lnTo>
                <a:lnTo>
                  <a:pt x="120896" y="133301"/>
                </a:lnTo>
                <a:lnTo>
                  <a:pt x="93705" y="162824"/>
                </a:lnTo>
                <a:lnTo>
                  <a:pt x="70043" y="198433"/>
                </a:lnTo>
                <a:lnTo>
                  <a:pt x="47940" y="235952"/>
                </a:lnTo>
                <a:lnTo>
                  <a:pt x="29890" y="270301"/>
                </a:lnTo>
                <a:lnTo>
                  <a:pt x="12290" y="314435"/>
                </a:lnTo>
                <a:lnTo>
                  <a:pt x="2283" y="360771"/>
                </a:lnTo>
                <a:lnTo>
                  <a:pt x="0" y="407314"/>
                </a:lnTo>
                <a:lnTo>
                  <a:pt x="125" y="414547"/>
                </a:lnTo>
                <a:lnTo>
                  <a:pt x="40877" y="435640"/>
                </a:lnTo>
                <a:lnTo>
                  <a:pt x="55820" y="435400"/>
                </a:lnTo>
                <a:lnTo>
                  <a:pt x="107103" y="432556"/>
                </a:lnTo>
                <a:lnTo>
                  <a:pt x="175200" y="426224"/>
                </a:lnTo>
                <a:lnTo>
                  <a:pt x="218873" y="420794"/>
                </a:lnTo>
                <a:lnTo>
                  <a:pt x="298265" y="405079"/>
                </a:lnTo>
                <a:lnTo>
                  <a:pt x="339406" y="394383"/>
                </a:lnTo>
                <a:lnTo>
                  <a:pt x="386960" y="376146"/>
                </a:lnTo>
                <a:lnTo>
                  <a:pt x="421554" y="358261"/>
                </a:lnTo>
                <a:lnTo>
                  <a:pt x="454499" y="334322"/>
                </a:lnTo>
                <a:lnTo>
                  <a:pt x="485937" y="309578"/>
                </a:lnTo>
                <a:lnTo>
                  <a:pt x="495140" y="302587"/>
                </a:lnTo>
                <a:lnTo>
                  <a:pt x="506561" y="294273"/>
                </a:lnTo>
                <a:lnTo>
                  <a:pt x="517062" y="285698"/>
                </a:lnTo>
                <a:lnTo>
                  <a:pt x="524788" y="277096"/>
                </a:lnTo>
                <a:lnTo>
                  <a:pt x="517637" y="265159"/>
                </a:lnTo>
                <a:lnTo>
                  <a:pt x="496769" y="233052"/>
                </a:lnTo>
                <a:lnTo>
                  <a:pt x="494616" y="230137"/>
                </a:lnTo>
                <a:lnTo>
                  <a:pt x="491834" y="226220"/>
                </a:lnTo>
                <a:lnTo>
                  <a:pt x="488145" y="220828"/>
                </a:lnTo>
                <a:lnTo>
                  <a:pt x="483271" y="213487"/>
                </a:lnTo>
                <a:lnTo>
                  <a:pt x="469790" y="192792"/>
                </a:lnTo>
                <a:lnTo>
                  <a:pt x="462581" y="182091"/>
                </a:lnTo>
                <a:lnTo>
                  <a:pt x="433158" y="141005"/>
                </a:lnTo>
                <a:lnTo>
                  <a:pt x="387777" y="81289"/>
                </a:lnTo>
                <a:lnTo>
                  <a:pt x="380127" y="71181"/>
                </a:lnTo>
                <a:lnTo>
                  <a:pt x="372464" y="60950"/>
                </a:lnTo>
                <a:lnTo>
                  <a:pt x="364793" y="50567"/>
                </a:lnTo>
                <a:lnTo>
                  <a:pt x="357119" y="40001"/>
                </a:lnTo>
                <a:lnTo>
                  <a:pt x="347105" y="25707"/>
                </a:lnTo>
                <a:lnTo>
                  <a:pt x="339191" y="14612"/>
                </a:lnTo>
                <a:lnTo>
                  <a:pt x="332641" y="6662"/>
                </a:lnTo>
                <a:lnTo>
                  <a:pt x="326717" y="1809"/>
                </a:lnTo>
                <a:lnTo>
                  <a:pt x="320683" y="0"/>
                </a:lnTo>
                <a:close/>
              </a:path>
            </a:pathLst>
          </a:custGeom>
          <a:solidFill>
            <a:srgbClr val="899E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29348" y="7732410"/>
            <a:ext cx="544499" cy="637349"/>
          </a:xfrm>
          <a:custGeom>
            <a:avLst/>
            <a:gdLst/>
            <a:ahLst/>
            <a:cxnLst/>
            <a:rect l="l" t="t" r="r" b="b"/>
            <a:pathLst>
              <a:path w="544499" h="637349">
                <a:moveTo>
                  <a:pt x="270141" y="0"/>
                </a:moveTo>
                <a:lnTo>
                  <a:pt x="0" y="502284"/>
                </a:lnTo>
                <a:lnTo>
                  <a:pt x="278587" y="637349"/>
                </a:lnTo>
                <a:lnTo>
                  <a:pt x="544499" y="143509"/>
                </a:lnTo>
                <a:lnTo>
                  <a:pt x="270141" y="0"/>
                </a:lnTo>
                <a:close/>
              </a:path>
            </a:pathLst>
          </a:custGeom>
          <a:solidFill>
            <a:srgbClr val="899E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13714" y="2688466"/>
            <a:ext cx="194157" cy="88633"/>
          </a:xfrm>
          <a:custGeom>
            <a:avLst/>
            <a:gdLst/>
            <a:ahLst/>
            <a:cxnLst/>
            <a:rect l="l" t="t" r="r" b="b"/>
            <a:pathLst>
              <a:path w="194157" h="88633">
                <a:moveTo>
                  <a:pt x="194157" y="88633"/>
                </a:moveTo>
                <a:lnTo>
                  <a:pt x="0" y="0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42935" y="4959289"/>
            <a:ext cx="252552" cy="204012"/>
          </a:xfrm>
          <a:custGeom>
            <a:avLst/>
            <a:gdLst/>
            <a:ahLst/>
            <a:cxnLst/>
            <a:rect l="l" t="t" r="r" b="b"/>
            <a:pathLst>
              <a:path w="252552" h="204012">
                <a:moveTo>
                  <a:pt x="252552" y="0"/>
                </a:moveTo>
                <a:lnTo>
                  <a:pt x="157581" y="80200"/>
                </a:lnTo>
                <a:lnTo>
                  <a:pt x="0" y="204012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158552" y="7006418"/>
            <a:ext cx="1080541" cy="1063663"/>
          </a:xfrm>
          <a:custGeom>
            <a:avLst/>
            <a:gdLst/>
            <a:ahLst/>
            <a:cxnLst/>
            <a:rect l="l" t="t" r="r" b="b"/>
            <a:pathLst>
              <a:path w="1080541" h="1063663">
                <a:moveTo>
                  <a:pt x="0" y="0"/>
                </a:moveTo>
                <a:lnTo>
                  <a:pt x="863866" y="1063663"/>
                </a:lnTo>
                <a:lnTo>
                  <a:pt x="1080541" y="664082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86692" y="6813665"/>
            <a:ext cx="271551" cy="178688"/>
          </a:xfrm>
          <a:custGeom>
            <a:avLst/>
            <a:gdLst/>
            <a:ahLst/>
            <a:cxnLst/>
            <a:rect l="l" t="t" r="r" b="b"/>
            <a:pathLst>
              <a:path w="271551" h="178688">
                <a:moveTo>
                  <a:pt x="0" y="178689"/>
                </a:moveTo>
                <a:lnTo>
                  <a:pt x="271551" y="0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13561" y="6657495"/>
            <a:ext cx="130848" cy="15481"/>
          </a:xfrm>
          <a:custGeom>
            <a:avLst/>
            <a:gdLst/>
            <a:ahLst/>
            <a:cxnLst/>
            <a:rect l="l" t="t" r="r" b="b"/>
            <a:pathLst>
              <a:path w="130848" h="15481">
                <a:moveTo>
                  <a:pt x="130848" y="15481"/>
                </a:moveTo>
                <a:lnTo>
                  <a:pt x="0" y="0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97553" y="4963505"/>
            <a:ext cx="171653" cy="118186"/>
          </a:xfrm>
          <a:custGeom>
            <a:avLst/>
            <a:gdLst/>
            <a:ahLst/>
            <a:cxnLst/>
            <a:rect l="l" t="t" r="r" b="b"/>
            <a:pathLst>
              <a:path w="171653" h="118186">
                <a:moveTo>
                  <a:pt x="0" y="0"/>
                </a:moveTo>
                <a:lnTo>
                  <a:pt x="171653" y="118186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248236" y="5090136"/>
            <a:ext cx="194157" cy="402399"/>
          </a:xfrm>
          <a:custGeom>
            <a:avLst/>
            <a:gdLst/>
            <a:ahLst/>
            <a:cxnLst/>
            <a:rect l="l" t="t" r="r" b="b"/>
            <a:pathLst>
              <a:path w="194157" h="402399">
                <a:moveTo>
                  <a:pt x="194157" y="0"/>
                </a:moveTo>
                <a:lnTo>
                  <a:pt x="0" y="402399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43456" y="4029294"/>
            <a:ext cx="151955" cy="78790"/>
          </a:xfrm>
          <a:custGeom>
            <a:avLst/>
            <a:gdLst/>
            <a:ahLst/>
            <a:cxnLst/>
            <a:rect l="l" t="t" r="r" b="b"/>
            <a:pathLst>
              <a:path w="151955" h="78790">
                <a:moveTo>
                  <a:pt x="0" y="0"/>
                </a:moveTo>
                <a:lnTo>
                  <a:pt x="151955" y="78790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79596" y="3878661"/>
            <a:ext cx="15453" cy="138840"/>
          </a:xfrm>
          <a:custGeom>
            <a:avLst/>
            <a:gdLst/>
            <a:ahLst/>
            <a:cxnLst/>
            <a:rect l="l" t="t" r="r" b="b"/>
            <a:pathLst>
              <a:path w="15453" h="138840">
                <a:moveTo>
                  <a:pt x="0" y="0"/>
                </a:moveTo>
                <a:lnTo>
                  <a:pt x="3950" y="50633"/>
                </a:lnTo>
                <a:lnTo>
                  <a:pt x="8159" y="88513"/>
                </a:lnTo>
                <a:lnTo>
                  <a:pt x="13448" y="126280"/>
                </a:lnTo>
                <a:lnTo>
                  <a:pt x="15453" y="138840"/>
                </a:lnTo>
              </a:path>
            </a:pathLst>
          </a:custGeom>
          <a:ln w="33769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51568" y="7956746"/>
            <a:ext cx="48590" cy="41916"/>
          </a:xfrm>
          <a:custGeom>
            <a:avLst/>
            <a:gdLst/>
            <a:ahLst/>
            <a:cxnLst/>
            <a:rect l="l" t="t" r="r" b="b"/>
            <a:pathLst>
              <a:path w="48590" h="41916">
                <a:moveTo>
                  <a:pt x="12823" y="0"/>
                </a:moveTo>
                <a:lnTo>
                  <a:pt x="3420" y="9273"/>
                </a:lnTo>
                <a:lnTo>
                  <a:pt x="0" y="24025"/>
                </a:lnTo>
                <a:lnTo>
                  <a:pt x="4922" y="33965"/>
                </a:lnTo>
                <a:lnTo>
                  <a:pt x="16049" y="40464"/>
                </a:lnTo>
                <a:lnTo>
                  <a:pt x="33542" y="41916"/>
                </a:lnTo>
                <a:lnTo>
                  <a:pt x="44380" y="33509"/>
                </a:lnTo>
                <a:lnTo>
                  <a:pt x="48590" y="20474"/>
                </a:lnTo>
                <a:lnTo>
                  <a:pt x="47958" y="15336"/>
                </a:lnTo>
                <a:lnTo>
                  <a:pt x="42430" y="6255"/>
                </a:lnTo>
                <a:lnTo>
                  <a:pt x="30859" y="635"/>
                </a:lnTo>
                <a:lnTo>
                  <a:pt x="12823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51568" y="7956746"/>
            <a:ext cx="48590" cy="41916"/>
          </a:xfrm>
          <a:custGeom>
            <a:avLst/>
            <a:gdLst/>
            <a:ahLst/>
            <a:cxnLst/>
            <a:rect l="l" t="t" r="r" b="b"/>
            <a:pathLst>
              <a:path w="48590" h="41916">
                <a:moveTo>
                  <a:pt x="48590" y="20474"/>
                </a:moveTo>
                <a:lnTo>
                  <a:pt x="44380" y="33509"/>
                </a:lnTo>
                <a:lnTo>
                  <a:pt x="33542" y="41916"/>
                </a:lnTo>
                <a:lnTo>
                  <a:pt x="16049" y="40464"/>
                </a:lnTo>
                <a:lnTo>
                  <a:pt x="4922" y="33965"/>
                </a:lnTo>
                <a:lnTo>
                  <a:pt x="0" y="24025"/>
                </a:lnTo>
                <a:lnTo>
                  <a:pt x="3420" y="9273"/>
                </a:lnTo>
                <a:lnTo>
                  <a:pt x="12823" y="0"/>
                </a:lnTo>
                <a:lnTo>
                  <a:pt x="30859" y="635"/>
                </a:lnTo>
                <a:lnTo>
                  <a:pt x="42430" y="6255"/>
                </a:lnTo>
                <a:lnTo>
                  <a:pt x="47958" y="15336"/>
                </a:lnTo>
                <a:lnTo>
                  <a:pt x="48590" y="20474"/>
                </a:lnTo>
                <a:close/>
              </a:path>
            </a:pathLst>
          </a:custGeom>
          <a:ln w="4216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17165" y="8319741"/>
            <a:ext cx="48590" cy="41916"/>
          </a:xfrm>
          <a:custGeom>
            <a:avLst/>
            <a:gdLst/>
            <a:ahLst/>
            <a:cxnLst/>
            <a:rect l="l" t="t" r="r" b="b"/>
            <a:pathLst>
              <a:path w="48590" h="41916">
                <a:moveTo>
                  <a:pt x="12823" y="0"/>
                </a:moveTo>
                <a:lnTo>
                  <a:pt x="3420" y="9273"/>
                </a:lnTo>
                <a:lnTo>
                  <a:pt x="0" y="24025"/>
                </a:lnTo>
                <a:lnTo>
                  <a:pt x="4922" y="33965"/>
                </a:lnTo>
                <a:lnTo>
                  <a:pt x="16049" y="40464"/>
                </a:lnTo>
                <a:lnTo>
                  <a:pt x="33542" y="41916"/>
                </a:lnTo>
                <a:lnTo>
                  <a:pt x="44380" y="33509"/>
                </a:lnTo>
                <a:lnTo>
                  <a:pt x="48590" y="20474"/>
                </a:lnTo>
                <a:lnTo>
                  <a:pt x="47958" y="15336"/>
                </a:lnTo>
                <a:lnTo>
                  <a:pt x="42430" y="6255"/>
                </a:lnTo>
                <a:lnTo>
                  <a:pt x="30859" y="635"/>
                </a:lnTo>
                <a:lnTo>
                  <a:pt x="12823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17165" y="8319741"/>
            <a:ext cx="48590" cy="41916"/>
          </a:xfrm>
          <a:custGeom>
            <a:avLst/>
            <a:gdLst/>
            <a:ahLst/>
            <a:cxnLst/>
            <a:rect l="l" t="t" r="r" b="b"/>
            <a:pathLst>
              <a:path w="48590" h="41916">
                <a:moveTo>
                  <a:pt x="48590" y="20474"/>
                </a:moveTo>
                <a:lnTo>
                  <a:pt x="44380" y="33509"/>
                </a:lnTo>
                <a:lnTo>
                  <a:pt x="33542" y="41916"/>
                </a:lnTo>
                <a:lnTo>
                  <a:pt x="16049" y="40464"/>
                </a:lnTo>
                <a:lnTo>
                  <a:pt x="4922" y="33965"/>
                </a:lnTo>
                <a:lnTo>
                  <a:pt x="0" y="24025"/>
                </a:lnTo>
                <a:lnTo>
                  <a:pt x="3420" y="9273"/>
                </a:lnTo>
                <a:lnTo>
                  <a:pt x="12823" y="0"/>
                </a:lnTo>
                <a:lnTo>
                  <a:pt x="30859" y="635"/>
                </a:lnTo>
                <a:lnTo>
                  <a:pt x="42430" y="6255"/>
                </a:lnTo>
                <a:lnTo>
                  <a:pt x="47958" y="15336"/>
                </a:lnTo>
                <a:lnTo>
                  <a:pt x="48590" y="20474"/>
                </a:lnTo>
                <a:close/>
              </a:path>
            </a:pathLst>
          </a:custGeom>
          <a:ln w="4216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87024" y="7876543"/>
            <a:ext cx="48579" cy="41923"/>
          </a:xfrm>
          <a:custGeom>
            <a:avLst/>
            <a:gdLst/>
            <a:ahLst/>
            <a:cxnLst/>
            <a:rect l="l" t="t" r="r" b="b"/>
            <a:pathLst>
              <a:path w="48579" h="41923">
                <a:moveTo>
                  <a:pt x="12828" y="0"/>
                </a:moveTo>
                <a:lnTo>
                  <a:pt x="3422" y="9270"/>
                </a:lnTo>
                <a:lnTo>
                  <a:pt x="0" y="24020"/>
                </a:lnTo>
                <a:lnTo>
                  <a:pt x="4915" y="33966"/>
                </a:lnTo>
                <a:lnTo>
                  <a:pt x="16034" y="40469"/>
                </a:lnTo>
                <a:lnTo>
                  <a:pt x="33526" y="41923"/>
                </a:lnTo>
                <a:lnTo>
                  <a:pt x="44366" y="33516"/>
                </a:lnTo>
                <a:lnTo>
                  <a:pt x="48579" y="20480"/>
                </a:lnTo>
                <a:lnTo>
                  <a:pt x="47950" y="15353"/>
                </a:lnTo>
                <a:lnTo>
                  <a:pt x="42423" y="6266"/>
                </a:lnTo>
                <a:lnTo>
                  <a:pt x="30853" y="641"/>
                </a:lnTo>
                <a:lnTo>
                  <a:pt x="12828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987024" y="7876543"/>
            <a:ext cx="48579" cy="41923"/>
          </a:xfrm>
          <a:custGeom>
            <a:avLst/>
            <a:gdLst/>
            <a:ahLst/>
            <a:cxnLst/>
            <a:rect l="l" t="t" r="r" b="b"/>
            <a:pathLst>
              <a:path w="48579" h="41923">
                <a:moveTo>
                  <a:pt x="48579" y="20480"/>
                </a:moveTo>
                <a:lnTo>
                  <a:pt x="44366" y="33516"/>
                </a:lnTo>
                <a:lnTo>
                  <a:pt x="33526" y="41923"/>
                </a:lnTo>
                <a:lnTo>
                  <a:pt x="16034" y="40469"/>
                </a:lnTo>
                <a:lnTo>
                  <a:pt x="4915" y="33966"/>
                </a:lnTo>
                <a:lnTo>
                  <a:pt x="0" y="24020"/>
                </a:lnTo>
                <a:lnTo>
                  <a:pt x="3422" y="9270"/>
                </a:lnTo>
                <a:lnTo>
                  <a:pt x="12828" y="0"/>
                </a:lnTo>
                <a:lnTo>
                  <a:pt x="30853" y="641"/>
                </a:lnTo>
                <a:lnTo>
                  <a:pt x="42423" y="6266"/>
                </a:lnTo>
                <a:lnTo>
                  <a:pt x="47950" y="15353"/>
                </a:lnTo>
                <a:lnTo>
                  <a:pt x="48579" y="20480"/>
                </a:lnTo>
                <a:close/>
              </a:path>
            </a:pathLst>
          </a:custGeom>
          <a:ln w="4216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37264" y="6082670"/>
            <a:ext cx="48579" cy="41923"/>
          </a:xfrm>
          <a:custGeom>
            <a:avLst/>
            <a:gdLst/>
            <a:ahLst/>
            <a:cxnLst/>
            <a:rect l="l" t="t" r="r" b="b"/>
            <a:pathLst>
              <a:path w="48579" h="41923">
                <a:moveTo>
                  <a:pt x="12828" y="0"/>
                </a:moveTo>
                <a:lnTo>
                  <a:pt x="3422" y="9270"/>
                </a:lnTo>
                <a:lnTo>
                  <a:pt x="0" y="24020"/>
                </a:lnTo>
                <a:lnTo>
                  <a:pt x="4915" y="33966"/>
                </a:lnTo>
                <a:lnTo>
                  <a:pt x="16034" y="40469"/>
                </a:lnTo>
                <a:lnTo>
                  <a:pt x="33526" y="41923"/>
                </a:lnTo>
                <a:lnTo>
                  <a:pt x="44366" y="33516"/>
                </a:lnTo>
                <a:lnTo>
                  <a:pt x="48579" y="20480"/>
                </a:lnTo>
                <a:lnTo>
                  <a:pt x="47950" y="15353"/>
                </a:lnTo>
                <a:lnTo>
                  <a:pt x="42423" y="6266"/>
                </a:lnTo>
                <a:lnTo>
                  <a:pt x="30853" y="641"/>
                </a:lnTo>
                <a:lnTo>
                  <a:pt x="12828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37264" y="6082670"/>
            <a:ext cx="48579" cy="41923"/>
          </a:xfrm>
          <a:custGeom>
            <a:avLst/>
            <a:gdLst/>
            <a:ahLst/>
            <a:cxnLst/>
            <a:rect l="l" t="t" r="r" b="b"/>
            <a:pathLst>
              <a:path w="48579" h="41923">
                <a:moveTo>
                  <a:pt x="48579" y="20480"/>
                </a:moveTo>
                <a:lnTo>
                  <a:pt x="44366" y="33516"/>
                </a:lnTo>
                <a:lnTo>
                  <a:pt x="33526" y="41923"/>
                </a:lnTo>
                <a:lnTo>
                  <a:pt x="16034" y="40469"/>
                </a:lnTo>
                <a:lnTo>
                  <a:pt x="4915" y="33966"/>
                </a:lnTo>
                <a:lnTo>
                  <a:pt x="0" y="24020"/>
                </a:lnTo>
                <a:lnTo>
                  <a:pt x="3422" y="9270"/>
                </a:lnTo>
                <a:lnTo>
                  <a:pt x="12828" y="0"/>
                </a:lnTo>
                <a:lnTo>
                  <a:pt x="30853" y="641"/>
                </a:lnTo>
                <a:lnTo>
                  <a:pt x="42423" y="6266"/>
                </a:lnTo>
                <a:lnTo>
                  <a:pt x="47950" y="15353"/>
                </a:lnTo>
                <a:lnTo>
                  <a:pt x="48579" y="20480"/>
                </a:lnTo>
                <a:close/>
              </a:path>
            </a:pathLst>
          </a:custGeom>
          <a:ln w="4216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199654" y="3427740"/>
            <a:ext cx="48579" cy="41922"/>
          </a:xfrm>
          <a:custGeom>
            <a:avLst/>
            <a:gdLst/>
            <a:ahLst/>
            <a:cxnLst/>
            <a:rect l="l" t="t" r="r" b="b"/>
            <a:pathLst>
              <a:path w="48579" h="41922">
                <a:moveTo>
                  <a:pt x="12825" y="0"/>
                </a:moveTo>
                <a:lnTo>
                  <a:pt x="3421" y="9271"/>
                </a:lnTo>
                <a:lnTo>
                  <a:pt x="0" y="24023"/>
                </a:lnTo>
                <a:lnTo>
                  <a:pt x="4916" y="33966"/>
                </a:lnTo>
                <a:lnTo>
                  <a:pt x="16037" y="40468"/>
                </a:lnTo>
                <a:lnTo>
                  <a:pt x="33531" y="41922"/>
                </a:lnTo>
                <a:lnTo>
                  <a:pt x="44369" y="33515"/>
                </a:lnTo>
                <a:lnTo>
                  <a:pt x="48579" y="20479"/>
                </a:lnTo>
                <a:lnTo>
                  <a:pt x="47950" y="15351"/>
                </a:lnTo>
                <a:lnTo>
                  <a:pt x="42425" y="6265"/>
                </a:lnTo>
                <a:lnTo>
                  <a:pt x="30857" y="640"/>
                </a:lnTo>
                <a:lnTo>
                  <a:pt x="12825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199654" y="3427740"/>
            <a:ext cx="48579" cy="41922"/>
          </a:xfrm>
          <a:custGeom>
            <a:avLst/>
            <a:gdLst/>
            <a:ahLst/>
            <a:cxnLst/>
            <a:rect l="l" t="t" r="r" b="b"/>
            <a:pathLst>
              <a:path w="48579" h="41922">
                <a:moveTo>
                  <a:pt x="48579" y="20479"/>
                </a:moveTo>
                <a:lnTo>
                  <a:pt x="44369" y="33515"/>
                </a:lnTo>
                <a:lnTo>
                  <a:pt x="33531" y="41922"/>
                </a:lnTo>
                <a:lnTo>
                  <a:pt x="16037" y="40468"/>
                </a:lnTo>
                <a:lnTo>
                  <a:pt x="4916" y="33966"/>
                </a:lnTo>
                <a:lnTo>
                  <a:pt x="0" y="24023"/>
                </a:lnTo>
                <a:lnTo>
                  <a:pt x="3421" y="9271"/>
                </a:lnTo>
                <a:lnTo>
                  <a:pt x="12825" y="0"/>
                </a:lnTo>
                <a:lnTo>
                  <a:pt x="30857" y="640"/>
                </a:lnTo>
                <a:lnTo>
                  <a:pt x="42425" y="6265"/>
                </a:lnTo>
                <a:lnTo>
                  <a:pt x="47950" y="15351"/>
                </a:lnTo>
                <a:lnTo>
                  <a:pt x="48579" y="20479"/>
                </a:lnTo>
                <a:close/>
              </a:path>
            </a:pathLst>
          </a:custGeom>
          <a:ln w="4216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751698" y="2431613"/>
            <a:ext cx="48579" cy="41922"/>
          </a:xfrm>
          <a:custGeom>
            <a:avLst/>
            <a:gdLst/>
            <a:ahLst/>
            <a:cxnLst/>
            <a:rect l="l" t="t" r="r" b="b"/>
            <a:pathLst>
              <a:path w="48579" h="41922">
                <a:moveTo>
                  <a:pt x="12825" y="0"/>
                </a:moveTo>
                <a:lnTo>
                  <a:pt x="3421" y="9271"/>
                </a:lnTo>
                <a:lnTo>
                  <a:pt x="0" y="24023"/>
                </a:lnTo>
                <a:lnTo>
                  <a:pt x="4916" y="33966"/>
                </a:lnTo>
                <a:lnTo>
                  <a:pt x="16037" y="40468"/>
                </a:lnTo>
                <a:lnTo>
                  <a:pt x="33531" y="41922"/>
                </a:lnTo>
                <a:lnTo>
                  <a:pt x="44369" y="33515"/>
                </a:lnTo>
                <a:lnTo>
                  <a:pt x="48579" y="20479"/>
                </a:lnTo>
                <a:lnTo>
                  <a:pt x="47950" y="15351"/>
                </a:lnTo>
                <a:lnTo>
                  <a:pt x="42425" y="6265"/>
                </a:lnTo>
                <a:lnTo>
                  <a:pt x="30857" y="640"/>
                </a:lnTo>
                <a:lnTo>
                  <a:pt x="12825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751698" y="2431613"/>
            <a:ext cx="48579" cy="41922"/>
          </a:xfrm>
          <a:custGeom>
            <a:avLst/>
            <a:gdLst/>
            <a:ahLst/>
            <a:cxnLst/>
            <a:rect l="l" t="t" r="r" b="b"/>
            <a:pathLst>
              <a:path w="48579" h="41922">
                <a:moveTo>
                  <a:pt x="48579" y="20479"/>
                </a:moveTo>
                <a:lnTo>
                  <a:pt x="44369" y="33515"/>
                </a:lnTo>
                <a:lnTo>
                  <a:pt x="33531" y="41922"/>
                </a:lnTo>
                <a:lnTo>
                  <a:pt x="16037" y="40468"/>
                </a:lnTo>
                <a:lnTo>
                  <a:pt x="4916" y="33966"/>
                </a:lnTo>
                <a:lnTo>
                  <a:pt x="0" y="24023"/>
                </a:lnTo>
                <a:lnTo>
                  <a:pt x="3421" y="9271"/>
                </a:lnTo>
                <a:lnTo>
                  <a:pt x="12825" y="0"/>
                </a:lnTo>
                <a:lnTo>
                  <a:pt x="30857" y="640"/>
                </a:lnTo>
                <a:lnTo>
                  <a:pt x="42425" y="6265"/>
                </a:lnTo>
                <a:lnTo>
                  <a:pt x="47950" y="15351"/>
                </a:lnTo>
                <a:lnTo>
                  <a:pt x="48579" y="20479"/>
                </a:lnTo>
                <a:close/>
              </a:path>
            </a:pathLst>
          </a:custGeom>
          <a:ln w="4216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61033" y="2042667"/>
            <a:ext cx="10332707" cy="6685864"/>
          </a:xfrm>
          <a:custGeom>
            <a:avLst/>
            <a:gdLst/>
            <a:ahLst/>
            <a:cxnLst/>
            <a:rect l="l" t="t" r="r" b="b"/>
            <a:pathLst>
              <a:path w="10332707" h="6685864">
                <a:moveTo>
                  <a:pt x="0" y="6685864"/>
                </a:moveTo>
                <a:lnTo>
                  <a:pt x="10332707" y="6685864"/>
                </a:lnTo>
                <a:lnTo>
                  <a:pt x="10332707" y="0"/>
                </a:lnTo>
                <a:lnTo>
                  <a:pt x="0" y="0"/>
                </a:lnTo>
                <a:lnTo>
                  <a:pt x="0" y="6685864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692635" y="2057031"/>
            <a:ext cx="499364" cy="115316"/>
          </a:xfrm>
          <a:custGeom>
            <a:avLst/>
            <a:gdLst/>
            <a:ahLst/>
            <a:cxnLst/>
            <a:rect l="l" t="t" r="r" b="b"/>
            <a:pathLst>
              <a:path w="499364" h="115316">
                <a:moveTo>
                  <a:pt x="0" y="115316"/>
                </a:moveTo>
                <a:lnTo>
                  <a:pt x="499364" y="115316"/>
                </a:lnTo>
                <a:lnTo>
                  <a:pt x="499364" y="0"/>
                </a:lnTo>
                <a:lnTo>
                  <a:pt x="0" y="0"/>
                </a:lnTo>
                <a:lnTo>
                  <a:pt x="0" y="115316"/>
                </a:lnTo>
                <a:close/>
              </a:path>
            </a:pathLst>
          </a:custGeom>
          <a:solidFill>
            <a:srgbClr val="9BA7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692635" y="2395727"/>
            <a:ext cx="499364" cy="64007"/>
          </a:xfrm>
          <a:custGeom>
            <a:avLst/>
            <a:gdLst/>
            <a:ahLst/>
            <a:cxnLst/>
            <a:rect l="l" t="t" r="r" b="b"/>
            <a:pathLst>
              <a:path w="499364" h="64007">
                <a:moveTo>
                  <a:pt x="0" y="64007"/>
                </a:moveTo>
                <a:lnTo>
                  <a:pt x="499364" y="64007"/>
                </a:lnTo>
                <a:lnTo>
                  <a:pt x="499364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9BA7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695430" y="2670048"/>
            <a:ext cx="499364" cy="115316"/>
          </a:xfrm>
          <a:custGeom>
            <a:avLst/>
            <a:gdLst/>
            <a:ahLst/>
            <a:cxnLst/>
            <a:rect l="l" t="t" r="r" b="b"/>
            <a:pathLst>
              <a:path w="499364" h="115316">
                <a:moveTo>
                  <a:pt x="0" y="115316"/>
                </a:moveTo>
                <a:lnTo>
                  <a:pt x="499364" y="115316"/>
                </a:lnTo>
                <a:lnTo>
                  <a:pt x="499364" y="0"/>
                </a:lnTo>
                <a:lnTo>
                  <a:pt x="0" y="0"/>
                </a:lnTo>
                <a:lnTo>
                  <a:pt x="0" y="115316"/>
                </a:lnTo>
                <a:close/>
              </a:path>
            </a:pathLst>
          </a:custGeom>
          <a:solidFill>
            <a:srgbClr val="526E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695430" y="2964179"/>
            <a:ext cx="499364" cy="115316"/>
          </a:xfrm>
          <a:custGeom>
            <a:avLst/>
            <a:gdLst/>
            <a:ahLst/>
            <a:cxnLst/>
            <a:rect l="l" t="t" r="r" b="b"/>
            <a:pathLst>
              <a:path w="499364" h="115316">
                <a:moveTo>
                  <a:pt x="0" y="115316"/>
                </a:moveTo>
                <a:lnTo>
                  <a:pt x="499364" y="115316"/>
                </a:lnTo>
                <a:lnTo>
                  <a:pt x="499364" y="0"/>
                </a:lnTo>
                <a:lnTo>
                  <a:pt x="0" y="0"/>
                </a:lnTo>
                <a:lnTo>
                  <a:pt x="0" y="115316"/>
                </a:lnTo>
                <a:close/>
              </a:path>
            </a:pathLst>
          </a:custGeom>
          <a:solidFill>
            <a:srgbClr val="F3AB1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695430" y="3247898"/>
            <a:ext cx="499364" cy="115316"/>
          </a:xfrm>
          <a:custGeom>
            <a:avLst/>
            <a:gdLst/>
            <a:ahLst/>
            <a:cxnLst/>
            <a:rect l="l" t="t" r="r" b="b"/>
            <a:pathLst>
              <a:path w="499364" h="115316">
                <a:moveTo>
                  <a:pt x="0" y="115316"/>
                </a:moveTo>
                <a:lnTo>
                  <a:pt x="499364" y="115316"/>
                </a:lnTo>
                <a:lnTo>
                  <a:pt x="499364" y="0"/>
                </a:lnTo>
                <a:lnTo>
                  <a:pt x="0" y="0"/>
                </a:lnTo>
                <a:lnTo>
                  <a:pt x="0" y="115316"/>
                </a:lnTo>
                <a:close/>
              </a:path>
            </a:pathLst>
          </a:custGeom>
          <a:solidFill>
            <a:srgbClr val="F300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692637" y="4884421"/>
            <a:ext cx="493775" cy="0"/>
          </a:xfrm>
          <a:custGeom>
            <a:avLst/>
            <a:gdLst/>
            <a:ahLst/>
            <a:cxnLst/>
            <a:rect l="l" t="t" r="r" b="b"/>
            <a:pathLst>
              <a:path w="493775">
                <a:moveTo>
                  <a:pt x="0" y="0"/>
                </a:moveTo>
                <a:lnTo>
                  <a:pt x="493776" y="0"/>
                </a:lnTo>
              </a:path>
            </a:pathLst>
          </a:custGeom>
          <a:ln w="50800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699747" y="5169153"/>
            <a:ext cx="493775" cy="0"/>
          </a:xfrm>
          <a:custGeom>
            <a:avLst/>
            <a:gdLst/>
            <a:ahLst/>
            <a:cxnLst/>
            <a:rect l="l" t="t" r="r" b="b"/>
            <a:pathLst>
              <a:path w="493775">
                <a:moveTo>
                  <a:pt x="0" y="0"/>
                </a:moveTo>
                <a:lnTo>
                  <a:pt x="493776" y="0"/>
                </a:lnTo>
              </a:path>
            </a:pathLst>
          </a:custGeom>
          <a:ln w="50800">
            <a:solidFill>
              <a:srgbClr val="B51F77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9316001" y="2639905"/>
            <a:ext cx="4835525" cy="25888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108325">
              <a:lnSpc>
                <a:spcPct val="100000"/>
              </a:lnSpc>
            </a:pP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LANE</a:t>
            </a:r>
            <a:endParaRPr sz="1000">
              <a:latin typeface="Arial"/>
              <a:cs typeface="Arial"/>
            </a:endParaRPr>
          </a:p>
          <a:p>
            <a:pPr marL="3108325" marR="56515">
              <a:lnSpc>
                <a:spcPct val="186200"/>
              </a:lnSpc>
              <a:spcBef>
                <a:spcPts val="80"/>
              </a:spcBef>
            </a:pP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000" b="1" spc="-21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TED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ROUTE</a:t>
            </a: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000" b="1" spc="-21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TED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SHARED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5" dirty="0" smtClean="0">
                <a:solidFill>
                  <a:srgbClr val="231F20"/>
                </a:solidFill>
                <a:latin typeface="Arial"/>
                <a:cs typeface="Arial"/>
              </a:rPr>
              <a:t>ROADW</a:t>
            </a:r>
            <a:r>
              <a:rPr sz="1000" b="1" spc="-21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endParaRPr sz="1000">
              <a:latin typeface="Arial"/>
              <a:cs typeface="Arial"/>
            </a:endParaRPr>
          </a:p>
          <a:p>
            <a:pPr marL="19685" marR="4344670" indent="-7620">
              <a:lnSpc>
                <a:spcPct val="102200"/>
              </a:lnSpc>
              <a:spcBef>
                <a:spcPts val="270"/>
              </a:spcBef>
            </a:pP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F</a:t>
            </a:r>
            <a:r>
              <a:rPr sz="650" b="1" spc="-95" dirty="0" smtClean="0">
                <a:solidFill>
                  <a:srgbClr val="5B5B5B"/>
                </a:solidFill>
                <a:latin typeface="Arial"/>
                <a:cs typeface="Arial"/>
              </a:rPr>
              <a:t>ALCON</a:t>
            </a:r>
            <a:r>
              <a:rPr sz="6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r>
              <a:rPr sz="650" b="1" spc="-95" dirty="0" smtClean="0">
                <a:solidFill>
                  <a:srgbClr val="5B5B5B"/>
                </a:solidFill>
                <a:latin typeface="Arial"/>
                <a:cs typeface="Arial"/>
              </a:rPr>
              <a:t>ASS</a:t>
            </a:r>
            <a:r>
              <a:rPr sz="650" b="1" spc="-4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80" dirty="0" smtClean="0">
                <a:solidFill>
                  <a:srgbClr val="5B5B5B"/>
                </a:solidFill>
                <a:latin typeface="Arial"/>
                <a:cs typeface="Arial"/>
              </a:rPr>
              <a:t>ELEMEN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T</a:t>
            </a:r>
            <a:r>
              <a:rPr sz="650" b="1" spc="-9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110" dirty="0" smtClean="0">
                <a:solidFill>
                  <a:srgbClr val="5B5B5B"/>
                </a:solidFill>
                <a:latin typeface="Arial"/>
                <a:cs typeface="Arial"/>
              </a:rPr>
              <a:t>R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Y</a:t>
            </a:r>
            <a:endParaRPr sz="650">
              <a:latin typeface="Arial"/>
              <a:cs typeface="Arial"/>
            </a:endParaRPr>
          </a:p>
          <a:p>
            <a:pPr marL="2384425">
              <a:lnSpc>
                <a:spcPct val="100000"/>
              </a:lnSpc>
              <a:spcBef>
                <a:spcPts val="10"/>
              </a:spcBef>
            </a:pP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SOLID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LINE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EXISTING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ACILITY</a:t>
            </a:r>
            <a:endParaRPr sz="1000">
              <a:latin typeface="Arial"/>
              <a:cs typeface="Arial"/>
            </a:endParaRPr>
          </a:p>
          <a:p>
            <a:pPr marL="2388235" marR="224790" indent="-3810">
              <a:lnSpc>
                <a:spcPts val="2390"/>
              </a:lnSpc>
              <a:spcBef>
                <a:spcPts val="135"/>
              </a:spcBef>
            </a:pP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DASHED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LINE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5" dirty="0" smtClean="0">
                <a:solidFill>
                  <a:srgbClr val="231F20"/>
                </a:solidFill>
                <a:latin typeface="Arial"/>
                <a:cs typeface="Arial"/>
              </a:rPr>
              <a:t>RECOMMENDED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ACILITY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SOU</a:t>
            </a:r>
            <a:r>
              <a:rPr sz="1000" spc="-18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CE:</a:t>
            </a:r>
            <a:endParaRPr sz="1000">
              <a:latin typeface="Arial"/>
              <a:cs typeface="Arial"/>
            </a:endParaRPr>
          </a:p>
          <a:p>
            <a:pPr marL="2388235">
              <a:lnSpc>
                <a:spcPts val="919"/>
              </a:lnSpc>
            </a:pP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CLEAR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AKE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PEDESTRIAN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BIC</a:t>
            </a:r>
            <a:r>
              <a:rPr sz="1000" spc="-170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CLIST</a:t>
            </a:r>
            <a:endParaRPr sz="1000">
              <a:latin typeface="Arial"/>
              <a:cs typeface="Arial"/>
            </a:endParaRPr>
          </a:p>
          <a:p>
            <a:pPr marL="577215" algn="ctr">
              <a:lnSpc>
                <a:spcPct val="100000"/>
              </a:lnSpc>
            </a:pP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STU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320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000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2011</a:t>
            </a:r>
            <a:endParaRPr sz="1000">
              <a:latin typeface="Arial"/>
              <a:cs typeface="Arial"/>
            </a:endParaRPr>
          </a:p>
          <a:p>
            <a:pPr marL="3112135" marR="12700" indent="-7620">
              <a:lnSpc>
                <a:spcPts val="2240"/>
              </a:lnSpc>
              <a:spcBef>
                <a:spcPts val="180"/>
              </a:spcBef>
            </a:pP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PRIV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25" dirty="0" smtClean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PRIV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ACCESS</a:t>
            </a:r>
            <a:r>
              <a:rPr sz="1000" b="1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PUBLIC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25" dirty="0" smtClean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PUBLIC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ACCESS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39444" y="1545228"/>
            <a:ext cx="8883015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sit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acces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s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point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s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an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d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propose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d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bicycl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facilitie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s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/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share</a:t>
            </a:r>
            <a:r>
              <a:rPr sz="2200" spc="105" dirty="0" smtClean="0">
                <a:solidFill>
                  <a:srgbClr val="58595B"/>
                </a:solidFill>
                <a:latin typeface="Impact"/>
                <a:cs typeface="Impact"/>
              </a:rPr>
              <a:t>d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-us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paths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71" name="object 71"/>
          <p:cNvSpPr txBox="1"/>
          <p:nvPr/>
        </p:nvSpPr>
        <p:spPr>
          <a:xfrm rot="3720000">
            <a:off x="5746348" y="6391331"/>
            <a:ext cx="643504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975" b="1" spc="-127" baseline="4273" dirty="0" smtClean="0">
                <a:solidFill>
                  <a:srgbClr val="5B5B5B"/>
                </a:solidFill>
                <a:latin typeface="Arial"/>
                <a:cs typeface="Arial"/>
              </a:rPr>
              <a:t>OF</a:t>
            </a:r>
            <a:r>
              <a:rPr sz="975" b="1" spc="-142" baseline="4273" dirty="0" smtClean="0">
                <a:solidFill>
                  <a:srgbClr val="5B5B5B"/>
                </a:solidFill>
                <a:latin typeface="Arial"/>
                <a:cs typeface="Arial"/>
              </a:rPr>
              <a:t>F</a:t>
            </a:r>
            <a:r>
              <a:rPr sz="975" b="1" spc="-104" baseline="4273" dirty="0" smtClean="0">
                <a:solidFill>
                  <a:srgbClr val="5B5B5B"/>
                </a:solidFill>
                <a:latin typeface="Arial"/>
                <a:cs typeface="Arial"/>
              </a:rPr>
              <a:t>-STREET</a:t>
            </a:r>
            <a:r>
              <a:rPr sz="975" b="1" spc="-22" baseline="4273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105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r>
              <a:rPr sz="650" b="1" spc="-14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70" dirty="0" smtClean="0">
                <a:solidFill>
                  <a:srgbClr val="5B5B5B"/>
                </a:solidFill>
                <a:latin typeface="Arial"/>
                <a:cs typeface="Arial"/>
              </a:rPr>
              <a:t>TH</a:t>
            </a:r>
            <a:endParaRPr sz="6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17820000">
            <a:off x="8457973" y="3414040"/>
            <a:ext cx="642151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85" dirty="0" smtClean="0">
                <a:solidFill>
                  <a:srgbClr val="5B5B5B"/>
                </a:solidFill>
                <a:latin typeface="Arial"/>
                <a:cs typeface="Arial"/>
              </a:rPr>
              <a:t>OF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F</a:t>
            </a:r>
            <a:r>
              <a:rPr sz="650" b="1" spc="-70" dirty="0" smtClean="0">
                <a:solidFill>
                  <a:srgbClr val="5B5B5B"/>
                </a:solidFill>
                <a:latin typeface="Arial"/>
                <a:cs typeface="Arial"/>
              </a:rPr>
              <a:t>-STREET</a:t>
            </a:r>
            <a:r>
              <a:rPr sz="65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r>
              <a:rPr sz="650" b="1" spc="-13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70" dirty="0" smtClean="0">
                <a:solidFill>
                  <a:srgbClr val="5B5B5B"/>
                </a:solidFill>
                <a:latin typeface="Arial"/>
                <a:cs typeface="Arial"/>
              </a:rPr>
              <a:t>TH</a:t>
            </a:r>
            <a:endParaRPr sz="6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279574" y="6048928"/>
            <a:ext cx="636905" cy="2165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5725" marR="12700" indent="-73660">
              <a:lnSpc>
                <a:spcPct val="102499"/>
              </a:lnSpc>
            </a:pP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6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650" b="1" spc="-11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r>
              <a:rPr sz="6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60" dirty="0" smtClean="0">
                <a:solidFill>
                  <a:srgbClr val="5B5B5B"/>
                </a:solidFill>
                <a:latin typeface="Arial"/>
                <a:cs typeface="Arial"/>
              </a:rPr>
              <a:t>CITY</a:t>
            </a:r>
            <a:r>
              <a:rPr sz="650" b="1" spc="-3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80" dirty="0" smtClean="0">
                <a:solidFill>
                  <a:srgbClr val="5B5B5B"/>
                </a:solidFill>
                <a:latin typeface="Arial"/>
                <a:cs typeface="Arial"/>
              </a:rPr>
              <a:t>ELEMEN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T</a:t>
            </a:r>
            <a:r>
              <a:rPr sz="650" b="1" spc="-9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114" dirty="0" smtClean="0">
                <a:solidFill>
                  <a:srgbClr val="5B5B5B"/>
                </a:solidFill>
                <a:latin typeface="Arial"/>
                <a:cs typeface="Arial"/>
              </a:rPr>
              <a:t>R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Y</a:t>
            </a:r>
            <a:endParaRPr sz="6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613629" y="7924420"/>
            <a:ext cx="489584" cy="2203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30480">
              <a:lnSpc>
                <a:spcPct val="104600"/>
              </a:lnSpc>
            </a:pPr>
            <a:r>
              <a:rPr sz="650" b="1" spc="-60" dirty="0" smtClean="0">
                <a:solidFill>
                  <a:srgbClr val="5B5B5B"/>
                </a:solidFill>
                <a:latin typeface="Arial"/>
                <a:cs typeface="Arial"/>
              </a:rPr>
              <a:t>WHITCOMB</a:t>
            </a:r>
            <a:r>
              <a:rPr sz="650" b="1" spc="-2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80" dirty="0" smtClean="0">
                <a:solidFill>
                  <a:srgbClr val="5B5B5B"/>
                </a:solidFill>
                <a:latin typeface="Arial"/>
                <a:cs typeface="Arial"/>
              </a:rPr>
              <a:t>ELEMEN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T</a:t>
            </a:r>
            <a:r>
              <a:rPr sz="650" b="1" spc="-9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114" dirty="0" smtClean="0">
                <a:solidFill>
                  <a:srgbClr val="5B5B5B"/>
                </a:solidFill>
                <a:latin typeface="Arial"/>
                <a:cs typeface="Arial"/>
              </a:rPr>
              <a:t>R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Y</a:t>
            </a:r>
            <a:endParaRPr sz="6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183101" y="5343305"/>
            <a:ext cx="454659" cy="1130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6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650" b="1" spc="-11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endParaRPr sz="6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135045" y="5444902"/>
            <a:ext cx="549275" cy="213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0175" marR="12700" indent="-118110">
              <a:lnSpc>
                <a:spcPct val="100299"/>
              </a:lnSpc>
            </a:pPr>
            <a:r>
              <a:rPr sz="650" b="1" spc="-60" dirty="0" smtClean="0">
                <a:solidFill>
                  <a:srgbClr val="5B5B5B"/>
                </a:solidFill>
                <a:latin typeface="Arial"/>
                <a:cs typeface="Arial"/>
              </a:rPr>
              <a:t>INTERMEDI</a:t>
            </a:r>
            <a:r>
              <a:rPr sz="650" b="1" spc="-10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85" dirty="0" smtClean="0">
                <a:solidFill>
                  <a:srgbClr val="5B5B5B"/>
                </a:solidFill>
                <a:latin typeface="Arial"/>
                <a:cs typeface="Arial"/>
              </a:rPr>
              <a:t>TE</a:t>
            </a:r>
            <a:r>
              <a:rPr sz="650" b="1" spc="-4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SCHOOL</a:t>
            </a:r>
            <a:endParaRPr sz="6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822545" y="2397051"/>
            <a:ext cx="511809" cy="215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29209">
              <a:lnSpc>
                <a:spcPct val="101499"/>
              </a:lnSpc>
            </a:pP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6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650" b="1" spc="-11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r>
              <a:rPr sz="650" b="1" spc="-4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65" dirty="0" smtClean="0">
                <a:solidFill>
                  <a:srgbClr val="5B5B5B"/>
                </a:solidFill>
                <a:latin typeface="Arial"/>
                <a:cs typeface="Arial"/>
              </a:rPr>
              <a:t>HIGH</a:t>
            </a:r>
            <a:r>
              <a:rPr sz="6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SCHOOL</a:t>
            </a:r>
            <a:endParaRPr sz="6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618327" y="8286215"/>
            <a:ext cx="471170" cy="2152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42875" marR="12700" indent="-130810">
              <a:lnSpc>
                <a:spcPct val="102200"/>
              </a:lnSpc>
            </a:pPr>
            <a:r>
              <a:rPr sz="650" b="1" spc="-60" dirty="0" smtClean="0">
                <a:solidFill>
                  <a:srgbClr val="5B5B5B"/>
                </a:solidFill>
                <a:latin typeface="Arial"/>
                <a:cs typeface="Arial"/>
              </a:rPr>
              <a:t>COMMUNITY</a:t>
            </a:r>
            <a:r>
              <a:rPr sz="650" b="1" spc="-2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100" dirty="0" smtClean="0">
                <a:solidFill>
                  <a:srgbClr val="5B5B5B"/>
                </a:solidFill>
                <a:latin typeface="Arial"/>
                <a:cs typeface="Arial"/>
              </a:rPr>
              <a:t>PARK</a:t>
            </a:r>
            <a:endParaRPr sz="6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20100000">
            <a:off x="2997579" y="4052529"/>
            <a:ext cx="137444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120" dirty="0" smtClean="0">
                <a:solidFill>
                  <a:srgbClr val="5B5B5B"/>
                </a:solidFill>
                <a:latin typeface="Arial"/>
                <a:cs typeface="Arial"/>
              </a:rPr>
              <a:t>O</a:t>
            </a:r>
            <a:r>
              <a:rPr sz="650" b="1" spc="-60" dirty="0" smtClean="0">
                <a:solidFill>
                  <a:srgbClr val="5B5B5B"/>
                </a:solidFill>
                <a:latin typeface="Arial"/>
                <a:cs typeface="Arial"/>
              </a:rPr>
              <a:t>F</a:t>
            </a:r>
            <a:endParaRPr sz="6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20160000">
            <a:off x="3074398" y="4023004"/>
            <a:ext cx="108898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60" dirty="0" smtClean="0">
                <a:solidFill>
                  <a:srgbClr val="5B5B5B"/>
                </a:solidFill>
                <a:latin typeface="Arial"/>
                <a:cs typeface="Arial"/>
              </a:rPr>
              <a:t>F</a:t>
            </a:r>
            <a:endParaRPr sz="6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20220000">
            <a:off x="3110061" y="4008110"/>
            <a:ext cx="105427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40" dirty="0" smtClean="0">
                <a:solidFill>
                  <a:srgbClr val="5B5B5B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20280000">
            <a:off x="3143623" y="3992914"/>
            <a:ext cx="109678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S</a:t>
            </a:r>
            <a:endParaRPr sz="6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20340000">
            <a:off x="3184134" y="3976645"/>
            <a:ext cx="108393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80" dirty="0" smtClean="0">
                <a:solidFill>
                  <a:srgbClr val="5B5B5B"/>
                </a:solidFill>
                <a:latin typeface="Arial"/>
                <a:cs typeface="Arial"/>
              </a:rPr>
              <a:t>T</a:t>
            </a:r>
            <a:endParaRPr sz="6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20460000">
            <a:off x="3225229" y="3960546"/>
            <a:ext cx="111891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85" dirty="0" smtClean="0">
                <a:solidFill>
                  <a:srgbClr val="5B5B5B"/>
                </a:solidFill>
                <a:latin typeface="Arial"/>
                <a:cs typeface="Arial"/>
              </a:rPr>
              <a:t>R</a:t>
            </a:r>
            <a:endParaRPr sz="6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20580000">
            <a:off x="3271611" y="3945174"/>
            <a:ext cx="109155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95" dirty="0" smtClean="0">
                <a:solidFill>
                  <a:srgbClr val="5B5B5B"/>
                </a:solidFill>
                <a:latin typeface="Arial"/>
                <a:cs typeface="Arial"/>
              </a:rPr>
              <a:t>E</a:t>
            </a:r>
            <a:endParaRPr sz="6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20880000">
            <a:off x="3315055" y="3933561"/>
            <a:ext cx="109678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95" dirty="0" smtClean="0">
                <a:solidFill>
                  <a:srgbClr val="5B5B5B"/>
                </a:solidFill>
                <a:latin typeface="Arial"/>
                <a:cs typeface="Arial"/>
              </a:rPr>
              <a:t>E</a:t>
            </a:r>
            <a:endParaRPr sz="6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21060000">
            <a:off x="3357691" y="3925198"/>
            <a:ext cx="108393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80" dirty="0" smtClean="0">
                <a:solidFill>
                  <a:srgbClr val="5B5B5B"/>
                </a:solidFill>
                <a:latin typeface="Arial"/>
                <a:cs typeface="Arial"/>
              </a:rPr>
              <a:t>T</a:t>
            </a:r>
            <a:endParaRPr sz="6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21120000">
            <a:off x="3423536" y="3914441"/>
            <a:ext cx="111039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60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endParaRPr sz="6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21180000">
            <a:off x="3474570" y="3906434"/>
            <a:ext cx="131483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140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80" dirty="0" smtClean="0">
                <a:solidFill>
                  <a:srgbClr val="5B5B5B"/>
                </a:solidFill>
                <a:latin typeface="Arial"/>
                <a:cs typeface="Arial"/>
              </a:rPr>
              <a:t>T</a:t>
            </a:r>
            <a:endParaRPr sz="6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21240000">
            <a:off x="3551813" y="3897976"/>
            <a:ext cx="112769" cy="82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650" b="1" spc="-70" dirty="0" smtClean="0">
                <a:solidFill>
                  <a:srgbClr val="5B5B5B"/>
                </a:solidFill>
                <a:latin typeface="Arial"/>
                <a:cs typeface="Arial"/>
              </a:rPr>
              <a:t>H</a:t>
            </a:r>
            <a:endParaRPr sz="6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119315" y="7862920"/>
            <a:ext cx="474345" cy="3168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20320" algn="ctr">
              <a:lnSpc>
                <a:spcPct val="101600"/>
              </a:lnSpc>
            </a:pP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6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650" b="1" spc="-11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r>
              <a:rPr sz="650" b="1" spc="-4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90" dirty="0" smtClean="0">
                <a:solidFill>
                  <a:srgbClr val="5B5B5B"/>
                </a:solidFill>
                <a:latin typeface="Arial"/>
                <a:cs typeface="Arial"/>
              </a:rPr>
              <a:t>RECRE</a:t>
            </a:r>
            <a:r>
              <a:rPr sz="650" b="1" spc="-120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650" b="1" spc="-65" dirty="0" smtClean="0">
                <a:solidFill>
                  <a:srgbClr val="5B5B5B"/>
                </a:solidFill>
                <a:latin typeface="Arial"/>
                <a:cs typeface="Arial"/>
              </a:rPr>
              <a:t>TION</a:t>
            </a:r>
            <a:r>
              <a:rPr sz="650" b="1" spc="-3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650" b="1" spc="-80" dirty="0" smtClean="0">
                <a:solidFill>
                  <a:srgbClr val="5B5B5B"/>
                </a:solidFill>
                <a:latin typeface="Arial"/>
                <a:cs typeface="Arial"/>
              </a:rPr>
              <a:t>CENTER</a:t>
            </a:r>
            <a:endParaRPr sz="6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9380000">
            <a:off x="3087732" y="6439674"/>
            <a:ext cx="488678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EL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DORADO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50" b="1" spc="-97" baseline="5555" dirty="0" smtClean="0">
                <a:solidFill>
                  <a:srgbClr val="5B5B5B"/>
                </a:solidFill>
                <a:latin typeface="Arial"/>
                <a:cs typeface="Arial"/>
              </a:rPr>
              <a:t>B</a:t>
            </a:r>
            <a:r>
              <a:rPr sz="750" b="1" spc="-150" baseline="5555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750" b="1" spc="-75" baseline="5555" dirty="0" smtClean="0">
                <a:solidFill>
                  <a:srgbClr val="5B5B5B"/>
                </a:solidFill>
                <a:latin typeface="Arial"/>
                <a:cs typeface="Arial"/>
              </a:rPr>
              <a:t>VD</a:t>
            </a:r>
            <a:endParaRPr sz="750" baseline="5555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17760000">
            <a:off x="9548054" y="5496480"/>
            <a:ext cx="305722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25" dirty="0" smtClean="0">
                <a:solidFill>
                  <a:srgbClr val="5B5B5B"/>
                </a:solidFill>
                <a:latin typeface="Arial"/>
                <a:cs typeface="Arial"/>
              </a:rPr>
              <a:t>GEMINI</a:t>
            </a:r>
            <a:r>
              <a:rPr sz="5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50" b="1" spc="-82" baseline="5555" dirty="0" smtClean="0">
                <a:solidFill>
                  <a:srgbClr val="5B5B5B"/>
                </a:solidFill>
                <a:latin typeface="Arial"/>
                <a:cs typeface="Arial"/>
              </a:rPr>
              <a:t>ST</a:t>
            </a:r>
            <a:endParaRPr sz="750" baseline="5555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7880000">
            <a:off x="7386246" y="7123356"/>
            <a:ext cx="350783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RAMADA DR</a:t>
            </a:r>
            <a:endParaRPr sz="5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18180000">
            <a:off x="10229706" y="5523826"/>
            <a:ext cx="462358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BROAD</a:t>
            </a:r>
            <a:r>
              <a:rPr sz="500" b="1" spc="-5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500" b="1" spc="-90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500" b="1" spc="-50" dirty="0" smtClean="0">
                <a:solidFill>
                  <a:srgbClr val="5B5B5B"/>
                </a:solidFill>
                <a:latin typeface="Arial"/>
                <a:cs typeface="Arial"/>
              </a:rPr>
              <a:t>WN </a:t>
            </a: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DR</a:t>
            </a:r>
            <a:endParaRPr sz="5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9260000">
            <a:off x="5482209" y="7256031"/>
            <a:ext cx="327899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60" dirty="0" smtClean="0">
                <a:solidFill>
                  <a:srgbClr val="5B5B5B"/>
                </a:solidFill>
                <a:latin typeface="Arial"/>
                <a:cs typeface="Arial"/>
              </a:rPr>
              <a:t>RESEDA </a:t>
            </a: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DR</a:t>
            </a:r>
            <a:endParaRPr sz="5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17760000">
            <a:off x="9739176" y="4088189"/>
            <a:ext cx="442959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B</a:t>
            </a:r>
            <a:r>
              <a:rPr sz="500" b="1" spc="-90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Y AREA B</a:t>
            </a:r>
            <a:r>
              <a:rPr sz="500" b="1" spc="-95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500" b="1" spc="-50" dirty="0" smtClean="0">
                <a:solidFill>
                  <a:srgbClr val="5B5B5B"/>
                </a:solidFill>
                <a:latin typeface="Arial"/>
                <a:cs typeface="Arial"/>
              </a:rPr>
              <a:t>VD</a:t>
            </a:r>
            <a:endParaRPr sz="5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3060000">
            <a:off x="3411332" y="5035339"/>
            <a:ext cx="484594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750" b="1" spc="-97" baseline="5555" dirty="0" smtClean="0">
                <a:solidFill>
                  <a:srgbClr val="5B5B5B"/>
                </a:solidFill>
                <a:latin typeface="Arial"/>
                <a:cs typeface="Arial"/>
              </a:rPr>
              <a:t>EL</a:t>
            </a:r>
            <a:r>
              <a:rPr sz="750" b="1" spc="-7" baseline="555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40" dirty="0" smtClean="0">
                <a:solidFill>
                  <a:srgbClr val="5B5B5B"/>
                </a:solidFill>
                <a:latin typeface="Arial"/>
                <a:cs typeface="Arial"/>
              </a:rPr>
              <a:t>CAMINO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REAL</a:t>
            </a:r>
            <a:endParaRPr sz="5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3060000">
            <a:off x="4268801" y="4875070"/>
            <a:ext cx="275464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45" dirty="0" smtClean="0">
                <a:solidFill>
                  <a:srgbClr val="5B5B5B"/>
                </a:solidFill>
                <a:latin typeface="Arial"/>
                <a:cs typeface="Arial"/>
              </a:rPr>
              <a:t>DIANA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LN</a:t>
            </a:r>
            <a:endParaRPr sz="5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3060000">
            <a:off x="3929186" y="6174533"/>
            <a:ext cx="377733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SEA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LARK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RD</a:t>
            </a:r>
            <a:endParaRPr sz="5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3060000">
            <a:off x="2145771" y="7414889"/>
            <a:ext cx="201539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50" dirty="0" smtClean="0">
                <a:solidFill>
                  <a:srgbClr val="5B5B5B"/>
                </a:solidFill>
                <a:latin typeface="Arial"/>
                <a:cs typeface="Arial"/>
              </a:rPr>
              <a:t>HWY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5" dirty="0" smtClean="0">
                <a:solidFill>
                  <a:srgbClr val="5B5B5B"/>
                </a:solidFill>
                <a:latin typeface="Arial"/>
                <a:cs typeface="Arial"/>
              </a:rPr>
              <a:t>3</a:t>
            </a:r>
            <a:endParaRPr sz="5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 rot="3240000">
            <a:off x="1260130" y="8142598"/>
            <a:ext cx="396889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EASTCAPE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DR</a:t>
            </a:r>
            <a:endParaRPr sz="5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 rot="1500000">
            <a:off x="8727665" y="4183864"/>
            <a:ext cx="590656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750" b="1" spc="-67" baseline="5555" dirty="0" smtClean="0">
                <a:solidFill>
                  <a:srgbClr val="5B5B5B"/>
                </a:solidFill>
                <a:latin typeface="Arial"/>
                <a:cs typeface="Arial"/>
              </a:rPr>
              <a:t>S</a:t>
            </a:r>
            <a:r>
              <a:rPr sz="750" b="1" spc="-127" baseline="5555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r>
              <a:rPr sz="750" b="1" spc="-89" baseline="5555" dirty="0" smtClean="0">
                <a:solidFill>
                  <a:srgbClr val="5B5B5B"/>
                </a:solidFill>
                <a:latin typeface="Arial"/>
                <a:cs typeface="Arial"/>
              </a:rPr>
              <a:t>ACE</a:t>
            </a:r>
            <a:r>
              <a:rPr sz="750" b="1" spc="-7" baseline="555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50" b="1" spc="-82" baseline="5555" dirty="0" smtClean="0">
                <a:solidFill>
                  <a:srgbClr val="5B5B5B"/>
                </a:solidFill>
                <a:latin typeface="Arial"/>
                <a:cs typeface="Arial"/>
              </a:rPr>
              <a:t>CENTER</a:t>
            </a:r>
            <a:r>
              <a:rPr sz="750" b="1" spc="-7" baseline="555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65" dirty="0" smtClean="0">
                <a:solidFill>
                  <a:srgbClr val="5B5B5B"/>
                </a:solidFill>
                <a:latin typeface="Arial"/>
                <a:cs typeface="Arial"/>
              </a:rPr>
              <a:t>B</a:t>
            </a:r>
            <a:r>
              <a:rPr sz="500" b="1" spc="-105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500" b="1" spc="-50" dirty="0" smtClean="0">
                <a:solidFill>
                  <a:srgbClr val="5B5B5B"/>
                </a:solidFill>
                <a:latin typeface="Arial"/>
                <a:cs typeface="Arial"/>
              </a:rPr>
              <a:t>VD</a:t>
            </a:r>
            <a:endParaRPr sz="5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1500000">
            <a:off x="9094335" y="8158296"/>
            <a:ext cx="323267" cy="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750" b="1" spc="-89" baseline="5555" dirty="0" smtClean="0">
                <a:solidFill>
                  <a:srgbClr val="5B5B5B"/>
                </a:solidFill>
                <a:latin typeface="Arial"/>
                <a:cs typeface="Arial"/>
              </a:rPr>
              <a:t>S</a:t>
            </a:r>
            <a:r>
              <a:rPr sz="750" b="1" spc="-142" baseline="555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500" b="1" spc="-50" dirty="0" smtClean="0">
                <a:solidFill>
                  <a:srgbClr val="5B5B5B"/>
                </a:solidFill>
                <a:latin typeface="Arial"/>
                <a:cs typeface="Arial"/>
              </a:rPr>
              <a:t>TURN</a:t>
            </a:r>
            <a:r>
              <a:rPr sz="50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00" b="1" spc="-55" dirty="0" smtClean="0">
                <a:solidFill>
                  <a:srgbClr val="5B5B5B"/>
                </a:solidFill>
                <a:latin typeface="Arial"/>
                <a:cs typeface="Arial"/>
              </a:rPr>
              <a:t>LN</a:t>
            </a:r>
            <a:endParaRPr sz="50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1676888" y="2431286"/>
            <a:ext cx="530351" cy="0"/>
          </a:xfrm>
          <a:custGeom>
            <a:avLst/>
            <a:gdLst/>
            <a:ahLst/>
            <a:cxnLst/>
            <a:rect l="l" t="t" r="r" b="b"/>
            <a:pathLst>
              <a:path w="530351">
                <a:moveTo>
                  <a:pt x="0" y="0"/>
                </a:moveTo>
                <a:lnTo>
                  <a:pt x="530352" y="0"/>
                </a:lnTo>
              </a:path>
            </a:pathLst>
          </a:custGeom>
          <a:ln w="25400">
            <a:solidFill>
              <a:srgbClr val="1E2116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11682476" y="5401025"/>
            <a:ext cx="2503805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path</a:t>
            </a:r>
            <a:r>
              <a:rPr sz="1000" spc="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locations</a:t>
            </a:r>
            <a:r>
              <a:rPr sz="1000" spc="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shown</a:t>
            </a:r>
            <a:r>
              <a:rPr sz="1000" spc="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000" spc="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found</a:t>
            </a:r>
            <a:r>
              <a:rPr sz="1000" spc="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Clear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Lake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edestrian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Bicyclist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Study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 from</a:t>
            </a:r>
            <a:r>
              <a:rPr sz="1000" spc="8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2011.</a:t>
            </a:r>
            <a:r>
              <a:rPr sz="1000" spc="8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Refer</a:t>
            </a:r>
            <a:r>
              <a:rPr sz="1000" spc="8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8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8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masterplan</a:t>
            </a:r>
            <a:r>
              <a:rPr sz="1000" spc="8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section of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document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bike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facility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locations within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site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under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stud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16    </a:t>
                      </a:r>
                      <a:r>
                        <a:rPr sz="900" spc="-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SITE ANA</a:t>
                      </a:r>
                      <a:r>
                        <a:rPr sz="900" spc="-6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YSIS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39444" y="1587393"/>
            <a:ext cx="4399280" cy="340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sit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e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vegetatio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n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/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tree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s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t</a:t>
            </a:r>
            <a:r>
              <a:rPr sz="2200" spc="0" dirty="0" smtClean="0">
                <a:solidFill>
                  <a:srgbClr val="58595B"/>
                </a:solidFill>
                <a:latin typeface="Impact"/>
                <a:cs typeface="Impact"/>
              </a:rPr>
              <a:t>o </a:t>
            </a:r>
            <a:r>
              <a:rPr sz="2200" spc="-170" dirty="0" smtClean="0">
                <a:solidFill>
                  <a:srgbClr val="58595B"/>
                </a:solidFill>
                <a:latin typeface="Impact"/>
                <a:cs typeface="Impact"/>
              </a:rPr>
              <a:t> 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prese</a:t>
            </a:r>
            <a:r>
              <a:rPr sz="2200" spc="145" dirty="0" smtClean="0">
                <a:solidFill>
                  <a:srgbClr val="58595B"/>
                </a:solidFill>
                <a:latin typeface="Impact"/>
                <a:cs typeface="Impact"/>
              </a:rPr>
              <a:t>r</a:t>
            </a:r>
            <a:r>
              <a:rPr sz="2200" spc="110" dirty="0" smtClean="0">
                <a:solidFill>
                  <a:srgbClr val="58595B"/>
                </a:solidFill>
                <a:latin typeface="Impact"/>
                <a:cs typeface="Impact"/>
              </a:rPr>
              <a:t>ve</a:t>
            </a:r>
            <a:endParaRPr sz="22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1033" y="2099195"/>
            <a:ext cx="9208262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1033" y="2099195"/>
            <a:ext cx="9208262" cy="6839711"/>
          </a:xfrm>
          <a:custGeom>
            <a:avLst/>
            <a:gdLst/>
            <a:ahLst/>
            <a:cxnLst/>
            <a:rect l="l" t="t" r="r" b="b"/>
            <a:pathLst>
              <a:path w="9208262" h="6839711">
                <a:moveTo>
                  <a:pt x="0" y="6839711"/>
                </a:moveTo>
                <a:lnTo>
                  <a:pt x="9208262" y="6839711"/>
                </a:lnTo>
                <a:lnTo>
                  <a:pt x="9208262" y="0"/>
                </a:lnTo>
                <a:lnTo>
                  <a:pt x="0" y="0"/>
                </a:lnTo>
                <a:lnTo>
                  <a:pt x="0" y="6839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90431" y="2710638"/>
            <a:ext cx="5644280" cy="5156200"/>
          </a:xfrm>
          <a:custGeom>
            <a:avLst/>
            <a:gdLst/>
            <a:ahLst/>
            <a:cxnLst/>
            <a:rect l="l" t="t" r="r" b="b"/>
            <a:pathLst>
              <a:path w="5644280" h="5156200">
                <a:moveTo>
                  <a:pt x="322548" y="0"/>
                </a:moveTo>
                <a:lnTo>
                  <a:pt x="255591" y="152400"/>
                </a:lnTo>
                <a:lnTo>
                  <a:pt x="231853" y="203200"/>
                </a:lnTo>
                <a:lnTo>
                  <a:pt x="213246" y="241300"/>
                </a:lnTo>
                <a:lnTo>
                  <a:pt x="205546" y="254000"/>
                </a:lnTo>
                <a:lnTo>
                  <a:pt x="198745" y="279400"/>
                </a:lnTo>
                <a:lnTo>
                  <a:pt x="192715" y="292100"/>
                </a:lnTo>
                <a:lnTo>
                  <a:pt x="187328" y="304800"/>
                </a:lnTo>
                <a:lnTo>
                  <a:pt x="182456" y="304800"/>
                </a:lnTo>
                <a:lnTo>
                  <a:pt x="177972" y="317500"/>
                </a:lnTo>
                <a:lnTo>
                  <a:pt x="173747" y="330200"/>
                </a:lnTo>
                <a:lnTo>
                  <a:pt x="169654" y="342900"/>
                </a:lnTo>
                <a:lnTo>
                  <a:pt x="165564" y="342900"/>
                </a:lnTo>
                <a:lnTo>
                  <a:pt x="156884" y="368300"/>
                </a:lnTo>
                <a:lnTo>
                  <a:pt x="152038" y="368300"/>
                </a:lnTo>
                <a:lnTo>
                  <a:pt x="118267" y="444500"/>
                </a:lnTo>
                <a:lnTo>
                  <a:pt x="89445" y="520700"/>
                </a:lnTo>
                <a:lnTo>
                  <a:pt x="65262" y="596900"/>
                </a:lnTo>
                <a:lnTo>
                  <a:pt x="45411" y="660400"/>
                </a:lnTo>
                <a:lnTo>
                  <a:pt x="29583" y="736600"/>
                </a:lnTo>
                <a:lnTo>
                  <a:pt x="17470" y="800100"/>
                </a:lnTo>
                <a:lnTo>
                  <a:pt x="8763" y="876300"/>
                </a:lnTo>
                <a:lnTo>
                  <a:pt x="3155" y="939800"/>
                </a:lnTo>
                <a:lnTo>
                  <a:pt x="336" y="1016000"/>
                </a:lnTo>
                <a:lnTo>
                  <a:pt x="0" y="1079500"/>
                </a:lnTo>
                <a:lnTo>
                  <a:pt x="1836" y="1143000"/>
                </a:lnTo>
                <a:lnTo>
                  <a:pt x="5537" y="1206500"/>
                </a:lnTo>
                <a:lnTo>
                  <a:pt x="10795" y="1270000"/>
                </a:lnTo>
                <a:lnTo>
                  <a:pt x="17301" y="1320800"/>
                </a:lnTo>
                <a:lnTo>
                  <a:pt x="24747" y="1384300"/>
                </a:lnTo>
                <a:lnTo>
                  <a:pt x="32824" y="1435100"/>
                </a:lnTo>
                <a:lnTo>
                  <a:pt x="41225" y="1485900"/>
                </a:lnTo>
                <a:lnTo>
                  <a:pt x="49641" y="1549400"/>
                </a:lnTo>
                <a:lnTo>
                  <a:pt x="57763" y="1587500"/>
                </a:lnTo>
                <a:lnTo>
                  <a:pt x="65284" y="1638300"/>
                </a:lnTo>
                <a:lnTo>
                  <a:pt x="75574" y="1689100"/>
                </a:lnTo>
                <a:lnTo>
                  <a:pt x="90562" y="1739900"/>
                </a:lnTo>
                <a:lnTo>
                  <a:pt x="109856" y="1790700"/>
                </a:lnTo>
                <a:lnTo>
                  <a:pt x="133061" y="1841500"/>
                </a:lnTo>
                <a:lnTo>
                  <a:pt x="159782" y="1892300"/>
                </a:lnTo>
                <a:lnTo>
                  <a:pt x="189625" y="1943100"/>
                </a:lnTo>
                <a:lnTo>
                  <a:pt x="222195" y="1993900"/>
                </a:lnTo>
                <a:lnTo>
                  <a:pt x="257099" y="2044700"/>
                </a:lnTo>
                <a:lnTo>
                  <a:pt x="293942" y="2095500"/>
                </a:lnTo>
                <a:lnTo>
                  <a:pt x="332330" y="2146300"/>
                </a:lnTo>
                <a:lnTo>
                  <a:pt x="371868" y="2197100"/>
                </a:lnTo>
                <a:lnTo>
                  <a:pt x="412162" y="2235200"/>
                </a:lnTo>
                <a:lnTo>
                  <a:pt x="493442" y="2336800"/>
                </a:lnTo>
                <a:lnTo>
                  <a:pt x="573014" y="2425700"/>
                </a:lnTo>
                <a:lnTo>
                  <a:pt x="611175" y="2463800"/>
                </a:lnTo>
                <a:lnTo>
                  <a:pt x="647725" y="2514600"/>
                </a:lnTo>
                <a:lnTo>
                  <a:pt x="682271" y="2552700"/>
                </a:lnTo>
                <a:lnTo>
                  <a:pt x="714419" y="2590800"/>
                </a:lnTo>
                <a:lnTo>
                  <a:pt x="754823" y="2641600"/>
                </a:lnTo>
                <a:lnTo>
                  <a:pt x="789260" y="2692400"/>
                </a:lnTo>
                <a:lnTo>
                  <a:pt x="819479" y="2730500"/>
                </a:lnTo>
                <a:lnTo>
                  <a:pt x="833554" y="2743200"/>
                </a:lnTo>
                <a:lnTo>
                  <a:pt x="847230" y="2768600"/>
                </a:lnTo>
                <a:lnTo>
                  <a:pt x="860728" y="2781300"/>
                </a:lnTo>
                <a:lnTo>
                  <a:pt x="874264" y="2806700"/>
                </a:lnTo>
                <a:lnTo>
                  <a:pt x="888059" y="2819400"/>
                </a:lnTo>
                <a:lnTo>
                  <a:pt x="902331" y="2832100"/>
                </a:lnTo>
                <a:lnTo>
                  <a:pt x="917298" y="2857500"/>
                </a:lnTo>
                <a:lnTo>
                  <a:pt x="933180" y="2870200"/>
                </a:lnTo>
                <a:lnTo>
                  <a:pt x="950195" y="2895600"/>
                </a:lnTo>
                <a:lnTo>
                  <a:pt x="968562" y="2908300"/>
                </a:lnTo>
                <a:lnTo>
                  <a:pt x="988499" y="2933700"/>
                </a:lnTo>
                <a:lnTo>
                  <a:pt x="1010226" y="2959100"/>
                </a:lnTo>
                <a:lnTo>
                  <a:pt x="1033961" y="2971800"/>
                </a:lnTo>
                <a:lnTo>
                  <a:pt x="1059922" y="2997200"/>
                </a:lnTo>
                <a:lnTo>
                  <a:pt x="1083993" y="3022600"/>
                </a:lnTo>
                <a:lnTo>
                  <a:pt x="1108540" y="3048000"/>
                </a:lnTo>
                <a:lnTo>
                  <a:pt x="1133502" y="3073400"/>
                </a:lnTo>
                <a:lnTo>
                  <a:pt x="1158818" y="3086100"/>
                </a:lnTo>
                <a:lnTo>
                  <a:pt x="1184423" y="3111500"/>
                </a:lnTo>
                <a:lnTo>
                  <a:pt x="1210257" y="3124200"/>
                </a:lnTo>
                <a:lnTo>
                  <a:pt x="1262359" y="3175000"/>
                </a:lnTo>
                <a:lnTo>
                  <a:pt x="1314626" y="3213100"/>
                </a:lnTo>
                <a:lnTo>
                  <a:pt x="1340665" y="3225800"/>
                </a:lnTo>
                <a:lnTo>
                  <a:pt x="1366558" y="3251200"/>
                </a:lnTo>
                <a:lnTo>
                  <a:pt x="1392243" y="3263900"/>
                </a:lnTo>
                <a:lnTo>
                  <a:pt x="1417658" y="3289300"/>
                </a:lnTo>
                <a:lnTo>
                  <a:pt x="1442740" y="3302000"/>
                </a:lnTo>
                <a:lnTo>
                  <a:pt x="1467427" y="3327400"/>
                </a:lnTo>
                <a:lnTo>
                  <a:pt x="1491656" y="3352800"/>
                </a:lnTo>
                <a:lnTo>
                  <a:pt x="1515365" y="3365500"/>
                </a:lnTo>
                <a:lnTo>
                  <a:pt x="1538493" y="3390900"/>
                </a:lnTo>
                <a:lnTo>
                  <a:pt x="1570670" y="3429000"/>
                </a:lnTo>
                <a:lnTo>
                  <a:pt x="1599267" y="3467100"/>
                </a:lnTo>
                <a:lnTo>
                  <a:pt x="1608654" y="3467100"/>
                </a:lnTo>
                <a:lnTo>
                  <a:pt x="1627237" y="3492500"/>
                </a:lnTo>
                <a:lnTo>
                  <a:pt x="1645599" y="3517900"/>
                </a:lnTo>
                <a:lnTo>
                  <a:pt x="1654709" y="3517900"/>
                </a:lnTo>
                <a:lnTo>
                  <a:pt x="1663779" y="3530600"/>
                </a:lnTo>
                <a:lnTo>
                  <a:pt x="1699748" y="3581400"/>
                </a:lnTo>
                <a:lnTo>
                  <a:pt x="1708687" y="3581400"/>
                </a:lnTo>
                <a:lnTo>
                  <a:pt x="1762141" y="3657600"/>
                </a:lnTo>
                <a:lnTo>
                  <a:pt x="1780723" y="3683000"/>
                </a:lnTo>
                <a:lnTo>
                  <a:pt x="1800141" y="3708400"/>
                </a:lnTo>
                <a:lnTo>
                  <a:pt x="1820413" y="3746500"/>
                </a:lnTo>
                <a:lnTo>
                  <a:pt x="1841557" y="3784600"/>
                </a:lnTo>
                <a:lnTo>
                  <a:pt x="1863593" y="3822700"/>
                </a:lnTo>
                <a:lnTo>
                  <a:pt x="1886537" y="3860800"/>
                </a:lnTo>
                <a:lnTo>
                  <a:pt x="1910410" y="3911600"/>
                </a:lnTo>
                <a:lnTo>
                  <a:pt x="1935228" y="3949700"/>
                </a:lnTo>
                <a:lnTo>
                  <a:pt x="1961011" y="4000500"/>
                </a:lnTo>
                <a:lnTo>
                  <a:pt x="1987777" y="4051300"/>
                </a:lnTo>
                <a:lnTo>
                  <a:pt x="2015544" y="4102100"/>
                </a:lnTo>
                <a:lnTo>
                  <a:pt x="2044331" y="4152900"/>
                </a:lnTo>
                <a:lnTo>
                  <a:pt x="2074156" y="4191000"/>
                </a:lnTo>
                <a:lnTo>
                  <a:pt x="2105037" y="4241800"/>
                </a:lnTo>
                <a:lnTo>
                  <a:pt x="2136994" y="4292600"/>
                </a:lnTo>
                <a:lnTo>
                  <a:pt x="2170043" y="4343400"/>
                </a:lnTo>
                <a:lnTo>
                  <a:pt x="2204204" y="4394200"/>
                </a:lnTo>
                <a:lnTo>
                  <a:pt x="2239495" y="4445000"/>
                </a:lnTo>
                <a:lnTo>
                  <a:pt x="2275935" y="4495800"/>
                </a:lnTo>
                <a:lnTo>
                  <a:pt x="2278003" y="4495800"/>
                </a:lnTo>
                <a:lnTo>
                  <a:pt x="2275490" y="4508500"/>
                </a:lnTo>
                <a:lnTo>
                  <a:pt x="2269421" y="4508500"/>
                </a:lnTo>
                <a:lnTo>
                  <a:pt x="2260822" y="4521200"/>
                </a:lnTo>
                <a:lnTo>
                  <a:pt x="2250717" y="4521200"/>
                </a:lnTo>
                <a:lnTo>
                  <a:pt x="2240133" y="4533900"/>
                </a:lnTo>
                <a:lnTo>
                  <a:pt x="2230095" y="4533900"/>
                </a:lnTo>
                <a:lnTo>
                  <a:pt x="2221628" y="4546600"/>
                </a:lnTo>
                <a:lnTo>
                  <a:pt x="2215757" y="4546600"/>
                </a:lnTo>
                <a:lnTo>
                  <a:pt x="2213509" y="4559300"/>
                </a:lnTo>
                <a:lnTo>
                  <a:pt x="2226998" y="4572000"/>
                </a:lnTo>
                <a:lnTo>
                  <a:pt x="2245338" y="4597400"/>
                </a:lnTo>
                <a:lnTo>
                  <a:pt x="2267929" y="4622800"/>
                </a:lnTo>
                <a:lnTo>
                  <a:pt x="2294170" y="4660900"/>
                </a:lnTo>
                <a:lnTo>
                  <a:pt x="2323464" y="4699000"/>
                </a:lnTo>
                <a:lnTo>
                  <a:pt x="2355211" y="4737100"/>
                </a:lnTo>
                <a:lnTo>
                  <a:pt x="2388812" y="4775200"/>
                </a:lnTo>
                <a:lnTo>
                  <a:pt x="2423667" y="4813300"/>
                </a:lnTo>
                <a:lnTo>
                  <a:pt x="2459178" y="4864100"/>
                </a:lnTo>
                <a:lnTo>
                  <a:pt x="2494744" y="4902200"/>
                </a:lnTo>
                <a:lnTo>
                  <a:pt x="2529767" y="4940300"/>
                </a:lnTo>
                <a:lnTo>
                  <a:pt x="2563648" y="4978400"/>
                </a:lnTo>
                <a:lnTo>
                  <a:pt x="2595787" y="5016500"/>
                </a:lnTo>
                <a:lnTo>
                  <a:pt x="2625585" y="5054600"/>
                </a:lnTo>
                <a:lnTo>
                  <a:pt x="2652442" y="5080000"/>
                </a:lnTo>
                <a:lnTo>
                  <a:pt x="2675760" y="5105400"/>
                </a:lnTo>
                <a:lnTo>
                  <a:pt x="2709382" y="5143500"/>
                </a:lnTo>
                <a:lnTo>
                  <a:pt x="2721654" y="5156200"/>
                </a:lnTo>
                <a:lnTo>
                  <a:pt x="2757028" y="5130800"/>
                </a:lnTo>
                <a:lnTo>
                  <a:pt x="2786040" y="5105400"/>
                </a:lnTo>
                <a:lnTo>
                  <a:pt x="2820788" y="5067300"/>
                </a:lnTo>
                <a:lnTo>
                  <a:pt x="2830755" y="5054600"/>
                </a:lnTo>
                <a:lnTo>
                  <a:pt x="2840214" y="5054600"/>
                </a:lnTo>
                <a:lnTo>
                  <a:pt x="2849348" y="5041900"/>
                </a:lnTo>
                <a:lnTo>
                  <a:pt x="2858335" y="5029200"/>
                </a:lnTo>
                <a:lnTo>
                  <a:pt x="2867357" y="5029200"/>
                </a:lnTo>
                <a:lnTo>
                  <a:pt x="2876595" y="5016500"/>
                </a:lnTo>
                <a:lnTo>
                  <a:pt x="2886228" y="5016500"/>
                </a:lnTo>
                <a:lnTo>
                  <a:pt x="2896438" y="5003800"/>
                </a:lnTo>
                <a:lnTo>
                  <a:pt x="2907406" y="4991100"/>
                </a:lnTo>
                <a:lnTo>
                  <a:pt x="2919311" y="4991100"/>
                </a:lnTo>
                <a:lnTo>
                  <a:pt x="2932334" y="4978400"/>
                </a:lnTo>
                <a:lnTo>
                  <a:pt x="2962459" y="4953000"/>
                </a:lnTo>
                <a:lnTo>
                  <a:pt x="3335275" y="4953000"/>
                </a:lnTo>
                <a:lnTo>
                  <a:pt x="3339405" y="4940300"/>
                </a:lnTo>
                <a:lnTo>
                  <a:pt x="3343586" y="4940300"/>
                </a:lnTo>
                <a:lnTo>
                  <a:pt x="3351186" y="4927600"/>
                </a:lnTo>
                <a:lnTo>
                  <a:pt x="3360303" y="4914900"/>
                </a:lnTo>
                <a:lnTo>
                  <a:pt x="3370731" y="4902200"/>
                </a:lnTo>
                <a:lnTo>
                  <a:pt x="3382265" y="4902200"/>
                </a:lnTo>
                <a:lnTo>
                  <a:pt x="3394697" y="4889500"/>
                </a:lnTo>
                <a:lnTo>
                  <a:pt x="3555795" y="4889500"/>
                </a:lnTo>
                <a:lnTo>
                  <a:pt x="3559716" y="4876800"/>
                </a:lnTo>
                <a:lnTo>
                  <a:pt x="3577416" y="4826000"/>
                </a:lnTo>
                <a:lnTo>
                  <a:pt x="3582180" y="4813300"/>
                </a:lnTo>
                <a:lnTo>
                  <a:pt x="3587013" y="4800600"/>
                </a:lnTo>
                <a:lnTo>
                  <a:pt x="3596754" y="4775200"/>
                </a:lnTo>
                <a:lnTo>
                  <a:pt x="3601596" y="4762500"/>
                </a:lnTo>
                <a:lnTo>
                  <a:pt x="3615610" y="4724400"/>
                </a:lnTo>
                <a:lnTo>
                  <a:pt x="3624193" y="4699000"/>
                </a:lnTo>
                <a:lnTo>
                  <a:pt x="3646244" y="4660900"/>
                </a:lnTo>
                <a:lnTo>
                  <a:pt x="3666040" y="4622800"/>
                </a:lnTo>
                <a:lnTo>
                  <a:pt x="3683763" y="4584700"/>
                </a:lnTo>
                <a:lnTo>
                  <a:pt x="3699594" y="4546600"/>
                </a:lnTo>
                <a:lnTo>
                  <a:pt x="3713713" y="4521200"/>
                </a:lnTo>
                <a:lnTo>
                  <a:pt x="3737544" y="4470400"/>
                </a:lnTo>
                <a:lnTo>
                  <a:pt x="3756706" y="4419600"/>
                </a:lnTo>
                <a:lnTo>
                  <a:pt x="3764989" y="4394200"/>
                </a:lnTo>
                <a:lnTo>
                  <a:pt x="3772649" y="4381500"/>
                </a:lnTo>
                <a:lnTo>
                  <a:pt x="3779867" y="4356100"/>
                </a:lnTo>
                <a:lnTo>
                  <a:pt x="3786824" y="4343400"/>
                </a:lnTo>
                <a:lnTo>
                  <a:pt x="2632895" y="4343400"/>
                </a:lnTo>
                <a:lnTo>
                  <a:pt x="2630759" y="4330700"/>
                </a:lnTo>
                <a:lnTo>
                  <a:pt x="2629101" y="4318000"/>
                </a:lnTo>
                <a:lnTo>
                  <a:pt x="2508743" y="4318000"/>
                </a:lnTo>
                <a:lnTo>
                  <a:pt x="2497228" y="4305300"/>
                </a:lnTo>
                <a:lnTo>
                  <a:pt x="2486966" y="4292600"/>
                </a:lnTo>
                <a:lnTo>
                  <a:pt x="2477837" y="4292600"/>
                </a:lnTo>
                <a:lnTo>
                  <a:pt x="2456050" y="4254500"/>
                </a:lnTo>
                <a:lnTo>
                  <a:pt x="2440144" y="4216400"/>
                </a:lnTo>
                <a:lnTo>
                  <a:pt x="2431209" y="4191000"/>
                </a:lnTo>
                <a:lnTo>
                  <a:pt x="2427747" y="4191000"/>
                </a:lnTo>
                <a:lnTo>
                  <a:pt x="2431978" y="4178300"/>
                </a:lnTo>
                <a:lnTo>
                  <a:pt x="2441127" y="4178300"/>
                </a:lnTo>
                <a:lnTo>
                  <a:pt x="2452417" y="4165600"/>
                </a:lnTo>
                <a:lnTo>
                  <a:pt x="2470318" y="4165600"/>
                </a:lnTo>
                <a:lnTo>
                  <a:pt x="2467248" y="4152900"/>
                </a:lnTo>
                <a:lnTo>
                  <a:pt x="2464520" y="4140200"/>
                </a:lnTo>
                <a:lnTo>
                  <a:pt x="2461990" y="4127500"/>
                </a:lnTo>
                <a:lnTo>
                  <a:pt x="2459515" y="4114800"/>
                </a:lnTo>
                <a:lnTo>
                  <a:pt x="2456952" y="4114800"/>
                </a:lnTo>
                <a:lnTo>
                  <a:pt x="2454159" y="4102100"/>
                </a:lnTo>
                <a:lnTo>
                  <a:pt x="2450993" y="4089400"/>
                </a:lnTo>
                <a:lnTo>
                  <a:pt x="2447311" y="4089400"/>
                </a:lnTo>
                <a:lnTo>
                  <a:pt x="2442969" y="4076700"/>
                </a:lnTo>
                <a:lnTo>
                  <a:pt x="2437827" y="4064000"/>
                </a:lnTo>
                <a:lnTo>
                  <a:pt x="2431739" y="4051300"/>
                </a:lnTo>
                <a:lnTo>
                  <a:pt x="2424565" y="4025900"/>
                </a:lnTo>
                <a:lnTo>
                  <a:pt x="2416160" y="4013200"/>
                </a:lnTo>
                <a:lnTo>
                  <a:pt x="2395130" y="3962400"/>
                </a:lnTo>
                <a:lnTo>
                  <a:pt x="2375095" y="3911600"/>
                </a:lnTo>
                <a:lnTo>
                  <a:pt x="2355899" y="3873500"/>
                </a:lnTo>
                <a:lnTo>
                  <a:pt x="2337389" y="3822700"/>
                </a:lnTo>
                <a:lnTo>
                  <a:pt x="2319409" y="3771900"/>
                </a:lnTo>
                <a:lnTo>
                  <a:pt x="2301805" y="3721100"/>
                </a:lnTo>
                <a:lnTo>
                  <a:pt x="2284423" y="3670300"/>
                </a:lnTo>
                <a:lnTo>
                  <a:pt x="2267107" y="3619500"/>
                </a:lnTo>
                <a:lnTo>
                  <a:pt x="2249702" y="3568700"/>
                </a:lnTo>
                <a:lnTo>
                  <a:pt x="2232055" y="3517900"/>
                </a:lnTo>
                <a:lnTo>
                  <a:pt x="2214011" y="3479800"/>
                </a:lnTo>
                <a:lnTo>
                  <a:pt x="2195414" y="3429000"/>
                </a:lnTo>
                <a:lnTo>
                  <a:pt x="2176111" y="3378200"/>
                </a:lnTo>
                <a:lnTo>
                  <a:pt x="2155946" y="3327400"/>
                </a:lnTo>
                <a:lnTo>
                  <a:pt x="2134765" y="3289300"/>
                </a:lnTo>
                <a:lnTo>
                  <a:pt x="2112413" y="3238500"/>
                </a:lnTo>
                <a:lnTo>
                  <a:pt x="2088736" y="3187700"/>
                </a:lnTo>
                <a:lnTo>
                  <a:pt x="2063579" y="3149600"/>
                </a:lnTo>
                <a:lnTo>
                  <a:pt x="2036787" y="3111500"/>
                </a:lnTo>
                <a:lnTo>
                  <a:pt x="2008206" y="3060700"/>
                </a:lnTo>
                <a:lnTo>
                  <a:pt x="1961276" y="3009900"/>
                </a:lnTo>
                <a:lnTo>
                  <a:pt x="1906881" y="2959100"/>
                </a:lnTo>
                <a:lnTo>
                  <a:pt x="1877435" y="2933700"/>
                </a:lnTo>
                <a:lnTo>
                  <a:pt x="1846783" y="2908300"/>
                </a:lnTo>
                <a:lnTo>
                  <a:pt x="1815146" y="2895600"/>
                </a:lnTo>
                <a:lnTo>
                  <a:pt x="1782744" y="2870200"/>
                </a:lnTo>
                <a:lnTo>
                  <a:pt x="1749796" y="2844800"/>
                </a:lnTo>
                <a:lnTo>
                  <a:pt x="1716524" y="2832100"/>
                </a:lnTo>
                <a:lnTo>
                  <a:pt x="1649884" y="2781300"/>
                </a:lnTo>
                <a:lnTo>
                  <a:pt x="1584586" y="2743200"/>
                </a:lnTo>
                <a:lnTo>
                  <a:pt x="1552990" y="2717800"/>
                </a:lnTo>
                <a:lnTo>
                  <a:pt x="1522391" y="2692400"/>
                </a:lnTo>
                <a:lnTo>
                  <a:pt x="1493007" y="2667000"/>
                </a:lnTo>
                <a:lnTo>
                  <a:pt x="1438769" y="2616200"/>
                </a:lnTo>
                <a:lnTo>
                  <a:pt x="1394775" y="2565400"/>
                </a:lnTo>
                <a:lnTo>
                  <a:pt x="1374974" y="2540000"/>
                </a:lnTo>
                <a:lnTo>
                  <a:pt x="1334854" y="2489200"/>
                </a:lnTo>
                <a:lnTo>
                  <a:pt x="1212992" y="2336800"/>
                </a:lnTo>
                <a:lnTo>
                  <a:pt x="1172853" y="2286000"/>
                </a:lnTo>
                <a:lnTo>
                  <a:pt x="1153039" y="2260600"/>
                </a:lnTo>
                <a:lnTo>
                  <a:pt x="1133444" y="2235200"/>
                </a:lnTo>
                <a:lnTo>
                  <a:pt x="1114106" y="2209800"/>
                </a:lnTo>
                <a:lnTo>
                  <a:pt x="1095061" y="2197100"/>
                </a:lnTo>
                <a:lnTo>
                  <a:pt x="1076345" y="2171700"/>
                </a:lnTo>
                <a:lnTo>
                  <a:pt x="1057997" y="2146300"/>
                </a:lnTo>
                <a:lnTo>
                  <a:pt x="1040051" y="2120900"/>
                </a:lnTo>
                <a:lnTo>
                  <a:pt x="1022546" y="2108200"/>
                </a:lnTo>
                <a:lnTo>
                  <a:pt x="979557" y="2057400"/>
                </a:lnTo>
                <a:lnTo>
                  <a:pt x="939626" y="2006600"/>
                </a:lnTo>
                <a:lnTo>
                  <a:pt x="920735" y="1968500"/>
                </a:lnTo>
                <a:lnTo>
                  <a:pt x="902521" y="1943100"/>
                </a:lnTo>
                <a:lnTo>
                  <a:pt x="868011" y="1892300"/>
                </a:lnTo>
                <a:lnTo>
                  <a:pt x="835864" y="1841500"/>
                </a:lnTo>
                <a:lnTo>
                  <a:pt x="805848" y="1778000"/>
                </a:lnTo>
                <a:lnTo>
                  <a:pt x="791567" y="1752600"/>
                </a:lnTo>
                <a:lnTo>
                  <a:pt x="777731" y="1727200"/>
                </a:lnTo>
                <a:lnTo>
                  <a:pt x="764312" y="1689100"/>
                </a:lnTo>
                <a:lnTo>
                  <a:pt x="751281" y="1663700"/>
                </a:lnTo>
                <a:lnTo>
                  <a:pt x="738609" y="1625600"/>
                </a:lnTo>
                <a:lnTo>
                  <a:pt x="726267" y="1600200"/>
                </a:lnTo>
                <a:lnTo>
                  <a:pt x="714225" y="1562100"/>
                </a:lnTo>
                <a:lnTo>
                  <a:pt x="702456" y="1536700"/>
                </a:lnTo>
                <a:lnTo>
                  <a:pt x="687047" y="1485900"/>
                </a:lnTo>
                <a:lnTo>
                  <a:pt x="672716" y="1447800"/>
                </a:lnTo>
                <a:lnTo>
                  <a:pt x="659477" y="1397000"/>
                </a:lnTo>
                <a:lnTo>
                  <a:pt x="647342" y="1358900"/>
                </a:lnTo>
                <a:lnTo>
                  <a:pt x="636324" y="1308100"/>
                </a:lnTo>
                <a:lnTo>
                  <a:pt x="626437" y="1270000"/>
                </a:lnTo>
                <a:lnTo>
                  <a:pt x="617695" y="1231900"/>
                </a:lnTo>
                <a:lnTo>
                  <a:pt x="610109" y="1193800"/>
                </a:lnTo>
                <a:lnTo>
                  <a:pt x="603695" y="1155700"/>
                </a:lnTo>
                <a:lnTo>
                  <a:pt x="598465" y="1130300"/>
                </a:lnTo>
                <a:lnTo>
                  <a:pt x="594432" y="1092200"/>
                </a:lnTo>
                <a:lnTo>
                  <a:pt x="591609" y="1066800"/>
                </a:lnTo>
                <a:lnTo>
                  <a:pt x="590011" y="1028700"/>
                </a:lnTo>
                <a:lnTo>
                  <a:pt x="590538" y="977900"/>
                </a:lnTo>
                <a:lnTo>
                  <a:pt x="596120" y="927100"/>
                </a:lnTo>
                <a:lnTo>
                  <a:pt x="600840" y="914400"/>
                </a:lnTo>
                <a:lnTo>
                  <a:pt x="606863" y="889000"/>
                </a:lnTo>
                <a:lnTo>
                  <a:pt x="614203" y="876300"/>
                </a:lnTo>
                <a:lnTo>
                  <a:pt x="633760" y="838200"/>
                </a:lnTo>
                <a:lnTo>
                  <a:pt x="652064" y="800100"/>
                </a:lnTo>
                <a:lnTo>
                  <a:pt x="669144" y="749300"/>
                </a:lnTo>
                <a:lnTo>
                  <a:pt x="685026" y="711200"/>
                </a:lnTo>
                <a:lnTo>
                  <a:pt x="699736" y="673100"/>
                </a:lnTo>
                <a:lnTo>
                  <a:pt x="713303" y="622300"/>
                </a:lnTo>
                <a:lnTo>
                  <a:pt x="725753" y="584200"/>
                </a:lnTo>
                <a:lnTo>
                  <a:pt x="737112" y="533400"/>
                </a:lnTo>
                <a:lnTo>
                  <a:pt x="747408" y="495300"/>
                </a:lnTo>
                <a:lnTo>
                  <a:pt x="756667" y="444500"/>
                </a:lnTo>
                <a:lnTo>
                  <a:pt x="764917" y="406400"/>
                </a:lnTo>
                <a:lnTo>
                  <a:pt x="772184" y="368300"/>
                </a:lnTo>
                <a:lnTo>
                  <a:pt x="778496" y="342900"/>
                </a:lnTo>
                <a:lnTo>
                  <a:pt x="783878" y="304800"/>
                </a:lnTo>
                <a:lnTo>
                  <a:pt x="788359" y="279400"/>
                </a:lnTo>
                <a:lnTo>
                  <a:pt x="791965" y="254000"/>
                </a:lnTo>
                <a:lnTo>
                  <a:pt x="794722" y="241300"/>
                </a:lnTo>
                <a:lnTo>
                  <a:pt x="796659" y="228600"/>
                </a:lnTo>
                <a:lnTo>
                  <a:pt x="797801" y="215900"/>
                </a:lnTo>
                <a:lnTo>
                  <a:pt x="798175" y="215900"/>
                </a:lnTo>
                <a:lnTo>
                  <a:pt x="322548" y="0"/>
                </a:lnTo>
                <a:close/>
              </a:path>
              <a:path w="5644280" h="5156200">
                <a:moveTo>
                  <a:pt x="3323730" y="4965700"/>
                </a:moveTo>
                <a:lnTo>
                  <a:pt x="3008146" y="4965700"/>
                </a:lnTo>
                <a:lnTo>
                  <a:pt x="3027703" y="4978400"/>
                </a:lnTo>
                <a:lnTo>
                  <a:pt x="3049524" y="4991100"/>
                </a:lnTo>
                <a:lnTo>
                  <a:pt x="3073114" y="5003800"/>
                </a:lnTo>
                <a:lnTo>
                  <a:pt x="3097977" y="5016500"/>
                </a:lnTo>
                <a:lnTo>
                  <a:pt x="3149544" y="5054600"/>
                </a:lnTo>
                <a:lnTo>
                  <a:pt x="3175257" y="5067300"/>
                </a:lnTo>
                <a:lnTo>
                  <a:pt x="3200264" y="5080000"/>
                </a:lnTo>
                <a:lnTo>
                  <a:pt x="3224068" y="5092700"/>
                </a:lnTo>
                <a:lnTo>
                  <a:pt x="3246176" y="5105400"/>
                </a:lnTo>
                <a:lnTo>
                  <a:pt x="3266091" y="5105400"/>
                </a:lnTo>
                <a:lnTo>
                  <a:pt x="3283319" y="5118100"/>
                </a:lnTo>
                <a:lnTo>
                  <a:pt x="3315455" y="5118100"/>
                </a:lnTo>
                <a:lnTo>
                  <a:pt x="3312476" y="5092700"/>
                </a:lnTo>
                <a:lnTo>
                  <a:pt x="3310340" y="5067300"/>
                </a:lnTo>
                <a:lnTo>
                  <a:pt x="3308993" y="5054600"/>
                </a:lnTo>
                <a:lnTo>
                  <a:pt x="3308384" y="5041900"/>
                </a:lnTo>
                <a:lnTo>
                  <a:pt x="3308459" y="5029200"/>
                </a:lnTo>
                <a:lnTo>
                  <a:pt x="3309166" y="5016500"/>
                </a:lnTo>
                <a:lnTo>
                  <a:pt x="3310453" y="5003800"/>
                </a:lnTo>
                <a:lnTo>
                  <a:pt x="3312266" y="4991100"/>
                </a:lnTo>
                <a:lnTo>
                  <a:pt x="3314553" y="4991100"/>
                </a:lnTo>
                <a:lnTo>
                  <a:pt x="3317261" y="4978400"/>
                </a:lnTo>
                <a:lnTo>
                  <a:pt x="3320337" y="4978400"/>
                </a:lnTo>
                <a:lnTo>
                  <a:pt x="3323730" y="4965700"/>
                </a:lnTo>
                <a:close/>
              </a:path>
              <a:path w="5644280" h="5156200">
                <a:moveTo>
                  <a:pt x="3331251" y="4953000"/>
                </a:moveTo>
                <a:lnTo>
                  <a:pt x="2977804" y="4953000"/>
                </a:lnTo>
                <a:lnTo>
                  <a:pt x="2991348" y="4965700"/>
                </a:lnTo>
                <a:lnTo>
                  <a:pt x="3327385" y="4965700"/>
                </a:lnTo>
                <a:lnTo>
                  <a:pt x="3331251" y="4953000"/>
                </a:lnTo>
                <a:close/>
              </a:path>
              <a:path w="5644280" h="5156200">
                <a:moveTo>
                  <a:pt x="3555795" y="4889500"/>
                </a:moveTo>
                <a:lnTo>
                  <a:pt x="3501760" y="4889500"/>
                </a:lnTo>
                <a:lnTo>
                  <a:pt x="3513001" y="4902200"/>
                </a:lnTo>
                <a:lnTo>
                  <a:pt x="3552143" y="4902200"/>
                </a:lnTo>
                <a:lnTo>
                  <a:pt x="3555795" y="4889500"/>
                </a:lnTo>
                <a:close/>
              </a:path>
              <a:path w="5644280" h="5156200">
                <a:moveTo>
                  <a:pt x="3842536" y="4178300"/>
                </a:moveTo>
                <a:lnTo>
                  <a:pt x="2998748" y="4178300"/>
                </a:lnTo>
                <a:lnTo>
                  <a:pt x="2981524" y="4191000"/>
                </a:lnTo>
                <a:lnTo>
                  <a:pt x="2963304" y="4191000"/>
                </a:lnTo>
                <a:lnTo>
                  <a:pt x="2944209" y="4203700"/>
                </a:lnTo>
                <a:lnTo>
                  <a:pt x="2924360" y="4203700"/>
                </a:lnTo>
                <a:lnTo>
                  <a:pt x="2903878" y="4216400"/>
                </a:lnTo>
                <a:lnTo>
                  <a:pt x="2882885" y="4229100"/>
                </a:lnTo>
                <a:lnTo>
                  <a:pt x="2861502" y="4229100"/>
                </a:lnTo>
                <a:lnTo>
                  <a:pt x="2796220" y="4267200"/>
                </a:lnTo>
                <a:lnTo>
                  <a:pt x="2774486" y="4267200"/>
                </a:lnTo>
                <a:lnTo>
                  <a:pt x="2731786" y="4292600"/>
                </a:lnTo>
                <a:lnTo>
                  <a:pt x="2711061" y="4305300"/>
                </a:lnTo>
                <a:lnTo>
                  <a:pt x="2690916" y="4318000"/>
                </a:lnTo>
                <a:lnTo>
                  <a:pt x="2671470" y="4330700"/>
                </a:lnTo>
                <a:lnTo>
                  <a:pt x="2652845" y="4343400"/>
                </a:lnTo>
                <a:lnTo>
                  <a:pt x="3786824" y="4343400"/>
                </a:lnTo>
                <a:lnTo>
                  <a:pt x="3793701" y="4318000"/>
                </a:lnTo>
                <a:lnTo>
                  <a:pt x="3800680" y="4305300"/>
                </a:lnTo>
                <a:lnTo>
                  <a:pt x="3815668" y="4267200"/>
                </a:lnTo>
                <a:lnTo>
                  <a:pt x="3824040" y="4241800"/>
                </a:lnTo>
                <a:lnTo>
                  <a:pt x="3833239" y="4216400"/>
                </a:lnTo>
                <a:lnTo>
                  <a:pt x="3843445" y="4191000"/>
                </a:lnTo>
                <a:lnTo>
                  <a:pt x="3842536" y="4178300"/>
                </a:lnTo>
                <a:close/>
              </a:path>
              <a:path w="5644280" h="5156200">
                <a:moveTo>
                  <a:pt x="2616372" y="4279900"/>
                </a:moveTo>
                <a:lnTo>
                  <a:pt x="2559452" y="4279900"/>
                </a:lnTo>
                <a:lnTo>
                  <a:pt x="2548380" y="4292600"/>
                </a:lnTo>
                <a:lnTo>
                  <a:pt x="2537636" y="4305300"/>
                </a:lnTo>
                <a:lnTo>
                  <a:pt x="2527357" y="4305300"/>
                </a:lnTo>
                <a:lnTo>
                  <a:pt x="2517680" y="4318000"/>
                </a:lnTo>
                <a:lnTo>
                  <a:pt x="2627589" y="4318000"/>
                </a:lnTo>
                <a:lnTo>
                  <a:pt x="2625892" y="4305300"/>
                </a:lnTo>
                <a:lnTo>
                  <a:pt x="2623677" y="4292600"/>
                </a:lnTo>
                <a:lnTo>
                  <a:pt x="2620615" y="4292600"/>
                </a:lnTo>
                <a:lnTo>
                  <a:pt x="2616372" y="4279900"/>
                </a:lnTo>
                <a:close/>
              </a:path>
              <a:path w="5644280" h="5156200">
                <a:moveTo>
                  <a:pt x="2603022" y="4267200"/>
                </a:moveTo>
                <a:lnTo>
                  <a:pt x="2582025" y="4267200"/>
                </a:lnTo>
                <a:lnTo>
                  <a:pt x="2570712" y="4279900"/>
                </a:lnTo>
                <a:lnTo>
                  <a:pt x="2610619" y="4279900"/>
                </a:lnTo>
                <a:lnTo>
                  <a:pt x="2603022" y="4267200"/>
                </a:lnTo>
                <a:close/>
              </a:path>
              <a:path w="5644280" h="5156200">
                <a:moveTo>
                  <a:pt x="3802223" y="4165600"/>
                </a:moveTo>
                <a:lnTo>
                  <a:pt x="3043231" y="4165600"/>
                </a:lnTo>
                <a:lnTo>
                  <a:pt x="3029722" y="4178300"/>
                </a:lnTo>
                <a:lnTo>
                  <a:pt x="3816424" y="4178300"/>
                </a:lnTo>
                <a:lnTo>
                  <a:pt x="3802223" y="4165600"/>
                </a:lnTo>
                <a:close/>
              </a:path>
              <a:path w="5644280" h="5156200">
                <a:moveTo>
                  <a:pt x="3712453" y="3898900"/>
                </a:moveTo>
                <a:lnTo>
                  <a:pt x="3599328" y="3898900"/>
                </a:lnTo>
                <a:lnTo>
                  <a:pt x="3601406" y="3911600"/>
                </a:lnTo>
                <a:lnTo>
                  <a:pt x="3602552" y="3924300"/>
                </a:lnTo>
                <a:lnTo>
                  <a:pt x="3602866" y="3937000"/>
                </a:lnTo>
                <a:lnTo>
                  <a:pt x="3602449" y="3949700"/>
                </a:lnTo>
                <a:lnTo>
                  <a:pt x="3601400" y="3962400"/>
                </a:lnTo>
                <a:lnTo>
                  <a:pt x="3599818" y="3987800"/>
                </a:lnTo>
                <a:lnTo>
                  <a:pt x="3597805" y="4000500"/>
                </a:lnTo>
                <a:lnTo>
                  <a:pt x="3595459" y="4013200"/>
                </a:lnTo>
                <a:lnTo>
                  <a:pt x="3592881" y="4038600"/>
                </a:lnTo>
                <a:lnTo>
                  <a:pt x="3590170" y="4051300"/>
                </a:lnTo>
                <a:lnTo>
                  <a:pt x="3587427" y="4076700"/>
                </a:lnTo>
                <a:lnTo>
                  <a:pt x="3584751" y="4089400"/>
                </a:lnTo>
                <a:lnTo>
                  <a:pt x="3582243" y="4102100"/>
                </a:lnTo>
                <a:lnTo>
                  <a:pt x="3576719" y="4127500"/>
                </a:lnTo>
                <a:lnTo>
                  <a:pt x="3575878" y="4140200"/>
                </a:lnTo>
                <a:lnTo>
                  <a:pt x="3147471" y="4140200"/>
                </a:lnTo>
                <a:lnTo>
                  <a:pt x="3077027" y="4165600"/>
                </a:lnTo>
                <a:lnTo>
                  <a:pt x="3720997" y="4165600"/>
                </a:lnTo>
                <a:lnTo>
                  <a:pt x="3707533" y="4152900"/>
                </a:lnTo>
                <a:lnTo>
                  <a:pt x="3685111" y="4152900"/>
                </a:lnTo>
                <a:lnTo>
                  <a:pt x="3688608" y="4127500"/>
                </a:lnTo>
                <a:lnTo>
                  <a:pt x="3693667" y="4089400"/>
                </a:lnTo>
                <a:lnTo>
                  <a:pt x="3696885" y="4051300"/>
                </a:lnTo>
                <a:lnTo>
                  <a:pt x="3698440" y="4038600"/>
                </a:lnTo>
                <a:lnTo>
                  <a:pt x="3699957" y="4025900"/>
                </a:lnTo>
                <a:lnTo>
                  <a:pt x="3705587" y="3962400"/>
                </a:lnTo>
                <a:lnTo>
                  <a:pt x="3706873" y="3949700"/>
                </a:lnTo>
                <a:lnTo>
                  <a:pt x="3708106" y="3937000"/>
                </a:lnTo>
                <a:lnTo>
                  <a:pt x="3709282" y="3924300"/>
                </a:lnTo>
                <a:lnTo>
                  <a:pt x="3710401" y="3911600"/>
                </a:lnTo>
                <a:lnTo>
                  <a:pt x="3711459" y="3911600"/>
                </a:lnTo>
                <a:lnTo>
                  <a:pt x="3712453" y="3898900"/>
                </a:lnTo>
                <a:close/>
              </a:path>
              <a:path w="5644280" h="5156200">
                <a:moveTo>
                  <a:pt x="3541536" y="4127500"/>
                </a:moveTo>
                <a:lnTo>
                  <a:pt x="3255755" y="4127500"/>
                </a:lnTo>
                <a:lnTo>
                  <a:pt x="3219713" y="4140200"/>
                </a:lnTo>
                <a:lnTo>
                  <a:pt x="3556027" y="4140200"/>
                </a:lnTo>
                <a:lnTo>
                  <a:pt x="3541536" y="4127500"/>
                </a:lnTo>
                <a:close/>
              </a:path>
              <a:path w="5644280" h="5156200">
                <a:moveTo>
                  <a:pt x="3799903" y="2273300"/>
                </a:moveTo>
                <a:lnTo>
                  <a:pt x="3749262" y="2273300"/>
                </a:lnTo>
                <a:lnTo>
                  <a:pt x="3744414" y="2286000"/>
                </a:lnTo>
                <a:lnTo>
                  <a:pt x="3740107" y="2298700"/>
                </a:lnTo>
                <a:lnTo>
                  <a:pt x="3736193" y="2298700"/>
                </a:lnTo>
                <a:lnTo>
                  <a:pt x="3732523" y="2311400"/>
                </a:lnTo>
                <a:lnTo>
                  <a:pt x="3728950" y="2324100"/>
                </a:lnTo>
                <a:lnTo>
                  <a:pt x="3725324" y="2336800"/>
                </a:lnTo>
                <a:lnTo>
                  <a:pt x="3721497" y="2349500"/>
                </a:lnTo>
                <a:lnTo>
                  <a:pt x="3717321" y="2362200"/>
                </a:lnTo>
                <a:lnTo>
                  <a:pt x="3712648" y="2374900"/>
                </a:lnTo>
                <a:lnTo>
                  <a:pt x="3707330" y="2400300"/>
                </a:lnTo>
                <a:lnTo>
                  <a:pt x="3701217" y="2413000"/>
                </a:lnTo>
                <a:lnTo>
                  <a:pt x="3694162" y="2425700"/>
                </a:lnTo>
                <a:lnTo>
                  <a:pt x="3686017" y="2438400"/>
                </a:lnTo>
                <a:lnTo>
                  <a:pt x="3664437" y="2476500"/>
                </a:lnTo>
                <a:lnTo>
                  <a:pt x="3643478" y="2514600"/>
                </a:lnTo>
                <a:lnTo>
                  <a:pt x="3623158" y="2552700"/>
                </a:lnTo>
                <a:lnTo>
                  <a:pt x="3603497" y="2590800"/>
                </a:lnTo>
                <a:lnTo>
                  <a:pt x="3584515" y="2628900"/>
                </a:lnTo>
                <a:lnTo>
                  <a:pt x="3566233" y="2667000"/>
                </a:lnTo>
                <a:lnTo>
                  <a:pt x="3548669" y="2705100"/>
                </a:lnTo>
                <a:lnTo>
                  <a:pt x="3531843" y="2743200"/>
                </a:lnTo>
                <a:lnTo>
                  <a:pt x="3515776" y="2794000"/>
                </a:lnTo>
                <a:lnTo>
                  <a:pt x="3500486" y="2832100"/>
                </a:lnTo>
                <a:lnTo>
                  <a:pt x="3485995" y="2882900"/>
                </a:lnTo>
                <a:lnTo>
                  <a:pt x="3472321" y="2921000"/>
                </a:lnTo>
                <a:lnTo>
                  <a:pt x="3459484" y="2971800"/>
                </a:lnTo>
                <a:lnTo>
                  <a:pt x="3447504" y="3009900"/>
                </a:lnTo>
                <a:lnTo>
                  <a:pt x="3436401" y="3060700"/>
                </a:lnTo>
                <a:lnTo>
                  <a:pt x="3426194" y="3098800"/>
                </a:lnTo>
                <a:lnTo>
                  <a:pt x="3416904" y="3149600"/>
                </a:lnTo>
                <a:lnTo>
                  <a:pt x="3408550" y="3187700"/>
                </a:lnTo>
                <a:lnTo>
                  <a:pt x="3401151" y="3238500"/>
                </a:lnTo>
                <a:lnTo>
                  <a:pt x="3394729" y="3276600"/>
                </a:lnTo>
                <a:lnTo>
                  <a:pt x="3390031" y="3327400"/>
                </a:lnTo>
                <a:lnTo>
                  <a:pt x="3386639" y="3378200"/>
                </a:lnTo>
                <a:lnTo>
                  <a:pt x="3384403" y="3429000"/>
                </a:lnTo>
                <a:lnTo>
                  <a:pt x="3383176" y="3479800"/>
                </a:lnTo>
                <a:lnTo>
                  <a:pt x="3382895" y="3505200"/>
                </a:lnTo>
                <a:lnTo>
                  <a:pt x="3382905" y="3568700"/>
                </a:lnTo>
                <a:lnTo>
                  <a:pt x="3383555" y="3632200"/>
                </a:lnTo>
                <a:lnTo>
                  <a:pt x="3384074" y="3670300"/>
                </a:lnTo>
                <a:lnTo>
                  <a:pt x="3384697" y="3695700"/>
                </a:lnTo>
                <a:lnTo>
                  <a:pt x="3385406" y="3733800"/>
                </a:lnTo>
                <a:lnTo>
                  <a:pt x="3386183" y="3771900"/>
                </a:lnTo>
                <a:lnTo>
                  <a:pt x="3388734" y="3873500"/>
                </a:lnTo>
                <a:lnTo>
                  <a:pt x="3390233" y="3886200"/>
                </a:lnTo>
                <a:lnTo>
                  <a:pt x="3591978" y="3886200"/>
                </a:lnTo>
                <a:lnTo>
                  <a:pt x="3596218" y="3898900"/>
                </a:lnTo>
                <a:lnTo>
                  <a:pt x="3719860" y="3898900"/>
                </a:lnTo>
                <a:lnTo>
                  <a:pt x="3727970" y="3911600"/>
                </a:lnTo>
                <a:lnTo>
                  <a:pt x="3750892" y="3911600"/>
                </a:lnTo>
                <a:lnTo>
                  <a:pt x="3779936" y="3924300"/>
                </a:lnTo>
                <a:lnTo>
                  <a:pt x="3795699" y="3924300"/>
                </a:lnTo>
                <a:lnTo>
                  <a:pt x="3811726" y="3937000"/>
                </a:lnTo>
                <a:lnTo>
                  <a:pt x="3842884" y="3937000"/>
                </a:lnTo>
                <a:lnTo>
                  <a:pt x="3857171" y="3949700"/>
                </a:lnTo>
                <a:lnTo>
                  <a:pt x="3895858" y="3949700"/>
                </a:lnTo>
                <a:lnTo>
                  <a:pt x="3899243" y="3937000"/>
                </a:lnTo>
                <a:lnTo>
                  <a:pt x="3901546" y="3924300"/>
                </a:lnTo>
                <a:lnTo>
                  <a:pt x="3902911" y="3898900"/>
                </a:lnTo>
                <a:lnTo>
                  <a:pt x="3903476" y="3886200"/>
                </a:lnTo>
                <a:lnTo>
                  <a:pt x="3903384" y="3860800"/>
                </a:lnTo>
                <a:lnTo>
                  <a:pt x="3902776" y="3835400"/>
                </a:lnTo>
                <a:lnTo>
                  <a:pt x="3901791" y="3822700"/>
                </a:lnTo>
                <a:lnTo>
                  <a:pt x="3900572" y="3797300"/>
                </a:lnTo>
                <a:lnTo>
                  <a:pt x="3899260" y="3771900"/>
                </a:lnTo>
                <a:lnTo>
                  <a:pt x="3897995" y="3733800"/>
                </a:lnTo>
                <a:lnTo>
                  <a:pt x="3896918" y="3708400"/>
                </a:lnTo>
                <a:lnTo>
                  <a:pt x="3896171" y="3683000"/>
                </a:lnTo>
                <a:lnTo>
                  <a:pt x="3895894" y="3657600"/>
                </a:lnTo>
                <a:lnTo>
                  <a:pt x="3896228" y="3619500"/>
                </a:lnTo>
                <a:lnTo>
                  <a:pt x="3899296" y="3568700"/>
                </a:lnTo>
                <a:lnTo>
                  <a:pt x="3902310" y="3530600"/>
                </a:lnTo>
                <a:lnTo>
                  <a:pt x="3912008" y="3479800"/>
                </a:lnTo>
                <a:lnTo>
                  <a:pt x="3918972" y="3454400"/>
                </a:lnTo>
                <a:lnTo>
                  <a:pt x="3928565" y="3416300"/>
                </a:lnTo>
                <a:lnTo>
                  <a:pt x="3936756" y="3390900"/>
                </a:lnTo>
                <a:lnTo>
                  <a:pt x="3943816" y="3352800"/>
                </a:lnTo>
                <a:lnTo>
                  <a:pt x="3950016" y="3327400"/>
                </a:lnTo>
                <a:lnTo>
                  <a:pt x="3955627" y="3302000"/>
                </a:lnTo>
                <a:lnTo>
                  <a:pt x="3960920" y="3276600"/>
                </a:lnTo>
                <a:lnTo>
                  <a:pt x="3966167" y="3251200"/>
                </a:lnTo>
                <a:lnTo>
                  <a:pt x="3971637" y="3238500"/>
                </a:lnTo>
                <a:lnTo>
                  <a:pt x="3984336" y="3187700"/>
                </a:lnTo>
                <a:lnTo>
                  <a:pt x="4001183" y="3136900"/>
                </a:lnTo>
                <a:lnTo>
                  <a:pt x="4011840" y="3111500"/>
                </a:lnTo>
                <a:lnTo>
                  <a:pt x="4024347" y="3073400"/>
                </a:lnTo>
                <a:lnTo>
                  <a:pt x="4038976" y="3035300"/>
                </a:lnTo>
                <a:lnTo>
                  <a:pt x="4055997" y="2997200"/>
                </a:lnTo>
                <a:lnTo>
                  <a:pt x="4075682" y="2959100"/>
                </a:lnTo>
                <a:lnTo>
                  <a:pt x="4098301" y="2908300"/>
                </a:lnTo>
                <a:lnTo>
                  <a:pt x="4124126" y="2857500"/>
                </a:lnTo>
                <a:lnTo>
                  <a:pt x="4153427" y="2806700"/>
                </a:lnTo>
                <a:lnTo>
                  <a:pt x="4160589" y="2794000"/>
                </a:lnTo>
                <a:lnTo>
                  <a:pt x="4167934" y="2781300"/>
                </a:lnTo>
                <a:lnTo>
                  <a:pt x="4182733" y="2755900"/>
                </a:lnTo>
                <a:lnTo>
                  <a:pt x="4196957" y="2730500"/>
                </a:lnTo>
                <a:lnTo>
                  <a:pt x="4203580" y="2730500"/>
                </a:lnTo>
                <a:lnTo>
                  <a:pt x="4209734" y="2717800"/>
                </a:lnTo>
                <a:lnTo>
                  <a:pt x="4215309" y="2705100"/>
                </a:lnTo>
                <a:lnTo>
                  <a:pt x="4220197" y="2692400"/>
                </a:lnTo>
                <a:lnTo>
                  <a:pt x="4224290" y="2692400"/>
                </a:lnTo>
                <a:lnTo>
                  <a:pt x="4227477" y="2679700"/>
                </a:lnTo>
                <a:lnTo>
                  <a:pt x="4229652" y="2667000"/>
                </a:lnTo>
                <a:lnTo>
                  <a:pt x="4230706" y="2654300"/>
                </a:lnTo>
                <a:lnTo>
                  <a:pt x="4230529" y="2641600"/>
                </a:lnTo>
                <a:lnTo>
                  <a:pt x="4136599" y="2476500"/>
                </a:lnTo>
                <a:lnTo>
                  <a:pt x="4210185" y="2362200"/>
                </a:lnTo>
                <a:lnTo>
                  <a:pt x="3949759" y="2362200"/>
                </a:lnTo>
                <a:lnTo>
                  <a:pt x="3938491" y="2349500"/>
                </a:lnTo>
                <a:lnTo>
                  <a:pt x="3926029" y="2349500"/>
                </a:lnTo>
                <a:lnTo>
                  <a:pt x="3912613" y="2336800"/>
                </a:lnTo>
                <a:lnTo>
                  <a:pt x="3898485" y="2336800"/>
                </a:lnTo>
                <a:lnTo>
                  <a:pt x="3883886" y="2324100"/>
                </a:lnTo>
                <a:lnTo>
                  <a:pt x="3869057" y="2311400"/>
                </a:lnTo>
                <a:lnTo>
                  <a:pt x="3839674" y="2298700"/>
                </a:lnTo>
                <a:lnTo>
                  <a:pt x="3825602" y="2286000"/>
                </a:lnTo>
                <a:lnTo>
                  <a:pt x="3812265" y="2286000"/>
                </a:lnTo>
                <a:lnTo>
                  <a:pt x="3799903" y="2273300"/>
                </a:lnTo>
                <a:close/>
              </a:path>
              <a:path w="5644280" h="5156200">
                <a:moveTo>
                  <a:pt x="5638718" y="2400300"/>
                </a:moveTo>
                <a:lnTo>
                  <a:pt x="4581339" y="2400300"/>
                </a:lnTo>
                <a:lnTo>
                  <a:pt x="4592010" y="2413000"/>
                </a:lnTo>
                <a:lnTo>
                  <a:pt x="4625436" y="2413000"/>
                </a:lnTo>
                <a:lnTo>
                  <a:pt x="4637778" y="2425700"/>
                </a:lnTo>
                <a:lnTo>
                  <a:pt x="4665575" y="2425700"/>
                </a:lnTo>
                <a:lnTo>
                  <a:pt x="4681467" y="2438400"/>
                </a:lnTo>
                <a:lnTo>
                  <a:pt x="4698980" y="2451100"/>
                </a:lnTo>
                <a:lnTo>
                  <a:pt x="4713940" y="2451100"/>
                </a:lnTo>
                <a:lnTo>
                  <a:pt x="4735897" y="2463800"/>
                </a:lnTo>
                <a:lnTo>
                  <a:pt x="4764012" y="2476500"/>
                </a:lnTo>
                <a:lnTo>
                  <a:pt x="4835359" y="2501900"/>
                </a:lnTo>
                <a:lnTo>
                  <a:pt x="4921263" y="2552700"/>
                </a:lnTo>
                <a:lnTo>
                  <a:pt x="5109873" y="2628900"/>
                </a:lnTo>
                <a:lnTo>
                  <a:pt x="5370556" y="2755900"/>
                </a:lnTo>
                <a:lnTo>
                  <a:pt x="5333168" y="2832100"/>
                </a:lnTo>
                <a:lnTo>
                  <a:pt x="5427389" y="2882900"/>
                </a:lnTo>
                <a:lnTo>
                  <a:pt x="5638718" y="2400300"/>
                </a:lnTo>
                <a:close/>
              </a:path>
              <a:path w="5644280" h="5156200">
                <a:moveTo>
                  <a:pt x="5425515" y="2286000"/>
                </a:moveTo>
                <a:lnTo>
                  <a:pt x="4259243" y="2286000"/>
                </a:lnTo>
                <a:lnTo>
                  <a:pt x="4337018" y="2349500"/>
                </a:lnTo>
                <a:lnTo>
                  <a:pt x="4407312" y="2438400"/>
                </a:lnTo>
                <a:lnTo>
                  <a:pt x="4431435" y="2438400"/>
                </a:lnTo>
                <a:lnTo>
                  <a:pt x="4453240" y="2425700"/>
                </a:lnTo>
                <a:lnTo>
                  <a:pt x="4472948" y="2425700"/>
                </a:lnTo>
                <a:lnTo>
                  <a:pt x="4490777" y="2413000"/>
                </a:lnTo>
                <a:lnTo>
                  <a:pt x="4535177" y="2413000"/>
                </a:lnTo>
                <a:lnTo>
                  <a:pt x="4547677" y="2400300"/>
                </a:lnTo>
                <a:lnTo>
                  <a:pt x="5638718" y="2400300"/>
                </a:lnTo>
                <a:lnTo>
                  <a:pt x="5644280" y="2387600"/>
                </a:lnTo>
                <a:lnTo>
                  <a:pt x="5425515" y="2286000"/>
                </a:lnTo>
                <a:close/>
              </a:path>
              <a:path w="5644280" h="5156200">
                <a:moveTo>
                  <a:pt x="3499427" y="1409700"/>
                </a:moveTo>
                <a:lnTo>
                  <a:pt x="3254127" y="1841500"/>
                </a:lnTo>
                <a:lnTo>
                  <a:pt x="3714807" y="1981200"/>
                </a:lnTo>
                <a:lnTo>
                  <a:pt x="4118654" y="2197100"/>
                </a:lnTo>
                <a:lnTo>
                  <a:pt x="3978061" y="2362200"/>
                </a:lnTo>
                <a:lnTo>
                  <a:pt x="4210185" y="2362200"/>
                </a:lnTo>
                <a:lnTo>
                  <a:pt x="4259243" y="2286000"/>
                </a:lnTo>
                <a:lnTo>
                  <a:pt x="5425515" y="2286000"/>
                </a:lnTo>
                <a:lnTo>
                  <a:pt x="4386383" y="1803400"/>
                </a:lnTo>
                <a:lnTo>
                  <a:pt x="3499427" y="1409700"/>
                </a:lnTo>
                <a:close/>
              </a:path>
              <a:path w="5644280" h="5156200">
                <a:moveTo>
                  <a:pt x="3771086" y="2260600"/>
                </a:moveTo>
                <a:lnTo>
                  <a:pt x="3761174" y="2260600"/>
                </a:lnTo>
                <a:lnTo>
                  <a:pt x="3754799" y="2273300"/>
                </a:lnTo>
                <a:lnTo>
                  <a:pt x="3779073" y="2273300"/>
                </a:lnTo>
                <a:lnTo>
                  <a:pt x="3771086" y="226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44820" y="4989100"/>
            <a:ext cx="11836" cy="7543"/>
          </a:xfrm>
          <a:custGeom>
            <a:avLst/>
            <a:gdLst/>
            <a:ahLst/>
            <a:cxnLst/>
            <a:rect l="l" t="t" r="r" b="b"/>
            <a:pathLst>
              <a:path w="11836" h="7543">
                <a:moveTo>
                  <a:pt x="0" y="7543"/>
                </a:moveTo>
                <a:lnTo>
                  <a:pt x="4851" y="0"/>
                </a:lnTo>
                <a:lnTo>
                  <a:pt x="11836" y="5638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70602" y="5005999"/>
            <a:ext cx="20916" cy="16903"/>
          </a:xfrm>
          <a:custGeom>
            <a:avLst/>
            <a:gdLst/>
            <a:ahLst/>
            <a:cxnLst/>
            <a:rect l="l" t="t" r="r" b="b"/>
            <a:pathLst>
              <a:path w="20916" h="16903">
                <a:moveTo>
                  <a:pt x="0" y="0"/>
                </a:moveTo>
                <a:lnTo>
                  <a:pt x="20916" y="16903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98498" y="5028528"/>
            <a:ext cx="88303" cy="100418"/>
          </a:xfrm>
          <a:custGeom>
            <a:avLst/>
            <a:gdLst/>
            <a:ahLst/>
            <a:cxnLst/>
            <a:rect l="l" t="t" r="r" b="b"/>
            <a:pathLst>
              <a:path w="88303" h="100418">
                <a:moveTo>
                  <a:pt x="0" y="0"/>
                </a:moveTo>
                <a:lnTo>
                  <a:pt x="28956" y="23380"/>
                </a:lnTo>
                <a:lnTo>
                  <a:pt x="88303" y="100418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92273" y="5136043"/>
            <a:ext cx="14147" cy="7112"/>
          </a:xfrm>
          <a:custGeom>
            <a:avLst/>
            <a:gdLst/>
            <a:ahLst/>
            <a:cxnLst/>
            <a:rect l="l" t="t" r="r" b="b"/>
            <a:pathLst>
              <a:path w="14147" h="7112">
                <a:moveTo>
                  <a:pt x="0" y="0"/>
                </a:moveTo>
                <a:lnTo>
                  <a:pt x="5473" y="7112"/>
                </a:lnTo>
                <a:lnTo>
                  <a:pt x="8547" y="6261"/>
                </a:lnTo>
                <a:lnTo>
                  <a:pt x="14147" y="494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24436" y="5132627"/>
            <a:ext cx="24717" cy="4446"/>
          </a:xfrm>
          <a:custGeom>
            <a:avLst/>
            <a:gdLst/>
            <a:ahLst/>
            <a:cxnLst/>
            <a:rect l="l" t="t" r="r" b="b"/>
            <a:pathLst>
              <a:path w="24717" h="4446">
                <a:moveTo>
                  <a:pt x="0" y="4446"/>
                </a:moveTo>
                <a:lnTo>
                  <a:pt x="11521" y="2251"/>
                </a:lnTo>
                <a:lnTo>
                  <a:pt x="24717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60868" y="5124613"/>
            <a:ext cx="883564" cy="322138"/>
          </a:xfrm>
          <a:custGeom>
            <a:avLst/>
            <a:gdLst/>
            <a:ahLst/>
            <a:cxnLst/>
            <a:rect l="l" t="t" r="r" b="b"/>
            <a:pathLst>
              <a:path w="883564" h="322138">
                <a:moveTo>
                  <a:pt x="0" y="6251"/>
                </a:moveTo>
                <a:lnTo>
                  <a:pt x="43570" y="1542"/>
                </a:lnTo>
                <a:lnTo>
                  <a:pt x="80442" y="0"/>
                </a:lnTo>
                <a:lnTo>
                  <a:pt x="93274" y="39"/>
                </a:lnTo>
                <a:lnTo>
                  <a:pt x="132716" y="2281"/>
                </a:lnTo>
                <a:lnTo>
                  <a:pt x="172563" y="8397"/>
                </a:lnTo>
                <a:lnTo>
                  <a:pt x="211509" y="19273"/>
                </a:lnTo>
                <a:lnTo>
                  <a:pt x="257320" y="38893"/>
                </a:lnTo>
                <a:lnTo>
                  <a:pt x="310858" y="62937"/>
                </a:lnTo>
                <a:lnTo>
                  <a:pt x="379800" y="94019"/>
                </a:lnTo>
                <a:lnTo>
                  <a:pt x="418521" y="111506"/>
                </a:lnTo>
                <a:lnTo>
                  <a:pt x="459261" y="129919"/>
                </a:lnTo>
                <a:lnTo>
                  <a:pt x="501412" y="148982"/>
                </a:lnTo>
                <a:lnTo>
                  <a:pt x="544361" y="168417"/>
                </a:lnTo>
                <a:lnTo>
                  <a:pt x="587500" y="187946"/>
                </a:lnTo>
                <a:lnTo>
                  <a:pt x="630217" y="207291"/>
                </a:lnTo>
                <a:lnTo>
                  <a:pt x="671903" y="226176"/>
                </a:lnTo>
                <a:lnTo>
                  <a:pt x="711948" y="244321"/>
                </a:lnTo>
                <a:lnTo>
                  <a:pt x="749740" y="261451"/>
                </a:lnTo>
                <a:lnTo>
                  <a:pt x="784670" y="277286"/>
                </a:lnTo>
                <a:lnTo>
                  <a:pt x="843503" y="303965"/>
                </a:lnTo>
                <a:lnTo>
                  <a:pt x="866185" y="314254"/>
                </a:lnTo>
                <a:lnTo>
                  <a:pt x="883564" y="322138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52850" y="5450568"/>
            <a:ext cx="8140" cy="11950"/>
          </a:xfrm>
          <a:custGeom>
            <a:avLst/>
            <a:gdLst/>
            <a:ahLst/>
            <a:cxnLst/>
            <a:rect l="l" t="t" r="r" b="b"/>
            <a:pathLst>
              <a:path w="8140" h="11950">
                <a:moveTo>
                  <a:pt x="0" y="0"/>
                </a:moveTo>
                <a:lnTo>
                  <a:pt x="5308" y="2400"/>
                </a:lnTo>
                <a:lnTo>
                  <a:pt x="8140" y="3695"/>
                </a:lnTo>
                <a:lnTo>
                  <a:pt x="4635" y="1195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46634" y="5472766"/>
            <a:ext cx="6515" cy="15366"/>
          </a:xfrm>
          <a:custGeom>
            <a:avLst/>
            <a:gdLst/>
            <a:ahLst/>
            <a:cxnLst/>
            <a:rect l="l" t="t" r="r" b="b"/>
            <a:pathLst>
              <a:path w="6515" h="15366">
                <a:moveTo>
                  <a:pt x="6515" y="0"/>
                </a:moveTo>
                <a:lnTo>
                  <a:pt x="0" y="15367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29274" y="5493265"/>
            <a:ext cx="15189" cy="35864"/>
          </a:xfrm>
          <a:custGeom>
            <a:avLst/>
            <a:gdLst/>
            <a:ahLst/>
            <a:cxnLst/>
            <a:rect l="l" t="t" r="r" b="b"/>
            <a:pathLst>
              <a:path w="15189" h="35864">
                <a:moveTo>
                  <a:pt x="15189" y="0"/>
                </a:moveTo>
                <a:lnTo>
                  <a:pt x="0" y="35864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23597" y="5534245"/>
            <a:ext cx="8293" cy="11696"/>
          </a:xfrm>
          <a:custGeom>
            <a:avLst/>
            <a:gdLst/>
            <a:ahLst/>
            <a:cxnLst/>
            <a:rect l="l" t="t" r="r" b="b"/>
            <a:pathLst>
              <a:path w="8293" h="11696">
                <a:moveTo>
                  <a:pt x="3505" y="0"/>
                </a:moveTo>
                <a:lnTo>
                  <a:pt x="0" y="8267"/>
                </a:lnTo>
                <a:lnTo>
                  <a:pt x="8293" y="11696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42982" y="5550510"/>
            <a:ext cx="16636" cy="6870"/>
          </a:xfrm>
          <a:custGeom>
            <a:avLst/>
            <a:gdLst/>
            <a:ahLst/>
            <a:cxnLst/>
            <a:rect l="l" t="t" r="r" b="b"/>
            <a:pathLst>
              <a:path w="16636" h="6870">
                <a:moveTo>
                  <a:pt x="0" y="0"/>
                </a:moveTo>
                <a:lnTo>
                  <a:pt x="16637" y="687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65163" y="5559661"/>
            <a:ext cx="38823" cy="16014"/>
          </a:xfrm>
          <a:custGeom>
            <a:avLst/>
            <a:gdLst/>
            <a:ahLst/>
            <a:cxnLst/>
            <a:rect l="l" t="t" r="r" b="b"/>
            <a:pathLst>
              <a:path w="38823" h="16014">
                <a:moveTo>
                  <a:pt x="0" y="0"/>
                </a:moveTo>
                <a:lnTo>
                  <a:pt x="38823" y="16014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09527" y="5573193"/>
            <a:ext cx="11938" cy="8204"/>
          </a:xfrm>
          <a:custGeom>
            <a:avLst/>
            <a:gdLst/>
            <a:ahLst/>
            <a:cxnLst/>
            <a:rect l="l" t="t" r="r" b="b"/>
            <a:pathLst>
              <a:path w="11938" h="8204">
                <a:moveTo>
                  <a:pt x="0" y="4775"/>
                </a:moveTo>
                <a:lnTo>
                  <a:pt x="8305" y="8204"/>
                </a:lnTo>
                <a:lnTo>
                  <a:pt x="11938" y="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29237" y="5529568"/>
            <a:ext cx="11645" cy="26174"/>
          </a:xfrm>
          <a:custGeom>
            <a:avLst/>
            <a:gdLst/>
            <a:ahLst/>
            <a:cxnLst/>
            <a:rect l="l" t="t" r="r" b="b"/>
            <a:pathLst>
              <a:path w="11645" h="26174">
                <a:moveTo>
                  <a:pt x="0" y="26174"/>
                </a:moveTo>
                <a:lnTo>
                  <a:pt x="11645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44757" y="5110728"/>
            <a:ext cx="182422" cy="410108"/>
          </a:xfrm>
          <a:custGeom>
            <a:avLst/>
            <a:gdLst/>
            <a:ahLst/>
            <a:cxnLst/>
            <a:rect l="l" t="t" r="r" b="b"/>
            <a:pathLst>
              <a:path w="182422" h="410108">
                <a:moveTo>
                  <a:pt x="0" y="410108"/>
                </a:moveTo>
                <a:lnTo>
                  <a:pt x="182422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26565" y="5090020"/>
            <a:ext cx="8140" cy="11976"/>
          </a:xfrm>
          <a:custGeom>
            <a:avLst/>
            <a:gdLst/>
            <a:ahLst/>
            <a:cxnLst/>
            <a:rect l="l" t="t" r="r" b="b"/>
            <a:pathLst>
              <a:path w="8140" h="11976">
                <a:moveTo>
                  <a:pt x="4495" y="11976"/>
                </a:moveTo>
                <a:lnTo>
                  <a:pt x="8140" y="3771"/>
                </a:ln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86024" y="5071223"/>
            <a:ext cx="24320" cy="11277"/>
          </a:xfrm>
          <a:custGeom>
            <a:avLst/>
            <a:gdLst/>
            <a:ahLst/>
            <a:cxnLst/>
            <a:rect l="l" t="t" r="r" b="b"/>
            <a:pathLst>
              <a:path w="24320" h="11277">
                <a:moveTo>
                  <a:pt x="24320" y="11277"/>
                </a:move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06183" y="4116989"/>
            <a:ext cx="2071725" cy="950467"/>
          </a:xfrm>
          <a:custGeom>
            <a:avLst/>
            <a:gdLst/>
            <a:ahLst/>
            <a:cxnLst/>
            <a:rect l="l" t="t" r="r" b="b"/>
            <a:pathLst>
              <a:path w="2071725" h="950467">
                <a:moveTo>
                  <a:pt x="2071725" y="950467"/>
                </a:moveTo>
                <a:lnTo>
                  <a:pt x="870623" y="393484"/>
                </a:ln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85451" y="4109615"/>
            <a:ext cx="12585" cy="7810"/>
          </a:xfrm>
          <a:custGeom>
            <a:avLst/>
            <a:gdLst/>
            <a:ahLst/>
            <a:cxnLst/>
            <a:rect l="l" t="t" r="r" b="b"/>
            <a:pathLst>
              <a:path w="12585" h="7810">
                <a:moveTo>
                  <a:pt x="12585" y="3695"/>
                </a:moveTo>
                <a:lnTo>
                  <a:pt x="4406" y="0"/>
                </a:lnTo>
                <a:lnTo>
                  <a:pt x="0" y="781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63544" y="4132916"/>
            <a:ext cx="13144" cy="23228"/>
          </a:xfrm>
          <a:custGeom>
            <a:avLst/>
            <a:gdLst/>
            <a:ahLst/>
            <a:cxnLst/>
            <a:rect l="l" t="t" r="r" b="b"/>
            <a:pathLst>
              <a:path w="13144" h="23228">
                <a:moveTo>
                  <a:pt x="13144" y="0"/>
                </a:moveTo>
                <a:lnTo>
                  <a:pt x="0" y="23228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53353" y="4163889"/>
            <a:ext cx="205816" cy="363931"/>
          </a:xfrm>
          <a:custGeom>
            <a:avLst/>
            <a:gdLst/>
            <a:ahLst/>
            <a:cxnLst/>
            <a:rect l="l" t="t" r="r" b="b"/>
            <a:pathLst>
              <a:path w="205816" h="363931">
                <a:moveTo>
                  <a:pt x="205816" y="0"/>
                </a:moveTo>
                <a:lnTo>
                  <a:pt x="0" y="363931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44556" y="4535562"/>
            <a:ext cx="8597" cy="10413"/>
          </a:xfrm>
          <a:custGeom>
            <a:avLst/>
            <a:gdLst/>
            <a:ahLst/>
            <a:cxnLst/>
            <a:rect l="l" t="t" r="r" b="b"/>
            <a:pathLst>
              <a:path w="8597" h="10413">
                <a:moveTo>
                  <a:pt x="4419" y="0"/>
                </a:moveTo>
                <a:lnTo>
                  <a:pt x="0" y="7810"/>
                </a:lnTo>
                <a:lnTo>
                  <a:pt x="8597" y="10414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70448" y="4551192"/>
            <a:ext cx="25958" cy="7835"/>
          </a:xfrm>
          <a:custGeom>
            <a:avLst/>
            <a:gdLst/>
            <a:ahLst/>
            <a:cxnLst/>
            <a:rect l="l" t="t" r="r" b="b"/>
            <a:pathLst>
              <a:path w="25958" h="7835">
                <a:moveTo>
                  <a:pt x="0" y="0"/>
                </a:moveTo>
                <a:lnTo>
                  <a:pt x="25958" y="7835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05047" y="4561639"/>
            <a:ext cx="788174" cy="329196"/>
          </a:xfrm>
          <a:custGeom>
            <a:avLst/>
            <a:gdLst/>
            <a:ahLst/>
            <a:cxnLst/>
            <a:rect l="l" t="t" r="r" b="b"/>
            <a:pathLst>
              <a:path w="788174" h="329196">
                <a:moveTo>
                  <a:pt x="0" y="0"/>
                </a:moveTo>
                <a:lnTo>
                  <a:pt x="400202" y="120840"/>
                </a:lnTo>
                <a:lnTo>
                  <a:pt x="788174" y="329196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01179" y="4895105"/>
            <a:ext cx="7899" cy="11036"/>
          </a:xfrm>
          <a:custGeom>
            <a:avLst/>
            <a:gdLst/>
            <a:ahLst/>
            <a:cxnLst/>
            <a:rect l="l" t="t" r="r" b="b"/>
            <a:pathLst>
              <a:path w="7899" h="11036">
                <a:moveTo>
                  <a:pt x="0" y="0"/>
                </a:moveTo>
                <a:lnTo>
                  <a:pt x="7899" y="4241"/>
                </a:lnTo>
                <a:lnTo>
                  <a:pt x="5803" y="6705"/>
                </a:lnTo>
                <a:lnTo>
                  <a:pt x="2095" y="11036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75133" y="4919881"/>
            <a:ext cx="16388" cy="19154"/>
          </a:xfrm>
          <a:custGeom>
            <a:avLst/>
            <a:gdLst/>
            <a:ahLst/>
            <a:cxnLst/>
            <a:rect l="l" t="t" r="r" b="b"/>
            <a:pathLst>
              <a:path w="16388" h="19154">
                <a:moveTo>
                  <a:pt x="16388" y="0"/>
                </a:moveTo>
                <a:lnTo>
                  <a:pt x="8693" y="9001"/>
                </a:lnTo>
                <a:lnTo>
                  <a:pt x="0" y="19154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73238" y="4947373"/>
            <a:ext cx="694769" cy="1868792"/>
          </a:xfrm>
          <a:custGeom>
            <a:avLst/>
            <a:gdLst/>
            <a:ahLst/>
            <a:cxnLst/>
            <a:rect l="l" t="t" r="r" b="b"/>
            <a:pathLst>
              <a:path w="694769" h="1868792">
                <a:moveTo>
                  <a:pt x="694769" y="0"/>
                </a:moveTo>
                <a:lnTo>
                  <a:pt x="669198" y="29884"/>
                </a:lnTo>
                <a:lnTo>
                  <a:pt x="642248" y="61373"/>
                </a:lnTo>
                <a:lnTo>
                  <a:pt x="616656" y="91266"/>
                </a:lnTo>
                <a:lnTo>
                  <a:pt x="584874" y="118891"/>
                </a:lnTo>
                <a:lnTo>
                  <a:pt x="576729" y="117300"/>
                </a:lnTo>
                <a:lnTo>
                  <a:pt x="529783" y="97011"/>
                </a:lnTo>
                <a:lnTo>
                  <a:pt x="486240" y="73298"/>
                </a:lnTo>
                <a:lnTo>
                  <a:pt x="456862" y="56727"/>
                </a:lnTo>
                <a:lnTo>
                  <a:pt x="442792" y="48870"/>
                </a:lnTo>
                <a:lnTo>
                  <a:pt x="405953" y="29634"/>
                </a:lnTo>
                <a:lnTo>
                  <a:pt x="382237" y="21499"/>
                </a:lnTo>
                <a:lnTo>
                  <a:pt x="378374" y="22275"/>
                </a:lnTo>
                <a:lnTo>
                  <a:pt x="353387" y="61084"/>
                </a:lnTo>
                <a:lnTo>
                  <a:pt x="342518" y="96248"/>
                </a:lnTo>
                <a:lnTo>
                  <a:pt x="338692" y="109299"/>
                </a:lnTo>
                <a:lnTo>
                  <a:pt x="324528" y="150918"/>
                </a:lnTo>
                <a:lnTo>
                  <a:pt x="303216" y="193963"/>
                </a:lnTo>
                <a:lnTo>
                  <a:pt x="281635" y="229545"/>
                </a:lnTo>
                <a:lnTo>
                  <a:pt x="260673" y="266215"/>
                </a:lnTo>
                <a:lnTo>
                  <a:pt x="240352" y="303910"/>
                </a:lnTo>
                <a:lnTo>
                  <a:pt x="220690" y="342565"/>
                </a:lnTo>
                <a:lnTo>
                  <a:pt x="201707" y="382116"/>
                </a:lnTo>
                <a:lnTo>
                  <a:pt x="183424" y="422499"/>
                </a:lnTo>
                <a:lnTo>
                  <a:pt x="165859" y="463651"/>
                </a:lnTo>
                <a:lnTo>
                  <a:pt x="149032" y="505506"/>
                </a:lnTo>
                <a:lnTo>
                  <a:pt x="132965" y="548002"/>
                </a:lnTo>
                <a:lnTo>
                  <a:pt x="117675" y="591073"/>
                </a:lnTo>
                <a:lnTo>
                  <a:pt x="103183" y="634656"/>
                </a:lnTo>
                <a:lnTo>
                  <a:pt x="89508" y="678687"/>
                </a:lnTo>
                <a:lnTo>
                  <a:pt x="76671" y="723102"/>
                </a:lnTo>
                <a:lnTo>
                  <a:pt x="64691" y="767836"/>
                </a:lnTo>
                <a:lnTo>
                  <a:pt x="53588" y="812826"/>
                </a:lnTo>
                <a:lnTo>
                  <a:pt x="43381" y="858008"/>
                </a:lnTo>
                <a:lnTo>
                  <a:pt x="34091" y="903316"/>
                </a:lnTo>
                <a:lnTo>
                  <a:pt x="25736" y="948689"/>
                </a:lnTo>
                <a:lnTo>
                  <a:pt x="18338" y="994061"/>
                </a:lnTo>
                <a:lnTo>
                  <a:pt x="11915" y="1039368"/>
                </a:lnTo>
                <a:lnTo>
                  <a:pt x="7218" y="1082651"/>
                </a:lnTo>
                <a:lnTo>
                  <a:pt x="3826" y="1130020"/>
                </a:lnTo>
                <a:lnTo>
                  <a:pt x="1590" y="1181308"/>
                </a:lnTo>
                <a:lnTo>
                  <a:pt x="364" y="1236349"/>
                </a:lnTo>
                <a:lnTo>
                  <a:pt x="0" y="1294979"/>
                </a:lnTo>
                <a:lnTo>
                  <a:pt x="94" y="1325587"/>
                </a:lnTo>
                <a:lnTo>
                  <a:pt x="745" y="1389289"/>
                </a:lnTo>
                <a:lnTo>
                  <a:pt x="1889" y="1456164"/>
                </a:lnTo>
                <a:lnTo>
                  <a:pt x="3377" y="1526048"/>
                </a:lnTo>
                <a:lnTo>
                  <a:pt x="5063" y="1598775"/>
                </a:lnTo>
                <a:lnTo>
                  <a:pt x="5934" y="1636153"/>
                </a:lnTo>
                <a:lnTo>
                  <a:pt x="37316" y="1642951"/>
                </a:lnTo>
                <a:lnTo>
                  <a:pt x="49408" y="1642627"/>
                </a:lnTo>
                <a:lnTo>
                  <a:pt x="62806" y="1642028"/>
                </a:lnTo>
                <a:lnTo>
                  <a:pt x="77241" y="1641274"/>
                </a:lnTo>
                <a:lnTo>
                  <a:pt x="92442" y="1640490"/>
                </a:lnTo>
                <a:lnTo>
                  <a:pt x="108138" y="1639797"/>
                </a:lnTo>
                <a:lnTo>
                  <a:pt x="124060" y="1639317"/>
                </a:lnTo>
                <a:lnTo>
                  <a:pt x="139936" y="1639173"/>
                </a:lnTo>
                <a:lnTo>
                  <a:pt x="155497" y="1639487"/>
                </a:lnTo>
                <a:lnTo>
                  <a:pt x="197578" y="1644400"/>
                </a:lnTo>
                <a:lnTo>
                  <a:pt x="220339" y="1684372"/>
                </a:lnTo>
                <a:lnTo>
                  <a:pt x="220380" y="1696795"/>
                </a:lnTo>
                <a:lnTo>
                  <a:pt x="219856" y="1710372"/>
                </a:lnTo>
                <a:lnTo>
                  <a:pt x="215615" y="1755678"/>
                </a:lnTo>
                <a:lnTo>
                  <a:pt x="208871" y="1802927"/>
                </a:lnTo>
                <a:lnTo>
                  <a:pt x="201558" y="1845785"/>
                </a:lnTo>
                <a:lnTo>
                  <a:pt x="199327" y="1858001"/>
                </a:lnTo>
                <a:lnTo>
                  <a:pt x="197319" y="1868792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57262" y="6831953"/>
            <a:ext cx="10325" cy="8826"/>
          </a:xfrm>
          <a:custGeom>
            <a:avLst/>
            <a:gdLst/>
            <a:ahLst/>
            <a:cxnLst/>
            <a:rect l="l" t="t" r="r" b="b"/>
            <a:pathLst>
              <a:path w="10325" h="8826">
                <a:moveTo>
                  <a:pt x="10325" y="0"/>
                </a:moveTo>
                <a:lnTo>
                  <a:pt x="9283" y="5638"/>
                </a:lnTo>
                <a:lnTo>
                  <a:pt x="8724" y="8826"/>
                </a:lnTo>
                <a:lnTo>
                  <a:pt x="8877" y="8826"/>
                </a:lnTo>
                <a:lnTo>
                  <a:pt x="5778" y="8496"/>
                </a:lnTo>
                <a:lnTo>
                  <a:pt x="0" y="7975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14104" y="6836649"/>
            <a:ext cx="25088" cy="1763"/>
          </a:xfrm>
          <a:custGeom>
            <a:avLst/>
            <a:gdLst/>
            <a:ahLst/>
            <a:cxnLst/>
            <a:rect l="l" t="t" r="r" b="b"/>
            <a:pathLst>
              <a:path w="25088" h="1763">
                <a:moveTo>
                  <a:pt x="25088" y="1763"/>
                </a:moveTo>
                <a:lnTo>
                  <a:pt x="13449" y="904"/>
                </a:ln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17947" y="6832508"/>
            <a:ext cx="1084998" cy="216024"/>
          </a:xfrm>
          <a:custGeom>
            <a:avLst/>
            <a:gdLst/>
            <a:ahLst/>
            <a:cxnLst/>
            <a:rect l="l" t="t" r="r" b="b"/>
            <a:pathLst>
              <a:path w="1084998" h="216024">
                <a:moveTo>
                  <a:pt x="1084998" y="3468"/>
                </a:moveTo>
                <a:lnTo>
                  <a:pt x="1032352" y="1104"/>
                </a:lnTo>
                <a:lnTo>
                  <a:pt x="990932" y="165"/>
                </a:lnTo>
                <a:lnTo>
                  <a:pt x="968666" y="0"/>
                </a:lnTo>
                <a:lnTo>
                  <a:pt x="945515" y="86"/>
                </a:lnTo>
                <a:lnTo>
                  <a:pt x="897011" y="1165"/>
                </a:lnTo>
                <a:lnTo>
                  <a:pt x="846330" y="3702"/>
                </a:lnTo>
                <a:lnTo>
                  <a:pt x="794382" y="7995"/>
                </a:lnTo>
                <a:lnTo>
                  <a:pt x="742077" y="14344"/>
                </a:lnTo>
                <a:lnTo>
                  <a:pt x="690324" y="23048"/>
                </a:lnTo>
                <a:lnTo>
                  <a:pt x="640033" y="34406"/>
                </a:lnTo>
                <a:lnTo>
                  <a:pt x="602212" y="45287"/>
                </a:lnTo>
                <a:lnTo>
                  <a:pt x="554014" y="61061"/>
                </a:lnTo>
                <a:lnTo>
                  <a:pt x="516699" y="74236"/>
                </a:lnTo>
                <a:lnTo>
                  <a:pt x="476368" y="89350"/>
                </a:lnTo>
                <a:lnTo>
                  <a:pt x="433992" y="106241"/>
                </a:lnTo>
                <a:lnTo>
                  <a:pt x="390538" y="124746"/>
                </a:lnTo>
                <a:lnTo>
                  <a:pt x="346976" y="144705"/>
                </a:lnTo>
                <a:lnTo>
                  <a:pt x="304276" y="165956"/>
                </a:lnTo>
                <a:lnTo>
                  <a:pt x="263406" y="188336"/>
                </a:lnTo>
                <a:lnTo>
                  <a:pt x="225335" y="211684"/>
                </a:lnTo>
                <a:lnTo>
                  <a:pt x="217974" y="215434"/>
                </a:lnTo>
                <a:lnTo>
                  <a:pt x="200079" y="187423"/>
                </a:lnTo>
                <a:lnTo>
                  <a:pt x="198381" y="178562"/>
                </a:lnTo>
                <a:lnTo>
                  <a:pt x="175513" y="143461"/>
                </a:lnTo>
                <a:lnTo>
                  <a:pt x="165744" y="141451"/>
                </a:lnTo>
                <a:lnTo>
                  <a:pt x="154519" y="143613"/>
                </a:lnTo>
                <a:lnTo>
                  <a:pt x="143206" y="148778"/>
                </a:lnTo>
                <a:lnTo>
                  <a:pt x="131945" y="155936"/>
                </a:lnTo>
                <a:lnTo>
                  <a:pt x="120873" y="164078"/>
                </a:lnTo>
                <a:lnTo>
                  <a:pt x="110128" y="172192"/>
                </a:lnTo>
                <a:lnTo>
                  <a:pt x="99848" y="179268"/>
                </a:lnTo>
                <a:lnTo>
                  <a:pt x="90171" y="184298"/>
                </a:lnTo>
                <a:lnTo>
                  <a:pt x="81234" y="186269"/>
                </a:lnTo>
                <a:lnTo>
                  <a:pt x="69719" y="179491"/>
                </a:lnTo>
                <a:lnTo>
                  <a:pt x="42213" y="147008"/>
                </a:lnTo>
                <a:lnTo>
                  <a:pt x="22744" y="107374"/>
                </a:lnTo>
                <a:lnTo>
                  <a:pt x="17481" y="95034"/>
                </a:lnTo>
                <a:lnTo>
                  <a:pt x="12631" y="84009"/>
                </a:lnTo>
                <a:lnTo>
                  <a:pt x="8074" y="74826"/>
                </a:lnTo>
                <a:lnTo>
                  <a:pt x="3690" y="68012"/>
                </a:lnTo>
                <a:lnTo>
                  <a:pt x="0" y="59606"/>
                </a:lnTo>
                <a:lnTo>
                  <a:pt x="3684" y="52184"/>
                </a:lnTo>
                <a:lnTo>
                  <a:pt x="12210" y="45849"/>
                </a:lnTo>
                <a:lnTo>
                  <a:pt x="23043" y="40702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53693" y="6857608"/>
            <a:ext cx="8610" cy="11074"/>
          </a:xfrm>
          <a:custGeom>
            <a:avLst/>
            <a:gdLst/>
            <a:ahLst/>
            <a:cxnLst/>
            <a:rect l="l" t="t" r="r" b="b"/>
            <a:pathLst>
              <a:path w="8610" h="11074">
                <a:moveTo>
                  <a:pt x="0" y="11074"/>
                </a:moveTo>
                <a:lnTo>
                  <a:pt x="5080" y="9474"/>
                </a:lnTo>
                <a:lnTo>
                  <a:pt x="8610" y="8597"/>
                </a:lnTo>
                <a:lnTo>
                  <a:pt x="7848" y="5638"/>
                </a:lnTo>
                <a:lnTo>
                  <a:pt x="6172" y="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46426" y="6816604"/>
            <a:ext cx="8083" cy="23824"/>
          </a:xfrm>
          <a:custGeom>
            <a:avLst/>
            <a:gdLst/>
            <a:ahLst/>
            <a:cxnLst/>
            <a:rect l="l" t="t" r="r" b="b"/>
            <a:pathLst>
              <a:path w="8083" h="23824">
                <a:moveTo>
                  <a:pt x="8083" y="23824"/>
                </a:moveTo>
                <a:lnTo>
                  <a:pt x="4428" y="12803"/>
                </a:ln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80081" y="2933855"/>
            <a:ext cx="1862675" cy="3872534"/>
          </a:xfrm>
          <a:custGeom>
            <a:avLst/>
            <a:gdLst/>
            <a:ahLst/>
            <a:cxnLst/>
            <a:rect l="l" t="t" r="r" b="b"/>
            <a:pathLst>
              <a:path w="1862675" h="3872534">
                <a:moveTo>
                  <a:pt x="1862675" y="3872534"/>
                </a:moveTo>
                <a:lnTo>
                  <a:pt x="1846637" y="3830788"/>
                </a:lnTo>
                <a:lnTo>
                  <a:pt x="1830978" y="3793465"/>
                </a:lnTo>
                <a:lnTo>
                  <a:pt x="1825027" y="3779972"/>
                </a:lnTo>
                <a:lnTo>
                  <a:pt x="1804209" y="3732662"/>
                </a:lnTo>
                <a:lnTo>
                  <a:pt x="1784364" y="3684784"/>
                </a:lnTo>
                <a:lnTo>
                  <a:pt x="1765338" y="3636435"/>
                </a:lnTo>
                <a:lnTo>
                  <a:pt x="1746979" y="3587711"/>
                </a:lnTo>
                <a:lnTo>
                  <a:pt x="1729132" y="3538709"/>
                </a:lnTo>
                <a:lnTo>
                  <a:pt x="1711645" y="3489526"/>
                </a:lnTo>
                <a:lnTo>
                  <a:pt x="1694363" y="3440258"/>
                </a:lnTo>
                <a:lnTo>
                  <a:pt x="1677133" y="3391001"/>
                </a:lnTo>
                <a:lnTo>
                  <a:pt x="1659802" y="3341853"/>
                </a:lnTo>
                <a:lnTo>
                  <a:pt x="1642215" y="3292910"/>
                </a:lnTo>
                <a:lnTo>
                  <a:pt x="1624221" y="3244269"/>
                </a:lnTo>
                <a:lnTo>
                  <a:pt x="1605664" y="3196026"/>
                </a:lnTo>
                <a:lnTo>
                  <a:pt x="1586392" y="3148278"/>
                </a:lnTo>
                <a:lnTo>
                  <a:pt x="1566251" y="3101121"/>
                </a:lnTo>
                <a:lnTo>
                  <a:pt x="1545087" y="3054652"/>
                </a:lnTo>
                <a:lnTo>
                  <a:pt x="1522747" y="3008968"/>
                </a:lnTo>
                <a:lnTo>
                  <a:pt x="1499078" y="2964165"/>
                </a:lnTo>
                <a:lnTo>
                  <a:pt x="1473925" y="2920340"/>
                </a:lnTo>
                <a:lnTo>
                  <a:pt x="1447136" y="2877590"/>
                </a:lnTo>
                <a:lnTo>
                  <a:pt x="1418556" y="2836011"/>
                </a:lnTo>
                <a:lnTo>
                  <a:pt x="1371627" y="2780014"/>
                </a:lnTo>
                <a:lnTo>
                  <a:pt x="1317233" y="2729375"/>
                </a:lnTo>
                <a:lnTo>
                  <a:pt x="1257136" y="2682810"/>
                </a:lnTo>
                <a:lnTo>
                  <a:pt x="1225500" y="2660654"/>
                </a:lnTo>
                <a:lnTo>
                  <a:pt x="1193098" y="2639034"/>
                </a:lnTo>
                <a:lnTo>
                  <a:pt x="1160151" y="2617790"/>
                </a:lnTo>
                <a:lnTo>
                  <a:pt x="1126879" y="2596762"/>
                </a:lnTo>
                <a:lnTo>
                  <a:pt x="1093502" y="2575789"/>
                </a:lnTo>
                <a:lnTo>
                  <a:pt x="1060240" y="2554710"/>
                </a:lnTo>
                <a:lnTo>
                  <a:pt x="1027313" y="2533364"/>
                </a:lnTo>
                <a:lnTo>
                  <a:pt x="994942" y="2511592"/>
                </a:lnTo>
                <a:lnTo>
                  <a:pt x="963346" y="2489232"/>
                </a:lnTo>
                <a:lnTo>
                  <a:pt x="932746" y="2466124"/>
                </a:lnTo>
                <a:lnTo>
                  <a:pt x="875413" y="2417022"/>
                </a:lnTo>
                <a:lnTo>
                  <a:pt x="824704" y="2363000"/>
                </a:lnTo>
                <a:lnTo>
                  <a:pt x="785325" y="2314671"/>
                </a:lnTo>
                <a:lnTo>
                  <a:pt x="745205" y="2264694"/>
                </a:lnTo>
                <a:lnTo>
                  <a:pt x="704640" y="2213654"/>
                </a:lnTo>
                <a:lnTo>
                  <a:pt x="663923" y="2162136"/>
                </a:lnTo>
                <a:lnTo>
                  <a:pt x="643599" y="2136380"/>
                </a:lnTo>
                <a:lnTo>
                  <a:pt x="623348" y="2110725"/>
                </a:lnTo>
                <a:lnTo>
                  <a:pt x="583209" y="2060008"/>
                </a:lnTo>
                <a:lnTo>
                  <a:pt x="543800" y="2010569"/>
                </a:lnTo>
                <a:lnTo>
                  <a:pt x="505416" y="1962993"/>
                </a:lnTo>
                <a:lnTo>
                  <a:pt x="468350" y="1917868"/>
                </a:lnTo>
                <a:lnTo>
                  <a:pt x="432897" y="1875777"/>
                </a:lnTo>
                <a:lnTo>
                  <a:pt x="411005" y="1849711"/>
                </a:lnTo>
                <a:lnTo>
                  <a:pt x="369574" y="1797442"/>
                </a:lnTo>
                <a:lnTo>
                  <a:pt x="331085" y="1744723"/>
                </a:lnTo>
                <a:lnTo>
                  <a:pt x="295307" y="1691236"/>
                </a:lnTo>
                <a:lnTo>
                  <a:pt x="262007" y="1636664"/>
                </a:lnTo>
                <a:lnTo>
                  <a:pt x="230955" y="1580689"/>
                </a:lnTo>
                <a:lnTo>
                  <a:pt x="201917" y="1522992"/>
                </a:lnTo>
                <a:lnTo>
                  <a:pt x="174663" y="1463256"/>
                </a:lnTo>
                <a:lnTo>
                  <a:pt x="148959" y="1401162"/>
                </a:lnTo>
                <a:lnTo>
                  <a:pt x="124576" y="1336392"/>
                </a:lnTo>
                <a:lnTo>
                  <a:pt x="97397" y="1256992"/>
                </a:lnTo>
                <a:lnTo>
                  <a:pt x="83067" y="1212049"/>
                </a:lnTo>
                <a:lnTo>
                  <a:pt x="69827" y="1168144"/>
                </a:lnTo>
                <a:lnTo>
                  <a:pt x="57692" y="1125344"/>
                </a:lnTo>
                <a:lnTo>
                  <a:pt x="46674" y="1083718"/>
                </a:lnTo>
                <a:lnTo>
                  <a:pt x="36788" y="1043333"/>
                </a:lnTo>
                <a:lnTo>
                  <a:pt x="28045" y="1004257"/>
                </a:lnTo>
                <a:lnTo>
                  <a:pt x="20460" y="966558"/>
                </a:lnTo>
                <a:lnTo>
                  <a:pt x="8815" y="895564"/>
                </a:lnTo>
                <a:lnTo>
                  <a:pt x="1960" y="830892"/>
                </a:lnTo>
                <a:lnTo>
                  <a:pt x="0" y="773086"/>
                </a:lnTo>
                <a:lnTo>
                  <a:pt x="888" y="746927"/>
                </a:lnTo>
                <a:lnTo>
                  <a:pt x="6471" y="700437"/>
                </a:lnTo>
                <a:lnTo>
                  <a:pt x="17214" y="662170"/>
                </a:lnTo>
                <a:lnTo>
                  <a:pt x="41772" y="612715"/>
                </a:lnTo>
                <a:lnTo>
                  <a:pt x="58025" y="577503"/>
                </a:lnTo>
                <a:lnTo>
                  <a:pt x="73330" y="540949"/>
                </a:lnTo>
                <a:lnTo>
                  <a:pt x="87707" y="503347"/>
                </a:lnTo>
                <a:lnTo>
                  <a:pt x="101173" y="464993"/>
                </a:lnTo>
                <a:lnTo>
                  <a:pt x="113746" y="426182"/>
                </a:lnTo>
                <a:lnTo>
                  <a:pt x="125444" y="387208"/>
                </a:lnTo>
                <a:lnTo>
                  <a:pt x="136287" y="348367"/>
                </a:lnTo>
                <a:lnTo>
                  <a:pt x="146291" y="309953"/>
                </a:lnTo>
                <a:lnTo>
                  <a:pt x="155475" y="272262"/>
                </a:lnTo>
                <a:lnTo>
                  <a:pt x="171456" y="200228"/>
                </a:lnTo>
                <a:lnTo>
                  <a:pt x="184375" y="134625"/>
                </a:lnTo>
                <a:lnTo>
                  <a:pt x="194377" y="77812"/>
                </a:lnTo>
                <a:lnTo>
                  <a:pt x="201609" y="32150"/>
                </a:lnTo>
                <a:lnTo>
                  <a:pt x="204231" y="14239"/>
                </a:lnTo>
                <a:lnTo>
                  <a:pt x="206214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80441" y="2912338"/>
            <a:ext cx="8166" cy="12573"/>
          </a:xfrm>
          <a:custGeom>
            <a:avLst/>
            <a:gdLst/>
            <a:ahLst/>
            <a:cxnLst/>
            <a:rect l="l" t="t" r="r" b="b"/>
            <a:pathLst>
              <a:path w="8166" h="12573">
                <a:moveTo>
                  <a:pt x="7048" y="12573"/>
                </a:moveTo>
                <a:lnTo>
                  <a:pt x="7797" y="6781"/>
                </a:lnTo>
                <a:lnTo>
                  <a:pt x="8166" y="3708"/>
                </a:ln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37909" y="2893079"/>
            <a:ext cx="25514" cy="11556"/>
          </a:xfrm>
          <a:custGeom>
            <a:avLst/>
            <a:gdLst/>
            <a:ahLst/>
            <a:cxnLst/>
            <a:rect l="l" t="t" r="r" b="b"/>
            <a:pathLst>
              <a:path w="25514" h="11556">
                <a:moveTo>
                  <a:pt x="25514" y="11556"/>
                </a:move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829656" y="2708220"/>
            <a:ext cx="399745" cy="181013"/>
          </a:xfrm>
          <a:custGeom>
            <a:avLst/>
            <a:gdLst/>
            <a:ahLst/>
            <a:cxnLst/>
            <a:rect l="l" t="t" r="r" b="b"/>
            <a:pathLst>
              <a:path w="399745" h="181013">
                <a:moveTo>
                  <a:pt x="399745" y="181013"/>
                </a:moveTo>
                <a:lnTo>
                  <a:pt x="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809354" y="2700654"/>
            <a:ext cx="11798" cy="8178"/>
          </a:xfrm>
          <a:custGeom>
            <a:avLst/>
            <a:gdLst/>
            <a:ahLst/>
            <a:cxnLst/>
            <a:rect l="l" t="t" r="r" b="b"/>
            <a:pathLst>
              <a:path w="11798" h="8178">
                <a:moveTo>
                  <a:pt x="11798" y="3708"/>
                </a:moveTo>
                <a:lnTo>
                  <a:pt x="3619" y="0"/>
                </a:lnTo>
                <a:lnTo>
                  <a:pt x="2336" y="2895"/>
                </a:lnTo>
                <a:lnTo>
                  <a:pt x="0" y="8178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91827" y="2725204"/>
            <a:ext cx="10245" cy="23027"/>
          </a:xfrm>
          <a:custGeom>
            <a:avLst/>
            <a:gdLst/>
            <a:ahLst/>
            <a:cxnLst/>
            <a:rect l="l" t="t" r="r" b="b"/>
            <a:pathLst>
              <a:path w="10245" h="23027">
                <a:moveTo>
                  <a:pt x="10245" y="0"/>
                </a:moveTo>
                <a:lnTo>
                  <a:pt x="5472" y="10728"/>
                </a:lnTo>
                <a:lnTo>
                  <a:pt x="0" y="23027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90432" y="2758001"/>
            <a:ext cx="2709841" cy="5095379"/>
          </a:xfrm>
          <a:custGeom>
            <a:avLst/>
            <a:gdLst/>
            <a:ahLst/>
            <a:cxnLst/>
            <a:rect l="l" t="t" r="r" b="b"/>
            <a:pathLst>
              <a:path w="2709841" h="5095379">
                <a:moveTo>
                  <a:pt x="297045" y="0"/>
                </a:moveTo>
                <a:lnTo>
                  <a:pt x="276251" y="46629"/>
                </a:lnTo>
                <a:lnTo>
                  <a:pt x="260467" y="81933"/>
                </a:lnTo>
                <a:lnTo>
                  <a:pt x="243794" y="119132"/>
                </a:lnTo>
                <a:lnTo>
                  <a:pt x="226785" y="156958"/>
                </a:lnTo>
                <a:lnTo>
                  <a:pt x="209996" y="194144"/>
                </a:lnTo>
                <a:lnTo>
                  <a:pt x="193980" y="229422"/>
                </a:lnTo>
                <a:lnTo>
                  <a:pt x="172620" y="275989"/>
                </a:lnTo>
                <a:lnTo>
                  <a:pt x="156120" y="311133"/>
                </a:lnTo>
                <a:lnTo>
                  <a:pt x="152023" y="319570"/>
                </a:lnTo>
                <a:lnTo>
                  <a:pt x="118255" y="393178"/>
                </a:lnTo>
                <a:lnTo>
                  <a:pt x="89434" y="466307"/>
                </a:lnTo>
                <a:lnTo>
                  <a:pt x="65253" y="538856"/>
                </a:lnTo>
                <a:lnTo>
                  <a:pt x="45404" y="610725"/>
                </a:lnTo>
                <a:lnTo>
                  <a:pt x="29578" y="681814"/>
                </a:lnTo>
                <a:lnTo>
                  <a:pt x="17466" y="752023"/>
                </a:lnTo>
                <a:lnTo>
                  <a:pt x="8761" y="821252"/>
                </a:lnTo>
                <a:lnTo>
                  <a:pt x="3153" y="889400"/>
                </a:lnTo>
                <a:lnTo>
                  <a:pt x="336" y="956368"/>
                </a:lnTo>
                <a:lnTo>
                  <a:pt x="0" y="1022054"/>
                </a:lnTo>
                <a:lnTo>
                  <a:pt x="1836" y="1086360"/>
                </a:lnTo>
                <a:lnTo>
                  <a:pt x="5537" y="1149185"/>
                </a:lnTo>
                <a:lnTo>
                  <a:pt x="10795" y="1210428"/>
                </a:lnTo>
                <a:lnTo>
                  <a:pt x="17300" y="1269990"/>
                </a:lnTo>
                <a:lnTo>
                  <a:pt x="24745" y="1327771"/>
                </a:lnTo>
                <a:lnTo>
                  <a:pt x="32821" y="1383669"/>
                </a:lnTo>
                <a:lnTo>
                  <a:pt x="41220" y="1437587"/>
                </a:lnTo>
                <a:lnTo>
                  <a:pt x="49633" y="1489422"/>
                </a:lnTo>
                <a:lnTo>
                  <a:pt x="57752" y="1539075"/>
                </a:lnTo>
                <a:lnTo>
                  <a:pt x="65270" y="1586445"/>
                </a:lnTo>
                <a:lnTo>
                  <a:pt x="75561" y="1637199"/>
                </a:lnTo>
                <a:lnTo>
                  <a:pt x="90551" y="1688028"/>
                </a:lnTo>
                <a:lnTo>
                  <a:pt x="109846" y="1738864"/>
                </a:lnTo>
                <a:lnTo>
                  <a:pt x="133051" y="1789635"/>
                </a:lnTo>
                <a:lnTo>
                  <a:pt x="159773" y="1840273"/>
                </a:lnTo>
                <a:lnTo>
                  <a:pt x="189616" y="1890707"/>
                </a:lnTo>
                <a:lnTo>
                  <a:pt x="222187" y="1940867"/>
                </a:lnTo>
                <a:lnTo>
                  <a:pt x="257090" y="1990684"/>
                </a:lnTo>
                <a:lnTo>
                  <a:pt x="293933" y="2040087"/>
                </a:lnTo>
                <a:lnTo>
                  <a:pt x="332320" y="2089007"/>
                </a:lnTo>
                <a:lnTo>
                  <a:pt x="371858" y="2137373"/>
                </a:lnTo>
                <a:lnTo>
                  <a:pt x="412152" y="2185116"/>
                </a:lnTo>
                <a:lnTo>
                  <a:pt x="452807" y="2232166"/>
                </a:lnTo>
                <a:lnTo>
                  <a:pt x="493430" y="2278452"/>
                </a:lnTo>
                <a:lnTo>
                  <a:pt x="533626" y="2323905"/>
                </a:lnTo>
                <a:lnTo>
                  <a:pt x="573001" y="2368456"/>
                </a:lnTo>
                <a:lnTo>
                  <a:pt x="611161" y="2412033"/>
                </a:lnTo>
                <a:lnTo>
                  <a:pt x="647711" y="2454567"/>
                </a:lnTo>
                <a:lnTo>
                  <a:pt x="682257" y="2495989"/>
                </a:lnTo>
                <a:lnTo>
                  <a:pt x="714405" y="2536228"/>
                </a:lnTo>
                <a:lnTo>
                  <a:pt x="754816" y="2588856"/>
                </a:lnTo>
                <a:lnTo>
                  <a:pt x="789258" y="2634726"/>
                </a:lnTo>
                <a:lnTo>
                  <a:pt x="819481" y="2675428"/>
                </a:lnTo>
                <a:lnTo>
                  <a:pt x="833557" y="2694337"/>
                </a:lnTo>
                <a:lnTo>
                  <a:pt x="860733" y="2730263"/>
                </a:lnTo>
                <a:lnTo>
                  <a:pt x="888066" y="2764992"/>
                </a:lnTo>
                <a:lnTo>
                  <a:pt x="917305" y="2800111"/>
                </a:lnTo>
                <a:lnTo>
                  <a:pt x="950200" y="2837210"/>
                </a:lnTo>
                <a:lnTo>
                  <a:pt x="988502" y="2877876"/>
                </a:lnTo>
                <a:lnTo>
                  <a:pt x="1033961" y="2923700"/>
                </a:lnTo>
                <a:lnTo>
                  <a:pt x="1083991" y="2971680"/>
                </a:lnTo>
                <a:lnTo>
                  <a:pt x="1133501" y="3014894"/>
                </a:lnTo>
                <a:lnTo>
                  <a:pt x="1184422" y="3055938"/>
                </a:lnTo>
                <a:lnTo>
                  <a:pt x="1236255" y="3095508"/>
                </a:lnTo>
                <a:lnTo>
                  <a:pt x="1288503" y="3134299"/>
                </a:lnTo>
                <a:lnTo>
                  <a:pt x="1314626" y="3153621"/>
                </a:lnTo>
                <a:lnTo>
                  <a:pt x="1340665" y="3173008"/>
                </a:lnTo>
                <a:lnTo>
                  <a:pt x="1392245" y="3212331"/>
                </a:lnTo>
                <a:lnTo>
                  <a:pt x="1442744" y="3252963"/>
                </a:lnTo>
                <a:lnTo>
                  <a:pt x="1491662" y="3295600"/>
                </a:lnTo>
                <a:lnTo>
                  <a:pt x="1538502" y="3340939"/>
                </a:lnTo>
                <a:lnTo>
                  <a:pt x="1570679" y="3375522"/>
                </a:lnTo>
                <a:lnTo>
                  <a:pt x="1599272" y="3407277"/>
                </a:lnTo>
                <a:lnTo>
                  <a:pt x="1627238" y="3438752"/>
                </a:lnTo>
                <a:lnTo>
                  <a:pt x="1654708" y="3470148"/>
                </a:lnTo>
                <a:lnTo>
                  <a:pt x="1681811" y="3501667"/>
                </a:lnTo>
                <a:lnTo>
                  <a:pt x="1708679" y="3533512"/>
                </a:lnTo>
                <a:lnTo>
                  <a:pt x="1735442" y="3565884"/>
                </a:lnTo>
                <a:lnTo>
                  <a:pt x="1762128" y="3600161"/>
                </a:lnTo>
                <a:lnTo>
                  <a:pt x="1800131" y="3657759"/>
                </a:lnTo>
                <a:lnTo>
                  <a:pt x="1820405" y="3691476"/>
                </a:lnTo>
                <a:lnTo>
                  <a:pt x="1841550" y="3728104"/>
                </a:lnTo>
                <a:lnTo>
                  <a:pt x="1863587" y="3767369"/>
                </a:lnTo>
                <a:lnTo>
                  <a:pt x="1886532" y="3808997"/>
                </a:lnTo>
                <a:lnTo>
                  <a:pt x="1910405" y="3852714"/>
                </a:lnTo>
                <a:lnTo>
                  <a:pt x="1935225" y="3898244"/>
                </a:lnTo>
                <a:lnTo>
                  <a:pt x="1961008" y="3945313"/>
                </a:lnTo>
                <a:lnTo>
                  <a:pt x="1987774" y="3993647"/>
                </a:lnTo>
                <a:lnTo>
                  <a:pt x="2015542" y="4042971"/>
                </a:lnTo>
                <a:lnTo>
                  <a:pt x="2044329" y="4093011"/>
                </a:lnTo>
                <a:lnTo>
                  <a:pt x="2074154" y="4143491"/>
                </a:lnTo>
                <a:lnTo>
                  <a:pt x="2105036" y="4194139"/>
                </a:lnTo>
                <a:lnTo>
                  <a:pt x="2136992" y="4244678"/>
                </a:lnTo>
                <a:lnTo>
                  <a:pt x="2170041" y="4294834"/>
                </a:lnTo>
                <a:lnTo>
                  <a:pt x="2204203" y="4344333"/>
                </a:lnTo>
                <a:lnTo>
                  <a:pt x="2239494" y="4392901"/>
                </a:lnTo>
                <a:lnTo>
                  <a:pt x="2275933" y="4440262"/>
                </a:lnTo>
                <a:lnTo>
                  <a:pt x="2278005" y="4446326"/>
                </a:lnTo>
                <a:lnTo>
                  <a:pt x="2240149" y="4478580"/>
                </a:lnTo>
                <a:lnTo>
                  <a:pt x="2230110" y="4484925"/>
                </a:lnTo>
                <a:lnTo>
                  <a:pt x="2221640" y="4491070"/>
                </a:lnTo>
                <a:lnTo>
                  <a:pt x="2215764" y="4496944"/>
                </a:lnTo>
                <a:lnTo>
                  <a:pt x="2213507" y="4502478"/>
                </a:lnTo>
                <a:lnTo>
                  <a:pt x="2225465" y="4519754"/>
                </a:lnTo>
                <a:lnTo>
                  <a:pt x="2260911" y="4566442"/>
                </a:lnTo>
                <a:lnTo>
                  <a:pt x="2308803" y="4626084"/>
                </a:lnTo>
                <a:lnTo>
                  <a:pt x="2336318" y="4659552"/>
                </a:lnTo>
                <a:lnTo>
                  <a:pt x="2365626" y="4694806"/>
                </a:lnTo>
                <a:lnTo>
                  <a:pt x="2396288" y="4731363"/>
                </a:lnTo>
                <a:lnTo>
                  <a:pt x="2427864" y="4768737"/>
                </a:lnTo>
                <a:lnTo>
                  <a:pt x="2459914" y="4806444"/>
                </a:lnTo>
                <a:lnTo>
                  <a:pt x="2492000" y="4844002"/>
                </a:lnTo>
                <a:lnTo>
                  <a:pt x="2523681" y="4880925"/>
                </a:lnTo>
                <a:lnTo>
                  <a:pt x="2554519" y="4916730"/>
                </a:lnTo>
                <a:lnTo>
                  <a:pt x="2584074" y="4950932"/>
                </a:lnTo>
                <a:lnTo>
                  <a:pt x="2611905" y="4983047"/>
                </a:lnTo>
                <a:lnTo>
                  <a:pt x="2637575" y="5012591"/>
                </a:lnTo>
                <a:lnTo>
                  <a:pt x="2680669" y="5062031"/>
                </a:lnTo>
                <a:lnTo>
                  <a:pt x="2697215" y="5080959"/>
                </a:lnTo>
                <a:lnTo>
                  <a:pt x="2709841" y="5095379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06191" y="7860127"/>
            <a:ext cx="12319" cy="6718"/>
          </a:xfrm>
          <a:custGeom>
            <a:avLst/>
            <a:gdLst/>
            <a:ahLst/>
            <a:cxnLst/>
            <a:rect l="l" t="t" r="r" b="b"/>
            <a:pathLst>
              <a:path w="12319" h="6718">
                <a:moveTo>
                  <a:pt x="0" y="0"/>
                </a:moveTo>
                <a:lnTo>
                  <a:pt x="3848" y="4381"/>
                </a:lnTo>
                <a:lnTo>
                  <a:pt x="5892" y="6718"/>
                </a:lnTo>
                <a:lnTo>
                  <a:pt x="8153" y="4508"/>
                </a:lnTo>
                <a:lnTo>
                  <a:pt x="12319" y="508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31257" y="7831180"/>
            <a:ext cx="18410" cy="17300"/>
          </a:xfrm>
          <a:custGeom>
            <a:avLst/>
            <a:gdLst/>
            <a:ahLst/>
            <a:cxnLst/>
            <a:rect l="l" t="t" r="r" b="b"/>
            <a:pathLst>
              <a:path w="18410" h="17300">
                <a:moveTo>
                  <a:pt x="0" y="17300"/>
                </a:moveTo>
                <a:lnTo>
                  <a:pt x="8542" y="9234"/>
                </a:lnTo>
                <a:lnTo>
                  <a:pt x="1841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56996" y="7592193"/>
            <a:ext cx="763962" cy="235122"/>
          </a:xfrm>
          <a:custGeom>
            <a:avLst/>
            <a:gdLst/>
            <a:ahLst/>
            <a:cxnLst/>
            <a:rect l="l" t="t" r="r" b="b"/>
            <a:pathLst>
              <a:path w="763962" h="235122">
                <a:moveTo>
                  <a:pt x="0" y="232186"/>
                </a:moveTo>
                <a:lnTo>
                  <a:pt x="31942" y="203016"/>
                </a:lnTo>
                <a:lnTo>
                  <a:pt x="69336" y="169892"/>
                </a:lnTo>
                <a:lnTo>
                  <a:pt x="99856" y="143744"/>
                </a:lnTo>
                <a:lnTo>
                  <a:pt x="131639" y="117482"/>
                </a:lnTo>
                <a:lnTo>
                  <a:pt x="163910" y="92009"/>
                </a:lnTo>
                <a:lnTo>
                  <a:pt x="195897" y="68229"/>
                </a:lnTo>
                <a:lnTo>
                  <a:pt x="201447" y="67626"/>
                </a:lnTo>
                <a:lnTo>
                  <a:pt x="211242" y="70231"/>
                </a:lnTo>
                <a:lnTo>
                  <a:pt x="261141" y="93462"/>
                </a:lnTo>
                <a:lnTo>
                  <a:pt x="306552" y="117956"/>
                </a:lnTo>
                <a:lnTo>
                  <a:pt x="357057" y="146073"/>
                </a:lnTo>
                <a:lnTo>
                  <a:pt x="382982" y="160531"/>
                </a:lnTo>
                <a:lnTo>
                  <a:pt x="433702" y="188327"/>
                </a:lnTo>
                <a:lnTo>
                  <a:pt x="479614" y="212072"/>
                </a:lnTo>
                <a:lnTo>
                  <a:pt x="516758" y="228693"/>
                </a:lnTo>
                <a:lnTo>
                  <a:pt x="541171" y="235122"/>
                </a:lnTo>
                <a:lnTo>
                  <a:pt x="547366" y="233554"/>
                </a:lnTo>
                <a:lnTo>
                  <a:pt x="548894" y="228287"/>
                </a:lnTo>
                <a:lnTo>
                  <a:pt x="545915" y="204374"/>
                </a:lnTo>
                <a:lnTo>
                  <a:pt x="543779" y="183457"/>
                </a:lnTo>
                <a:lnTo>
                  <a:pt x="542432" y="165273"/>
                </a:lnTo>
                <a:lnTo>
                  <a:pt x="541822" y="149556"/>
                </a:lnTo>
                <a:lnTo>
                  <a:pt x="541897" y="136042"/>
                </a:lnTo>
                <a:lnTo>
                  <a:pt x="550692" y="92256"/>
                </a:lnTo>
                <a:lnTo>
                  <a:pt x="564677" y="69888"/>
                </a:lnTo>
                <a:lnTo>
                  <a:pt x="568700" y="63850"/>
                </a:lnTo>
                <a:lnTo>
                  <a:pt x="572828" y="57103"/>
                </a:lnTo>
                <a:lnTo>
                  <a:pt x="577009" y="49384"/>
                </a:lnTo>
                <a:lnTo>
                  <a:pt x="584053" y="37705"/>
                </a:lnTo>
                <a:lnTo>
                  <a:pt x="623841" y="8198"/>
                </a:lnTo>
                <a:lnTo>
                  <a:pt x="661207" y="505"/>
                </a:lnTo>
                <a:lnTo>
                  <a:pt x="674206" y="0"/>
                </a:lnTo>
                <a:lnTo>
                  <a:pt x="687198" y="307"/>
                </a:lnTo>
                <a:lnTo>
                  <a:pt x="735771" y="7075"/>
                </a:lnTo>
                <a:lnTo>
                  <a:pt x="755683" y="11967"/>
                </a:lnTo>
                <a:lnTo>
                  <a:pt x="763962" y="14336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30771" y="7604159"/>
            <a:ext cx="11518" cy="8407"/>
          </a:xfrm>
          <a:custGeom>
            <a:avLst/>
            <a:gdLst/>
            <a:ahLst/>
            <a:cxnLst/>
            <a:rect l="l" t="t" r="r" b="b"/>
            <a:pathLst>
              <a:path w="11518" h="8407">
                <a:moveTo>
                  <a:pt x="0" y="5461"/>
                </a:moveTo>
                <a:lnTo>
                  <a:pt x="5397" y="7239"/>
                </a:lnTo>
                <a:lnTo>
                  <a:pt x="8445" y="8407"/>
                </a:lnTo>
                <a:lnTo>
                  <a:pt x="9436" y="5778"/>
                </a:lnTo>
                <a:lnTo>
                  <a:pt x="10452" y="2971"/>
                </a:lnTo>
                <a:lnTo>
                  <a:pt x="11518" y="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48342" y="7563276"/>
            <a:ext cx="8341" cy="23899"/>
          </a:xfrm>
          <a:custGeom>
            <a:avLst/>
            <a:gdLst/>
            <a:ahLst/>
            <a:cxnLst/>
            <a:rect l="l" t="t" r="r" b="b"/>
            <a:pathLst>
              <a:path w="8341" h="23899">
                <a:moveTo>
                  <a:pt x="0" y="23899"/>
                </a:moveTo>
                <a:lnTo>
                  <a:pt x="4064" y="12294"/>
                </a:lnTo>
                <a:lnTo>
                  <a:pt x="8341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60226" y="5195194"/>
            <a:ext cx="660916" cy="2357907"/>
          </a:xfrm>
          <a:custGeom>
            <a:avLst/>
            <a:gdLst/>
            <a:ahLst/>
            <a:cxnLst/>
            <a:rect l="l" t="t" r="r" b="b"/>
            <a:pathLst>
              <a:path w="660916" h="2357907">
                <a:moveTo>
                  <a:pt x="0" y="2357907"/>
                </a:moveTo>
                <a:lnTo>
                  <a:pt x="13616" y="2318991"/>
                </a:lnTo>
                <a:lnTo>
                  <a:pt x="27745" y="2279827"/>
                </a:lnTo>
                <a:lnTo>
                  <a:pt x="41571" y="2243854"/>
                </a:lnTo>
                <a:lnTo>
                  <a:pt x="76350" y="2169131"/>
                </a:lnTo>
                <a:lnTo>
                  <a:pt x="96161" y="2128030"/>
                </a:lnTo>
                <a:lnTo>
                  <a:pt x="113897" y="2090837"/>
                </a:lnTo>
                <a:lnTo>
                  <a:pt x="143869" y="2026693"/>
                </a:lnTo>
                <a:lnTo>
                  <a:pt x="167718" y="1973724"/>
                </a:lnTo>
                <a:lnTo>
                  <a:pt x="186893" y="1928957"/>
                </a:lnTo>
                <a:lnTo>
                  <a:pt x="202846" y="1889417"/>
                </a:lnTo>
                <a:lnTo>
                  <a:pt x="217026" y="1852132"/>
                </a:lnTo>
                <a:lnTo>
                  <a:pt x="230885" y="1814127"/>
                </a:lnTo>
                <a:lnTo>
                  <a:pt x="245874" y="1772429"/>
                </a:lnTo>
                <a:lnTo>
                  <a:pt x="254245" y="1749266"/>
                </a:lnTo>
                <a:lnTo>
                  <a:pt x="263442" y="1724065"/>
                </a:lnTo>
                <a:lnTo>
                  <a:pt x="273646" y="1696453"/>
                </a:lnTo>
                <a:lnTo>
                  <a:pt x="272740" y="1692643"/>
                </a:lnTo>
                <a:lnTo>
                  <a:pt x="232439" y="1680931"/>
                </a:lnTo>
                <a:lnTo>
                  <a:pt x="182998" y="1674203"/>
                </a:lnTo>
                <a:lnTo>
                  <a:pt x="166532" y="1672038"/>
                </a:lnTo>
                <a:lnTo>
                  <a:pt x="126828" y="1664953"/>
                </a:lnTo>
                <a:lnTo>
                  <a:pt x="115327" y="1659150"/>
                </a:lnTo>
                <a:lnTo>
                  <a:pt x="117084" y="1649331"/>
                </a:lnTo>
                <a:lnTo>
                  <a:pt x="118820" y="1638056"/>
                </a:lnTo>
                <a:lnTo>
                  <a:pt x="123874" y="1597437"/>
                </a:lnTo>
                <a:lnTo>
                  <a:pt x="128645" y="1550706"/>
                </a:lnTo>
                <a:lnTo>
                  <a:pt x="133068" y="1503105"/>
                </a:lnTo>
                <a:lnTo>
                  <a:pt x="134453" y="1487951"/>
                </a:lnTo>
                <a:lnTo>
                  <a:pt x="135790" y="1473477"/>
                </a:lnTo>
                <a:lnTo>
                  <a:pt x="140603" y="1426264"/>
                </a:lnTo>
                <a:lnTo>
                  <a:pt x="144749" y="1411195"/>
                </a:lnTo>
                <a:lnTo>
                  <a:pt x="150062" y="1412133"/>
                </a:lnTo>
                <a:lnTo>
                  <a:pt x="195063" y="1426632"/>
                </a:lnTo>
                <a:lnTo>
                  <a:pt x="210139" y="1431812"/>
                </a:lnTo>
                <a:lnTo>
                  <a:pt x="225902" y="1437161"/>
                </a:lnTo>
                <a:lnTo>
                  <a:pt x="273087" y="1451959"/>
                </a:lnTo>
                <a:lnTo>
                  <a:pt x="311254" y="1460127"/>
                </a:lnTo>
                <a:lnTo>
                  <a:pt x="320002" y="1460320"/>
                </a:lnTo>
                <a:lnTo>
                  <a:pt x="326060" y="1458870"/>
                </a:lnTo>
                <a:lnTo>
                  <a:pt x="329445" y="1445737"/>
                </a:lnTo>
                <a:lnTo>
                  <a:pt x="331748" y="1430410"/>
                </a:lnTo>
                <a:lnTo>
                  <a:pt x="333113" y="1413049"/>
                </a:lnTo>
                <a:lnTo>
                  <a:pt x="333678" y="1393812"/>
                </a:lnTo>
                <a:lnTo>
                  <a:pt x="333586" y="1372858"/>
                </a:lnTo>
                <a:lnTo>
                  <a:pt x="332977" y="1350347"/>
                </a:lnTo>
                <a:lnTo>
                  <a:pt x="331993" y="1326436"/>
                </a:lnTo>
                <a:lnTo>
                  <a:pt x="330774" y="1301285"/>
                </a:lnTo>
                <a:lnTo>
                  <a:pt x="329461" y="1275053"/>
                </a:lnTo>
                <a:lnTo>
                  <a:pt x="328196" y="1247898"/>
                </a:lnTo>
                <a:lnTo>
                  <a:pt x="327119" y="1219979"/>
                </a:lnTo>
                <a:lnTo>
                  <a:pt x="326372" y="1191456"/>
                </a:lnTo>
                <a:lnTo>
                  <a:pt x="326095" y="1162486"/>
                </a:lnTo>
                <a:lnTo>
                  <a:pt x="326430" y="1133229"/>
                </a:lnTo>
                <a:lnTo>
                  <a:pt x="329497" y="1074489"/>
                </a:lnTo>
                <a:lnTo>
                  <a:pt x="336702" y="1016506"/>
                </a:lnTo>
                <a:lnTo>
                  <a:pt x="349173" y="960551"/>
                </a:lnTo>
                <a:lnTo>
                  <a:pt x="358766" y="925721"/>
                </a:lnTo>
                <a:lnTo>
                  <a:pt x="366957" y="894053"/>
                </a:lnTo>
                <a:lnTo>
                  <a:pt x="374017" y="865062"/>
                </a:lnTo>
                <a:lnTo>
                  <a:pt x="380217" y="838262"/>
                </a:lnTo>
                <a:lnTo>
                  <a:pt x="385828" y="813171"/>
                </a:lnTo>
                <a:lnTo>
                  <a:pt x="391122" y="789302"/>
                </a:lnTo>
                <a:lnTo>
                  <a:pt x="396368" y="766172"/>
                </a:lnTo>
                <a:lnTo>
                  <a:pt x="407805" y="720189"/>
                </a:lnTo>
                <a:lnTo>
                  <a:pt x="422306" y="671343"/>
                </a:lnTo>
                <a:lnTo>
                  <a:pt x="442041" y="615758"/>
                </a:lnTo>
                <a:lnTo>
                  <a:pt x="469178" y="549557"/>
                </a:lnTo>
                <a:lnTo>
                  <a:pt x="486199" y="511264"/>
                </a:lnTo>
                <a:lnTo>
                  <a:pt x="505883" y="468863"/>
                </a:lnTo>
                <a:lnTo>
                  <a:pt x="528502" y="421869"/>
                </a:lnTo>
                <a:lnTo>
                  <a:pt x="554327" y="369798"/>
                </a:lnTo>
                <a:lnTo>
                  <a:pt x="583628" y="312166"/>
                </a:lnTo>
                <a:lnTo>
                  <a:pt x="605552" y="275700"/>
                </a:lnTo>
                <a:lnTo>
                  <a:pt x="627158" y="245448"/>
                </a:lnTo>
                <a:lnTo>
                  <a:pt x="633782" y="235966"/>
                </a:lnTo>
                <a:lnTo>
                  <a:pt x="654494" y="196604"/>
                </a:lnTo>
                <a:lnTo>
                  <a:pt x="660916" y="160902"/>
                </a:lnTo>
                <a:lnTo>
                  <a:pt x="660742" y="146935"/>
                </a:lnTo>
                <a:lnTo>
                  <a:pt x="576199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627031" y="5172242"/>
            <a:ext cx="4864" cy="15214"/>
          </a:xfrm>
          <a:custGeom>
            <a:avLst/>
            <a:gdLst/>
            <a:ahLst/>
            <a:cxnLst/>
            <a:rect l="l" t="t" r="r" b="b"/>
            <a:pathLst>
              <a:path w="4864" h="15214">
                <a:moveTo>
                  <a:pt x="4673" y="15214"/>
                </a:moveTo>
                <a:lnTo>
                  <a:pt x="0" y="7556"/>
                </a:lnTo>
                <a:lnTo>
                  <a:pt x="4864" y="0"/>
                </a:lnTo>
              </a:path>
            </a:pathLst>
          </a:custGeom>
          <a:ln w="35902">
            <a:solidFill>
              <a:srgbClr val="B51F7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42151" y="5132344"/>
            <a:ext cx="15405" cy="23939"/>
          </a:xfrm>
          <a:custGeom>
            <a:avLst/>
            <a:gdLst/>
            <a:ahLst/>
            <a:cxnLst/>
            <a:rect l="l" t="t" r="r" b="b"/>
            <a:pathLst>
              <a:path w="15405" h="23939">
                <a:moveTo>
                  <a:pt x="0" y="23939"/>
                </a:moveTo>
                <a:lnTo>
                  <a:pt x="15405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62685" y="5004621"/>
            <a:ext cx="77000" cy="119735"/>
          </a:xfrm>
          <a:custGeom>
            <a:avLst/>
            <a:gdLst/>
            <a:ahLst/>
            <a:cxnLst/>
            <a:rect l="l" t="t" r="r" b="b"/>
            <a:pathLst>
              <a:path w="77000" h="119735">
                <a:moveTo>
                  <a:pt x="0" y="119735"/>
                </a:moveTo>
                <a:lnTo>
                  <a:pt x="77000" y="0"/>
                </a:lnTo>
              </a:path>
            </a:pathLst>
          </a:custGeom>
          <a:ln w="35902">
            <a:solidFill>
              <a:srgbClr val="B51F77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32555" y="8309194"/>
            <a:ext cx="558906" cy="463273"/>
          </a:xfrm>
          <a:custGeom>
            <a:avLst/>
            <a:gdLst/>
            <a:ahLst/>
            <a:cxnLst/>
            <a:rect l="l" t="t" r="r" b="b"/>
            <a:pathLst>
              <a:path w="558906" h="463273">
                <a:moveTo>
                  <a:pt x="341770" y="0"/>
                </a:moveTo>
                <a:lnTo>
                  <a:pt x="334952" y="892"/>
                </a:lnTo>
                <a:lnTo>
                  <a:pt x="326614" y="4673"/>
                </a:lnTo>
                <a:lnTo>
                  <a:pt x="316058" y="11319"/>
                </a:lnTo>
                <a:lnTo>
                  <a:pt x="294503" y="26379"/>
                </a:lnTo>
                <a:lnTo>
                  <a:pt x="282697" y="34294"/>
                </a:lnTo>
                <a:lnTo>
                  <a:pt x="270684" y="42104"/>
                </a:lnTo>
                <a:lnTo>
                  <a:pt x="258459" y="49883"/>
                </a:lnTo>
                <a:lnTo>
                  <a:pt x="209267" y="80950"/>
                </a:lnTo>
                <a:lnTo>
                  <a:pt x="197064" y="88952"/>
                </a:lnTo>
                <a:lnTo>
                  <a:pt x="161517" y="114127"/>
                </a:lnTo>
                <a:lnTo>
                  <a:pt x="128615" y="141877"/>
                </a:lnTo>
                <a:lnTo>
                  <a:pt x="99711" y="173258"/>
                </a:lnTo>
                <a:lnTo>
                  <a:pt x="74557" y="211108"/>
                </a:lnTo>
                <a:lnTo>
                  <a:pt x="51057" y="250994"/>
                </a:lnTo>
                <a:lnTo>
                  <a:pt x="31867" y="287511"/>
                </a:lnTo>
                <a:lnTo>
                  <a:pt x="17085" y="322668"/>
                </a:lnTo>
                <a:lnTo>
                  <a:pt x="4405" y="370898"/>
                </a:lnTo>
                <a:lnTo>
                  <a:pt x="326" y="410174"/>
                </a:lnTo>
                <a:lnTo>
                  <a:pt x="0" y="427030"/>
                </a:lnTo>
                <a:lnTo>
                  <a:pt x="126" y="436204"/>
                </a:lnTo>
                <a:lnTo>
                  <a:pt x="39174" y="463273"/>
                </a:lnTo>
                <a:lnTo>
                  <a:pt x="53590" y="463177"/>
                </a:lnTo>
                <a:lnTo>
                  <a:pt x="103824" y="460745"/>
                </a:lnTo>
                <a:lnTo>
                  <a:pt x="173535" y="454640"/>
                </a:lnTo>
                <a:lnTo>
                  <a:pt x="225042" y="448628"/>
                </a:lnTo>
                <a:lnTo>
                  <a:pt x="312882" y="431690"/>
                </a:lnTo>
                <a:lnTo>
                  <a:pt x="354094" y="421527"/>
                </a:lnTo>
                <a:lnTo>
                  <a:pt x="399309" y="405216"/>
                </a:lnTo>
                <a:lnTo>
                  <a:pt x="436819" y="388040"/>
                </a:lnTo>
                <a:lnTo>
                  <a:pt x="468853" y="366567"/>
                </a:lnTo>
                <a:lnTo>
                  <a:pt x="511937" y="332961"/>
                </a:lnTo>
                <a:lnTo>
                  <a:pt x="521563" y="325508"/>
                </a:lnTo>
                <a:lnTo>
                  <a:pt x="530368" y="318985"/>
                </a:lnTo>
                <a:lnTo>
                  <a:pt x="540487" y="311609"/>
                </a:lnTo>
                <a:lnTo>
                  <a:pt x="551029" y="302749"/>
                </a:lnTo>
                <a:lnTo>
                  <a:pt x="558906" y="293258"/>
                </a:lnTo>
                <a:lnTo>
                  <a:pt x="551491" y="281485"/>
                </a:lnTo>
                <a:lnTo>
                  <a:pt x="545635" y="272335"/>
                </a:lnTo>
                <a:lnTo>
                  <a:pt x="529141" y="248967"/>
                </a:lnTo>
                <a:lnTo>
                  <a:pt x="527149" y="246398"/>
                </a:lnTo>
                <a:lnTo>
                  <a:pt x="504483" y="212765"/>
                </a:lnTo>
                <a:lnTo>
                  <a:pt x="496878" y="201392"/>
                </a:lnTo>
                <a:lnTo>
                  <a:pt x="474199" y="168960"/>
                </a:lnTo>
                <a:lnTo>
                  <a:pt x="444230" y="128516"/>
                </a:lnTo>
                <a:lnTo>
                  <a:pt x="407095" y="79707"/>
                </a:lnTo>
                <a:lnTo>
                  <a:pt x="399699" y="69872"/>
                </a:lnTo>
                <a:lnTo>
                  <a:pt x="392311" y="59941"/>
                </a:lnTo>
                <a:lnTo>
                  <a:pt x="384904" y="49849"/>
                </a:lnTo>
                <a:lnTo>
                  <a:pt x="377554" y="39669"/>
                </a:lnTo>
                <a:lnTo>
                  <a:pt x="367839" y="25773"/>
                </a:lnTo>
                <a:lnTo>
                  <a:pt x="360103" y="14882"/>
                </a:lnTo>
                <a:lnTo>
                  <a:pt x="353646" y="6971"/>
                </a:lnTo>
                <a:lnTo>
                  <a:pt x="347768" y="2018"/>
                </a:lnTo>
                <a:lnTo>
                  <a:pt x="341770" y="0"/>
                </a:lnTo>
                <a:close/>
              </a:path>
            </a:pathLst>
          </a:custGeom>
          <a:solidFill>
            <a:srgbClr val="899E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20629" y="7973033"/>
            <a:ext cx="592302" cy="682040"/>
          </a:xfrm>
          <a:custGeom>
            <a:avLst/>
            <a:gdLst/>
            <a:ahLst/>
            <a:cxnLst/>
            <a:rect l="l" t="t" r="r" b="b"/>
            <a:pathLst>
              <a:path w="592302" h="682040">
                <a:moveTo>
                  <a:pt x="264744" y="0"/>
                </a:moveTo>
                <a:lnTo>
                  <a:pt x="0" y="524992"/>
                </a:lnTo>
                <a:lnTo>
                  <a:pt x="309613" y="682040"/>
                </a:lnTo>
                <a:lnTo>
                  <a:pt x="592302" y="161531"/>
                </a:lnTo>
                <a:lnTo>
                  <a:pt x="264744" y="0"/>
                </a:lnTo>
                <a:close/>
              </a:path>
            </a:pathLst>
          </a:custGeom>
          <a:solidFill>
            <a:srgbClr val="899E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16576" y="7618136"/>
            <a:ext cx="839353" cy="745108"/>
          </a:xfrm>
          <a:custGeom>
            <a:avLst/>
            <a:gdLst/>
            <a:ahLst/>
            <a:cxnLst/>
            <a:rect l="l" t="t" r="r" b="b"/>
            <a:pathLst>
              <a:path w="839353" h="745108">
                <a:moveTo>
                  <a:pt x="233708" y="61055"/>
                </a:moveTo>
                <a:lnTo>
                  <a:pt x="229871" y="64756"/>
                </a:lnTo>
                <a:lnTo>
                  <a:pt x="225929" y="72060"/>
                </a:lnTo>
                <a:lnTo>
                  <a:pt x="0" y="283102"/>
                </a:lnTo>
                <a:lnTo>
                  <a:pt x="20033" y="316943"/>
                </a:lnTo>
                <a:lnTo>
                  <a:pt x="50629" y="364324"/>
                </a:lnTo>
                <a:lnTo>
                  <a:pt x="82132" y="408883"/>
                </a:lnTo>
                <a:lnTo>
                  <a:pt x="114825" y="452012"/>
                </a:lnTo>
                <a:lnTo>
                  <a:pt x="222872" y="586734"/>
                </a:lnTo>
                <a:lnTo>
                  <a:pt x="245337" y="615052"/>
                </a:lnTo>
                <a:lnTo>
                  <a:pt x="269941" y="645177"/>
                </a:lnTo>
                <a:lnTo>
                  <a:pt x="296481" y="675137"/>
                </a:lnTo>
                <a:lnTo>
                  <a:pt x="324757" y="702963"/>
                </a:lnTo>
                <a:lnTo>
                  <a:pt x="364810" y="733336"/>
                </a:lnTo>
                <a:lnTo>
                  <a:pt x="401505" y="745108"/>
                </a:lnTo>
                <a:lnTo>
                  <a:pt x="418808" y="744651"/>
                </a:lnTo>
                <a:lnTo>
                  <a:pt x="466670" y="722503"/>
                </a:lnTo>
                <a:lnTo>
                  <a:pt x="495318" y="694254"/>
                </a:lnTo>
                <a:lnTo>
                  <a:pt x="521462" y="658793"/>
                </a:lnTo>
                <a:lnTo>
                  <a:pt x="545190" y="619183"/>
                </a:lnTo>
                <a:lnTo>
                  <a:pt x="566592" y="578489"/>
                </a:lnTo>
                <a:lnTo>
                  <a:pt x="585756" y="539773"/>
                </a:lnTo>
                <a:lnTo>
                  <a:pt x="594527" y="522115"/>
                </a:lnTo>
                <a:lnTo>
                  <a:pt x="602771" y="506101"/>
                </a:lnTo>
                <a:lnTo>
                  <a:pt x="610501" y="492114"/>
                </a:lnTo>
                <a:lnTo>
                  <a:pt x="617728" y="480536"/>
                </a:lnTo>
                <a:lnTo>
                  <a:pt x="627017" y="466529"/>
                </a:lnTo>
                <a:lnTo>
                  <a:pt x="635933" y="452390"/>
                </a:lnTo>
                <a:lnTo>
                  <a:pt x="660792" y="409299"/>
                </a:lnTo>
                <a:lnTo>
                  <a:pt x="683573" y="365448"/>
                </a:lnTo>
                <a:lnTo>
                  <a:pt x="719556" y="291546"/>
                </a:lnTo>
                <a:lnTo>
                  <a:pt x="726777" y="276750"/>
                </a:lnTo>
                <a:lnTo>
                  <a:pt x="734090" y="261977"/>
                </a:lnTo>
                <a:lnTo>
                  <a:pt x="741531" y="247238"/>
                </a:lnTo>
                <a:lnTo>
                  <a:pt x="745346" y="239867"/>
                </a:lnTo>
                <a:lnTo>
                  <a:pt x="584370" y="239867"/>
                </a:lnTo>
                <a:lnTo>
                  <a:pt x="546662" y="232522"/>
                </a:lnTo>
                <a:lnTo>
                  <a:pt x="505518" y="215854"/>
                </a:lnTo>
                <a:lnTo>
                  <a:pt x="461286" y="194591"/>
                </a:lnTo>
                <a:lnTo>
                  <a:pt x="415655" y="170587"/>
                </a:lnTo>
                <a:lnTo>
                  <a:pt x="313263" y="114362"/>
                </a:lnTo>
                <a:lnTo>
                  <a:pt x="300022" y="107314"/>
                </a:lnTo>
                <a:lnTo>
                  <a:pt x="287316" y="100720"/>
                </a:lnTo>
                <a:lnTo>
                  <a:pt x="275209" y="94647"/>
                </a:lnTo>
                <a:lnTo>
                  <a:pt x="258191" y="77753"/>
                </a:lnTo>
                <a:lnTo>
                  <a:pt x="246508" y="66935"/>
                </a:lnTo>
                <a:lnTo>
                  <a:pt x="238800" y="61575"/>
                </a:lnTo>
                <a:lnTo>
                  <a:pt x="233708" y="61055"/>
                </a:lnTo>
                <a:close/>
              </a:path>
              <a:path w="839353" h="745108">
                <a:moveTo>
                  <a:pt x="753931" y="0"/>
                </a:moveTo>
                <a:lnTo>
                  <a:pt x="715474" y="4018"/>
                </a:lnTo>
                <a:lnTo>
                  <a:pt x="669565" y="18117"/>
                </a:lnTo>
                <a:lnTo>
                  <a:pt x="636917" y="40387"/>
                </a:lnTo>
                <a:lnTo>
                  <a:pt x="621895" y="75960"/>
                </a:lnTo>
                <a:lnTo>
                  <a:pt x="617150" y="119928"/>
                </a:lnTo>
                <a:lnTo>
                  <a:pt x="616289" y="165292"/>
                </a:lnTo>
                <a:lnTo>
                  <a:pt x="615788" y="178778"/>
                </a:lnTo>
                <a:lnTo>
                  <a:pt x="606125" y="224994"/>
                </a:lnTo>
                <a:lnTo>
                  <a:pt x="584370" y="239867"/>
                </a:lnTo>
                <a:lnTo>
                  <a:pt x="745346" y="239867"/>
                </a:lnTo>
                <a:lnTo>
                  <a:pt x="764979" y="203349"/>
                </a:lnTo>
                <a:lnTo>
                  <a:pt x="778092" y="180585"/>
                </a:lnTo>
                <a:lnTo>
                  <a:pt x="783993" y="170219"/>
                </a:lnTo>
                <a:lnTo>
                  <a:pt x="805380" y="131150"/>
                </a:lnTo>
                <a:lnTo>
                  <a:pt x="826169" y="89639"/>
                </a:lnTo>
                <a:lnTo>
                  <a:pt x="839353" y="51633"/>
                </a:lnTo>
                <a:lnTo>
                  <a:pt x="834660" y="39652"/>
                </a:lnTo>
                <a:lnTo>
                  <a:pt x="801547" y="8725"/>
                </a:lnTo>
                <a:lnTo>
                  <a:pt x="766579" y="464"/>
                </a:lnTo>
                <a:lnTo>
                  <a:pt x="753931" y="0"/>
                </a:lnTo>
                <a:close/>
              </a:path>
            </a:pathLst>
          </a:custGeom>
          <a:solidFill>
            <a:srgbClr val="899E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72439" y="2743289"/>
            <a:ext cx="873904" cy="941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59772" y="5048465"/>
            <a:ext cx="36147" cy="36837"/>
          </a:xfrm>
          <a:custGeom>
            <a:avLst/>
            <a:gdLst/>
            <a:ahLst/>
            <a:cxnLst/>
            <a:rect l="l" t="t" r="r" b="b"/>
            <a:pathLst>
              <a:path w="36147" h="36837">
                <a:moveTo>
                  <a:pt x="18512" y="0"/>
                </a:moveTo>
                <a:lnTo>
                  <a:pt x="5856" y="4862"/>
                </a:lnTo>
                <a:lnTo>
                  <a:pt x="0" y="17188"/>
                </a:lnTo>
                <a:lnTo>
                  <a:pt x="4510" y="30566"/>
                </a:lnTo>
                <a:lnTo>
                  <a:pt x="16126" y="36837"/>
                </a:lnTo>
                <a:lnTo>
                  <a:pt x="29705" y="32498"/>
                </a:lnTo>
                <a:lnTo>
                  <a:pt x="36147" y="21111"/>
                </a:lnTo>
                <a:lnTo>
                  <a:pt x="32083" y="7013"/>
                </a:lnTo>
                <a:lnTo>
                  <a:pt x="21239" y="264"/>
                </a:lnTo>
                <a:lnTo>
                  <a:pt x="1851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59772" y="5048465"/>
            <a:ext cx="36147" cy="36837"/>
          </a:xfrm>
          <a:custGeom>
            <a:avLst/>
            <a:gdLst/>
            <a:ahLst/>
            <a:cxnLst/>
            <a:rect l="l" t="t" r="r" b="b"/>
            <a:pathLst>
              <a:path w="36147" h="36837">
                <a:moveTo>
                  <a:pt x="18512" y="0"/>
                </a:moveTo>
                <a:lnTo>
                  <a:pt x="5856" y="4862"/>
                </a:lnTo>
                <a:lnTo>
                  <a:pt x="0" y="17188"/>
                </a:lnTo>
                <a:lnTo>
                  <a:pt x="4510" y="30566"/>
                </a:lnTo>
                <a:lnTo>
                  <a:pt x="16126" y="36837"/>
                </a:lnTo>
                <a:lnTo>
                  <a:pt x="29705" y="32498"/>
                </a:lnTo>
                <a:lnTo>
                  <a:pt x="36147" y="21111"/>
                </a:lnTo>
                <a:lnTo>
                  <a:pt x="32083" y="7013"/>
                </a:lnTo>
                <a:lnTo>
                  <a:pt x="21239" y="264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044595" y="6081509"/>
            <a:ext cx="16662" cy="5841"/>
          </a:xfrm>
          <a:custGeom>
            <a:avLst/>
            <a:gdLst/>
            <a:ahLst/>
            <a:cxnLst/>
            <a:rect l="l" t="t" r="r" b="b"/>
            <a:pathLst>
              <a:path w="16662" h="5841">
                <a:moveTo>
                  <a:pt x="16662" y="0"/>
                </a:moveTo>
                <a:lnTo>
                  <a:pt x="0" y="5143"/>
                </a:lnTo>
                <a:lnTo>
                  <a:pt x="6007" y="5841"/>
                </a:lnTo>
                <a:lnTo>
                  <a:pt x="12039" y="4000"/>
                </a:lnTo>
                <a:lnTo>
                  <a:pt x="1666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044595" y="6081509"/>
            <a:ext cx="16662" cy="5841"/>
          </a:xfrm>
          <a:custGeom>
            <a:avLst/>
            <a:gdLst/>
            <a:ahLst/>
            <a:cxnLst/>
            <a:rect l="l" t="t" r="r" b="b"/>
            <a:pathLst>
              <a:path w="16662" h="5841">
                <a:moveTo>
                  <a:pt x="0" y="5143"/>
                </a:moveTo>
                <a:lnTo>
                  <a:pt x="6007" y="5841"/>
                </a:lnTo>
                <a:lnTo>
                  <a:pt x="12039" y="4000"/>
                </a:lnTo>
                <a:lnTo>
                  <a:pt x="16662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26475" y="6043693"/>
            <a:ext cx="42521" cy="36923"/>
          </a:xfrm>
          <a:custGeom>
            <a:avLst/>
            <a:gdLst/>
            <a:ahLst/>
            <a:cxnLst/>
            <a:rect l="l" t="t" r="r" b="b"/>
            <a:pathLst>
              <a:path w="42521" h="36923">
                <a:moveTo>
                  <a:pt x="15216" y="0"/>
                </a:moveTo>
                <a:lnTo>
                  <a:pt x="6431" y="3965"/>
                </a:lnTo>
                <a:lnTo>
                  <a:pt x="42" y="16354"/>
                </a:lnTo>
                <a:lnTo>
                  <a:pt x="0" y="27732"/>
                </a:lnTo>
                <a:lnTo>
                  <a:pt x="5442" y="36923"/>
                </a:lnTo>
                <a:lnTo>
                  <a:pt x="39258" y="32530"/>
                </a:lnTo>
                <a:lnTo>
                  <a:pt x="42521" y="20860"/>
                </a:lnTo>
                <a:lnTo>
                  <a:pt x="39436" y="9462"/>
                </a:lnTo>
                <a:lnTo>
                  <a:pt x="26361" y="1426"/>
                </a:lnTo>
                <a:lnTo>
                  <a:pt x="1521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26475" y="6043693"/>
            <a:ext cx="42521" cy="36923"/>
          </a:xfrm>
          <a:custGeom>
            <a:avLst/>
            <a:gdLst/>
            <a:ahLst/>
            <a:cxnLst/>
            <a:rect l="l" t="t" r="r" b="b"/>
            <a:pathLst>
              <a:path w="42521" h="36923">
                <a:moveTo>
                  <a:pt x="39258" y="32530"/>
                </a:moveTo>
                <a:lnTo>
                  <a:pt x="42521" y="20860"/>
                </a:lnTo>
                <a:lnTo>
                  <a:pt x="39436" y="9462"/>
                </a:lnTo>
                <a:lnTo>
                  <a:pt x="26361" y="1426"/>
                </a:lnTo>
                <a:lnTo>
                  <a:pt x="15216" y="0"/>
                </a:lnTo>
                <a:lnTo>
                  <a:pt x="6431" y="3965"/>
                </a:lnTo>
                <a:lnTo>
                  <a:pt x="42" y="16354"/>
                </a:lnTo>
                <a:lnTo>
                  <a:pt x="0" y="27732"/>
                </a:lnTo>
                <a:lnTo>
                  <a:pt x="5442" y="36923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058403" y="6072078"/>
            <a:ext cx="39684" cy="38990"/>
          </a:xfrm>
          <a:custGeom>
            <a:avLst/>
            <a:gdLst/>
            <a:ahLst/>
            <a:cxnLst/>
            <a:rect l="l" t="t" r="r" b="b"/>
            <a:pathLst>
              <a:path w="39684" h="38990">
                <a:moveTo>
                  <a:pt x="25030" y="0"/>
                </a:moveTo>
                <a:lnTo>
                  <a:pt x="13529" y="371"/>
                </a:lnTo>
                <a:lnTo>
                  <a:pt x="2856" y="9236"/>
                </a:lnTo>
                <a:lnTo>
                  <a:pt x="0" y="20965"/>
                </a:lnTo>
                <a:lnTo>
                  <a:pt x="3967" y="32120"/>
                </a:lnTo>
                <a:lnTo>
                  <a:pt x="16593" y="38990"/>
                </a:lnTo>
                <a:lnTo>
                  <a:pt x="27548" y="38834"/>
                </a:lnTo>
                <a:lnTo>
                  <a:pt x="37380" y="26493"/>
                </a:lnTo>
                <a:lnTo>
                  <a:pt x="39684" y="15624"/>
                </a:lnTo>
                <a:lnTo>
                  <a:pt x="36014" y="6751"/>
                </a:lnTo>
                <a:lnTo>
                  <a:pt x="2503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058403" y="6072078"/>
            <a:ext cx="39684" cy="38990"/>
          </a:xfrm>
          <a:custGeom>
            <a:avLst/>
            <a:gdLst/>
            <a:ahLst/>
            <a:cxnLst/>
            <a:rect l="l" t="t" r="r" b="b"/>
            <a:pathLst>
              <a:path w="39684" h="38990">
                <a:moveTo>
                  <a:pt x="2856" y="9236"/>
                </a:moveTo>
                <a:lnTo>
                  <a:pt x="0" y="20965"/>
                </a:lnTo>
                <a:lnTo>
                  <a:pt x="3967" y="32120"/>
                </a:lnTo>
                <a:lnTo>
                  <a:pt x="16593" y="38990"/>
                </a:lnTo>
                <a:lnTo>
                  <a:pt x="27548" y="38834"/>
                </a:lnTo>
                <a:lnTo>
                  <a:pt x="37380" y="26493"/>
                </a:lnTo>
                <a:lnTo>
                  <a:pt x="39684" y="15624"/>
                </a:lnTo>
                <a:lnTo>
                  <a:pt x="36014" y="6751"/>
                </a:lnTo>
                <a:lnTo>
                  <a:pt x="25030" y="0"/>
                </a:lnTo>
                <a:lnTo>
                  <a:pt x="13529" y="371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498783" y="6693772"/>
            <a:ext cx="36486" cy="37294"/>
          </a:xfrm>
          <a:custGeom>
            <a:avLst/>
            <a:gdLst/>
            <a:ahLst/>
            <a:cxnLst/>
            <a:rect l="l" t="t" r="r" b="b"/>
            <a:pathLst>
              <a:path w="36486" h="37294">
                <a:moveTo>
                  <a:pt x="18757" y="0"/>
                </a:moveTo>
                <a:lnTo>
                  <a:pt x="6053" y="4800"/>
                </a:lnTo>
                <a:lnTo>
                  <a:pt x="0" y="17009"/>
                </a:lnTo>
                <a:lnTo>
                  <a:pt x="4303" y="30652"/>
                </a:lnTo>
                <a:lnTo>
                  <a:pt x="15554" y="37294"/>
                </a:lnTo>
                <a:lnTo>
                  <a:pt x="29590" y="33272"/>
                </a:lnTo>
                <a:lnTo>
                  <a:pt x="36486" y="22430"/>
                </a:lnTo>
                <a:lnTo>
                  <a:pt x="32856" y="7803"/>
                </a:lnTo>
                <a:lnTo>
                  <a:pt x="22681" y="517"/>
                </a:lnTo>
                <a:lnTo>
                  <a:pt x="1875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98783" y="6693772"/>
            <a:ext cx="36486" cy="37294"/>
          </a:xfrm>
          <a:custGeom>
            <a:avLst/>
            <a:gdLst/>
            <a:ahLst/>
            <a:cxnLst/>
            <a:rect l="l" t="t" r="r" b="b"/>
            <a:pathLst>
              <a:path w="36486" h="37294">
                <a:moveTo>
                  <a:pt x="18757" y="0"/>
                </a:moveTo>
                <a:lnTo>
                  <a:pt x="6053" y="4800"/>
                </a:lnTo>
                <a:lnTo>
                  <a:pt x="0" y="17009"/>
                </a:lnTo>
                <a:lnTo>
                  <a:pt x="4303" y="30652"/>
                </a:lnTo>
                <a:lnTo>
                  <a:pt x="15554" y="37294"/>
                </a:lnTo>
                <a:lnTo>
                  <a:pt x="29590" y="33272"/>
                </a:lnTo>
                <a:lnTo>
                  <a:pt x="36486" y="22430"/>
                </a:lnTo>
                <a:lnTo>
                  <a:pt x="32856" y="7803"/>
                </a:lnTo>
                <a:lnTo>
                  <a:pt x="22681" y="51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22683" y="6710746"/>
            <a:ext cx="31940" cy="32435"/>
          </a:xfrm>
          <a:custGeom>
            <a:avLst/>
            <a:gdLst/>
            <a:ahLst/>
            <a:cxnLst/>
            <a:rect l="l" t="t" r="r" b="b"/>
            <a:pathLst>
              <a:path w="31940" h="32435">
                <a:moveTo>
                  <a:pt x="7556" y="0"/>
                </a:moveTo>
                <a:lnTo>
                  <a:pt x="355" y="7048"/>
                </a:lnTo>
                <a:lnTo>
                  <a:pt x="0" y="24790"/>
                </a:lnTo>
                <a:lnTo>
                  <a:pt x="6934" y="32092"/>
                </a:lnTo>
                <a:lnTo>
                  <a:pt x="24384" y="32435"/>
                </a:lnTo>
                <a:lnTo>
                  <a:pt x="31584" y="25387"/>
                </a:lnTo>
                <a:lnTo>
                  <a:pt x="31940" y="7670"/>
                </a:lnTo>
                <a:lnTo>
                  <a:pt x="25006" y="330"/>
                </a:lnTo>
                <a:lnTo>
                  <a:pt x="755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522683" y="6710746"/>
            <a:ext cx="31940" cy="32435"/>
          </a:xfrm>
          <a:custGeom>
            <a:avLst/>
            <a:gdLst/>
            <a:ahLst/>
            <a:cxnLst/>
            <a:rect l="l" t="t" r="r" b="b"/>
            <a:pathLst>
              <a:path w="31940" h="32435">
                <a:moveTo>
                  <a:pt x="16294" y="177"/>
                </a:moveTo>
                <a:lnTo>
                  <a:pt x="7556" y="0"/>
                </a:lnTo>
                <a:lnTo>
                  <a:pt x="355" y="7048"/>
                </a:lnTo>
                <a:lnTo>
                  <a:pt x="190" y="15913"/>
                </a:lnTo>
                <a:lnTo>
                  <a:pt x="0" y="24790"/>
                </a:lnTo>
                <a:lnTo>
                  <a:pt x="6934" y="32092"/>
                </a:lnTo>
                <a:lnTo>
                  <a:pt x="15659" y="32270"/>
                </a:lnTo>
                <a:lnTo>
                  <a:pt x="24384" y="32435"/>
                </a:lnTo>
                <a:lnTo>
                  <a:pt x="31584" y="25387"/>
                </a:lnTo>
                <a:lnTo>
                  <a:pt x="31762" y="16522"/>
                </a:lnTo>
                <a:lnTo>
                  <a:pt x="31940" y="7670"/>
                </a:lnTo>
                <a:lnTo>
                  <a:pt x="25006" y="330"/>
                </a:lnTo>
                <a:lnTo>
                  <a:pt x="16294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491439" y="6653161"/>
            <a:ext cx="36966" cy="38101"/>
          </a:xfrm>
          <a:custGeom>
            <a:avLst/>
            <a:gdLst/>
            <a:ahLst/>
            <a:cxnLst/>
            <a:rect l="l" t="t" r="r" b="b"/>
            <a:pathLst>
              <a:path w="36966" h="38101">
                <a:moveTo>
                  <a:pt x="19190" y="0"/>
                </a:moveTo>
                <a:lnTo>
                  <a:pt x="6415" y="4698"/>
                </a:lnTo>
                <a:lnTo>
                  <a:pt x="0" y="16698"/>
                </a:lnTo>
                <a:lnTo>
                  <a:pt x="3928" y="30852"/>
                </a:lnTo>
                <a:lnTo>
                  <a:pt x="14536" y="38101"/>
                </a:lnTo>
                <a:lnTo>
                  <a:pt x="29300" y="34711"/>
                </a:lnTo>
                <a:lnTo>
                  <a:pt x="36966" y="24833"/>
                </a:lnTo>
                <a:lnTo>
                  <a:pt x="34171" y="9327"/>
                </a:lnTo>
                <a:lnTo>
                  <a:pt x="25174" y="1156"/>
                </a:lnTo>
                <a:lnTo>
                  <a:pt x="1919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491439" y="6653161"/>
            <a:ext cx="36966" cy="38101"/>
          </a:xfrm>
          <a:custGeom>
            <a:avLst/>
            <a:gdLst/>
            <a:ahLst/>
            <a:cxnLst/>
            <a:rect l="l" t="t" r="r" b="b"/>
            <a:pathLst>
              <a:path w="36966" h="38101">
                <a:moveTo>
                  <a:pt x="19190" y="0"/>
                </a:moveTo>
                <a:lnTo>
                  <a:pt x="6415" y="4698"/>
                </a:lnTo>
                <a:lnTo>
                  <a:pt x="0" y="16698"/>
                </a:lnTo>
                <a:lnTo>
                  <a:pt x="3928" y="30852"/>
                </a:lnTo>
                <a:lnTo>
                  <a:pt x="14536" y="38101"/>
                </a:lnTo>
                <a:lnTo>
                  <a:pt x="29300" y="34711"/>
                </a:lnTo>
                <a:lnTo>
                  <a:pt x="36966" y="24833"/>
                </a:lnTo>
                <a:lnTo>
                  <a:pt x="34171" y="9327"/>
                </a:lnTo>
                <a:lnTo>
                  <a:pt x="25174" y="115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618859" y="7009017"/>
            <a:ext cx="388354" cy="609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461345" y="3688786"/>
            <a:ext cx="122675" cy="311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16333" y="4355717"/>
            <a:ext cx="26568" cy="26987"/>
          </a:xfrm>
          <a:custGeom>
            <a:avLst/>
            <a:gdLst/>
            <a:ahLst/>
            <a:cxnLst/>
            <a:rect l="l" t="t" r="r" b="b"/>
            <a:pathLst>
              <a:path w="26568" h="26987">
                <a:moveTo>
                  <a:pt x="6286" y="0"/>
                </a:moveTo>
                <a:lnTo>
                  <a:pt x="292" y="5880"/>
                </a:lnTo>
                <a:lnTo>
                  <a:pt x="0" y="20599"/>
                </a:lnTo>
                <a:lnTo>
                  <a:pt x="5765" y="26708"/>
                </a:lnTo>
                <a:lnTo>
                  <a:pt x="20281" y="26987"/>
                </a:lnTo>
                <a:lnTo>
                  <a:pt x="26276" y="21120"/>
                </a:lnTo>
                <a:lnTo>
                  <a:pt x="26568" y="6400"/>
                </a:lnTo>
                <a:lnTo>
                  <a:pt x="20802" y="292"/>
                </a:lnTo>
                <a:lnTo>
                  <a:pt x="628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16333" y="4355717"/>
            <a:ext cx="26568" cy="26987"/>
          </a:xfrm>
          <a:custGeom>
            <a:avLst/>
            <a:gdLst/>
            <a:ahLst/>
            <a:cxnLst/>
            <a:rect l="l" t="t" r="r" b="b"/>
            <a:pathLst>
              <a:path w="26568" h="26987">
                <a:moveTo>
                  <a:pt x="13550" y="152"/>
                </a:moveTo>
                <a:lnTo>
                  <a:pt x="6286" y="0"/>
                </a:lnTo>
                <a:lnTo>
                  <a:pt x="292" y="5880"/>
                </a:lnTo>
                <a:lnTo>
                  <a:pt x="139" y="13246"/>
                </a:lnTo>
                <a:lnTo>
                  <a:pt x="0" y="20599"/>
                </a:lnTo>
                <a:lnTo>
                  <a:pt x="5765" y="26708"/>
                </a:lnTo>
                <a:lnTo>
                  <a:pt x="13017" y="26847"/>
                </a:lnTo>
                <a:lnTo>
                  <a:pt x="20281" y="26987"/>
                </a:lnTo>
                <a:lnTo>
                  <a:pt x="26276" y="21120"/>
                </a:lnTo>
                <a:lnTo>
                  <a:pt x="26428" y="13754"/>
                </a:lnTo>
                <a:lnTo>
                  <a:pt x="26568" y="6400"/>
                </a:lnTo>
                <a:lnTo>
                  <a:pt x="20802" y="292"/>
                </a:lnTo>
                <a:lnTo>
                  <a:pt x="13550" y="15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38588" y="4426560"/>
            <a:ext cx="26555" cy="26987"/>
          </a:xfrm>
          <a:custGeom>
            <a:avLst/>
            <a:gdLst/>
            <a:ahLst/>
            <a:cxnLst/>
            <a:rect l="l" t="t" r="r" b="b"/>
            <a:pathLst>
              <a:path w="26555" h="26987">
                <a:moveTo>
                  <a:pt x="6273" y="0"/>
                </a:moveTo>
                <a:lnTo>
                  <a:pt x="279" y="5867"/>
                </a:lnTo>
                <a:lnTo>
                  <a:pt x="0" y="20624"/>
                </a:lnTo>
                <a:lnTo>
                  <a:pt x="5753" y="26708"/>
                </a:lnTo>
                <a:lnTo>
                  <a:pt x="20269" y="26987"/>
                </a:lnTo>
                <a:lnTo>
                  <a:pt x="26263" y="21120"/>
                </a:lnTo>
                <a:lnTo>
                  <a:pt x="26555" y="6375"/>
                </a:lnTo>
                <a:lnTo>
                  <a:pt x="20802" y="292"/>
                </a:lnTo>
                <a:lnTo>
                  <a:pt x="627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638588" y="4426560"/>
            <a:ext cx="26555" cy="26987"/>
          </a:xfrm>
          <a:custGeom>
            <a:avLst/>
            <a:gdLst/>
            <a:ahLst/>
            <a:cxnLst/>
            <a:rect l="l" t="t" r="r" b="b"/>
            <a:pathLst>
              <a:path w="26555" h="26987">
                <a:moveTo>
                  <a:pt x="13538" y="139"/>
                </a:moveTo>
                <a:lnTo>
                  <a:pt x="6273" y="0"/>
                </a:lnTo>
                <a:lnTo>
                  <a:pt x="279" y="5867"/>
                </a:lnTo>
                <a:lnTo>
                  <a:pt x="139" y="13233"/>
                </a:lnTo>
                <a:lnTo>
                  <a:pt x="0" y="20624"/>
                </a:lnTo>
                <a:lnTo>
                  <a:pt x="5753" y="26708"/>
                </a:lnTo>
                <a:lnTo>
                  <a:pt x="13004" y="26847"/>
                </a:lnTo>
                <a:lnTo>
                  <a:pt x="20269" y="26987"/>
                </a:lnTo>
                <a:lnTo>
                  <a:pt x="26263" y="21120"/>
                </a:lnTo>
                <a:lnTo>
                  <a:pt x="26416" y="13754"/>
                </a:lnTo>
                <a:lnTo>
                  <a:pt x="26555" y="6375"/>
                </a:lnTo>
                <a:lnTo>
                  <a:pt x="20802" y="292"/>
                </a:lnTo>
                <a:lnTo>
                  <a:pt x="13538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90234" y="4481178"/>
            <a:ext cx="26581" cy="27000"/>
          </a:xfrm>
          <a:custGeom>
            <a:avLst/>
            <a:gdLst/>
            <a:ahLst/>
            <a:cxnLst/>
            <a:rect l="l" t="t" r="r" b="b"/>
            <a:pathLst>
              <a:path w="26581" h="27000">
                <a:moveTo>
                  <a:pt x="6286" y="0"/>
                </a:moveTo>
                <a:lnTo>
                  <a:pt x="304" y="5867"/>
                </a:lnTo>
                <a:lnTo>
                  <a:pt x="0" y="20612"/>
                </a:lnTo>
                <a:lnTo>
                  <a:pt x="5765" y="26695"/>
                </a:lnTo>
                <a:lnTo>
                  <a:pt x="20294" y="27000"/>
                </a:lnTo>
                <a:lnTo>
                  <a:pt x="26289" y="21132"/>
                </a:lnTo>
                <a:lnTo>
                  <a:pt x="26581" y="6375"/>
                </a:lnTo>
                <a:lnTo>
                  <a:pt x="20815" y="304"/>
                </a:lnTo>
                <a:lnTo>
                  <a:pt x="628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90234" y="4481178"/>
            <a:ext cx="26581" cy="27000"/>
          </a:xfrm>
          <a:custGeom>
            <a:avLst/>
            <a:gdLst/>
            <a:ahLst/>
            <a:cxnLst/>
            <a:rect l="l" t="t" r="r" b="b"/>
            <a:pathLst>
              <a:path w="26581" h="27000">
                <a:moveTo>
                  <a:pt x="13550" y="139"/>
                </a:moveTo>
                <a:lnTo>
                  <a:pt x="6286" y="0"/>
                </a:lnTo>
                <a:lnTo>
                  <a:pt x="304" y="5867"/>
                </a:lnTo>
                <a:lnTo>
                  <a:pt x="152" y="13233"/>
                </a:lnTo>
                <a:lnTo>
                  <a:pt x="0" y="20612"/>
                </a:lnTo>
                <a:lnTo>
                  <a:pt x="5765" y="26695"/>
                </a:lnTo>
                <a:lnTo>
                  <a:pt x="13017" y="26860"/>
                </a:lnTo>
                <a:lnTo>
                  <a:pt x="20294" y="27000"/>
                </a:lnTo>
                <a:lnTo>
                  <a:pt x="26289" y="21132"/>
                </a:lnTo>
                <a:lnTo>
                  <a:pt x="26428" y="13766"/>
                </a:lnTo>
                <a:lnTo>
                  <a:pt x="26581" y="6375"/>
                </a:lnTo>
                <a:lnTo>
                  <a:pt x="20815" y="304"/>
                </a:lnTo>
                <a:lnTo>
                  <a:pt x="13550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66109" y="4721475"/>
            <a:ext cx="26568" cy="26962"/>
          </a:xfrm>
          <a:custGeom>
            <a:avLst/>
            <a:gdLst/>
            <a:ahLst/>
            <a:cxnLst/>
            <a:rect l="l" t="t" r="r" b="b"/>
            <a:pathLst>
              <a:path w="26568" h="26962">
                <a:moveTo>
                  <a:pt x="6286" y="0"/>
                </a:moveTo>
                <a:lnTo>
                  <a:pt x="292" y="5854"/>
                </a:lnTo>
                <a:lnTo>
                  <a:pt x="0" y="20586"/>
                </a:lnTo>
                <a:lnTo>
                  <a:pt x="5765" y="26682"/>
                </a:lnTo>
                <a:lnTo>
                  <a:pt x="20281" y="26962"/>
                </a:lnTo>
                <a:lnTo>
                  <a:pt x="26289" y="21107"/>
                </a:lnTo>
                <a:lnTo>
                  <a:pt x="26568" y="6362"/>
                </a:lnTo>
                <a:lnTo>
                  <a:pt x="20802" y="292"/>
                </a:lnTo>
                <a:lnTo>
                  <a:pt x="628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766109" y="4721475"/>
            <a:ext cx="26568" cy="26962"/>
          </a:xfrm>
          <a:custGeom>
            <a:avLst/>
            <a:gdLst/>
            <a:ahLst/>
            <a:cxnLst/>
            <a:rect l="l" t="t" r="r" b="b"/>
            <a:pathLst>
              <a:path w="26568" h="26962">
                <a:moveTo>
                  <a:pt x="13550" y="139"/>
                </a:moveTo>
                <a:lnTo>
                  <a:pt x="6286" y="0"/>
                </a:lnTo>
                <a:lnTo>
                  <a:pt x="292" y="5854"/>
                </a:lnTo>
                <a:lnTo>
                  <a:pt x="152" y="13220"/>
                </a:lnTo>
                <a:lnTo>
                  <a:pt x="0" y="20586"/>
                </a:lnTo>
                <a:lnTo>
                  <a:pt x="5765" y="26682"/>
                </a:lnTo>
                <a:lnTo>
                  <a:pt x="13017" y="26835"/>
                </a:lnTo>
                <a:lnTo>
                  <a:pt x="20281" y="26962"/>
                </a:lnTo>
                <a:lnTo>
                  <a:pt x="26289" y="21107"/>
                </a:lnTo>
                <a:lnTo>
                  <a:pt x="26428" y="13741"/>
                </a:lnTo>
                <a:lnTo>
                  <a:pt x="26568" y="6362"/>
                </a:lnTo>
                <a:lnTo>
                  <a:pt x="20802" y="292"/>
                </a:lnTo>
                <a:lnTo>
                  <a:pt x="13550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77055" y="4745965"/>
            <a:ext cx="26568" cy="26962"/>
          </a:xfrm>
          <a:custGeom>
            <a:avLst/>
            <a:gdLst/>
            <a:ahLst/>
            <a:cxnLst/>
            <a:rect l="l" t="t" r="r" b="b"/>
            <a:pathLst>
              <a:path w="26568" h="26962">
                <a:moveTo>
                  <a:pt x="6286" y="0"/>
                </a:moveTo>
                <a:lnTo>
                  <a:pt x="292" y="5854"/>
                </a:lnTo>
                <a:lnTo>
                  <a:pt x="0" y="20599"/>
                </a:lnTo>
                <a:lnTo>
                  <a:pt x="5753" y="26695"/>
                </a:lnTo>
                <a:lnTo>
                  <a:pt x="20269" y="26962"/>
                </a:lnTo>
                <a:lnTo>
                  <a:pt x="26263" y="21107"/>
                </a:lnTo>
                <a:lnTo>
                  <a:pt x="26428" y="13741"/>
                </a:lnTo>
                <a:lnTo>
                  <a:pt x="26568" y="6362"/>
                </a:lnTo>
                <a:lnTo>
                  <a:pt x="20789" y="292"/>
                </a:lnTo>
                <a:lnTo>
                  <a:pt x="628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77055" y="4745965"/>
            <a:ext cx="26568" cy="26962"/>
          </a:xfrm>
          <a:custGeom>
            <a:avLst/>
            <a:gdLst/>
            <a:ahLst/>
            <a:cxnLst/>
            <a:rect l="l" t="t" r="r" b="b"/>
            <a:pathLst>
              <a:path w="26568" h="26962">
                <a:moveTo>
                  <a:pt x="13550" y="139"/>
                </a:moveTo>
                <a:lnTo>
                  <a:pt x="6286" y="0"/>
                </a:lnTo>
                <a:lnTo>
                  <a:pt x="292" y="5854"/>
                </a:lnTo>
                <a:lnTo>
                  <a:pt x="139" y="13220"/>
                </a:lnTo>
                <a:lnTo>
                  <a:pt x="0" y="20599"/>
                </a:lnTo>
                <a:lnTo>
                  <a:pt x="5753" y="26695"/>
                </a:lnTo>
                <a:lnTo>
                  <a:pt x="13017" y="26835"/>
                </a:lnTo>
                <a:lnTo>
                  <a:pt x="20269" y="26962"/>
                </a:lnTo>
                <a:lnTo>
                  <a:pt x="26263" y="21107"/>
                </a:lnTo>
                <a:lnTo>
                  <a:pt x="26428" y="13741"/>
                </a:lnTo>
                <a:lnTo>
                  <a:pt x="26568" y="6362"/>
                </a:lnTo>
                <a:lnTo>
                  <a:pt x="20789" y="292"/>
                </a:lnTo>
                <a:lnTo>
                  <a:pt x="13550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339834" y="5148120"/>
            <a:ext cx="26568" cy="26974"/>
          </a:xfrm>
          <a:custGeom>
            <a:avLst/>
            <a:gdLst/>
            <a:ahLst/>
            <a:cxnLst/>
            <a:rect l="l" t="t" r="r" b="b"/>
            <a:pathLst>
              <a:path w="26568" h="26974">
                <a:moveTo>
                  <a:pt x="6273" y="0"/>
                </a:moveTo>
                <a:lnTo>
                  <a:pt x="292" y="5854"/>
                </a:lnTo>
                <a:lnTo>
                  <a:pt x="0" y="20599"/>
                </a:lnTo>
                <a:lnTo>
                  <a:pt x="5753" y="26695"/>
                </a:lnTo>
                <a:lnTo>
                  <a:pt x="20269" y="26974"/>
                </a:lnTo>
                <a:lnTo>
                  <a:pt x="26276" y="21107"/>
                </a:lnTo>
                <a:lnTo>
                  <a:pt x="26568" y="6362"/>
                </a:lnTo>
                <a:lnTo>
                  <a:pt x="20802" y="279"/>
                </a:lnTo>
                <a:lnTo>
                  <a:pt x="627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339834" y="5148120"/>
            <a:ext cx="26568" cy="26974"/>
          </a:xfrm>
          <a:custGeom>
            <a:avLst/>
            <a:gdLst/>
            <a:ahLst/>
            <a:cxnLst/>
            <a:rect l="l" t="t" r="r" b="b"/>
            <a:pathLst>
              <a:path w="26568" h="26974">
                <a:moveTo>
                  <a:pt x="13538" y="139"/>
                </a:moveTo>
                <a:lnTo>
                  <a:pt x="6273" y="0"/>
                </a:lnTo>
                <a:lnTo>
                  <a:pt x="292" y="5854"/>
                </a:lnTo>
                <a:lnTo>
                  <a:pt x="152" y="13220"/>
                </a:lnTo>
                <a:lnTo>
                  <a:pt x="0" y="20599"/>
                </a:lnTo>
                <a:lnTo>
                  <a:pt x="5753" y="26695"/>
                </a:lnTo>
                <a:lnTo>
                  <a:pt x="13004" y="26835"/>
                </a:lnTo>
                <a:lnTo>
                  <a:pt x="20269" y="26974"/>
                </a:lnTo>
                <a:lnTo>
                  <a:pt x="26276" y="21107"/>
                </a:lnTo>
                <a:lnTo>
                  <a:pt x="26428" y="13741"/>
                </a:lnTo>
                <a:lnTo>
                  <a:pt x="26568" y="6362"/>
                </a:lnTo>
                <a:lnTo>
                  <a:pt x="20802" y="279"/>
                </a:lnTo>
                <a:lnTo>
                  <a:pt x="13538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309090" y="5172327"/>
            <a:ext cx="26555" cy="26974"/>
          </a:xfrm>
          <a:custGeom>
            <a:avLst/>
            <a:gdLst/>
            <a:ahLst/>
            <a:cxnLst/>
            <a:rect l="l" t="t" r="r" b="b"/>
            <a:pathLst>
              <a:path w="26555" h="26974">
                <a:moveTo>
                  <a:pt x="6273" y="0"/>
                </a:moveTo>
                <a:lnTo>
                  <a:pt x="279" y="5854"/>
                </a:lnTo>
                <a:lnTo>
                  <a:pt x="0" y="20599"/>
                </a:lnTo>
                <a:lnTo>
                  <a:pt x="5753" y="26695"/>
                </a:lnTo>
                <a:lnTo>
                  <a:pt x="20281" y="26974"/>
                </a:lnTo>
                <a:lnTo>
                  <a:pt x="26276" y="21120"/>
                </a:lnTo>
                <a:lnTo>
                  <a:pt x="26555" y="6362"/>
                </a:lnTo>
                <a:lnTo>
                  <a:pt x="20802" y="292"/>
                </a:lnTo>
                <a:lnTo>
                  <a:pt x="627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309090" y="5172327"/>
            <a:ext cx="26555" cy="26974"/>
          </a:xfrm>
          <a:custGeom>
            <a:avLst/>
            <a:gdLst/>
            <a:ahLst/>
            <a:cxnLst/>
            <a:rect l="l" t="t" r="r" b="b"/>
            <a:pathLst>
              <a:path w="26555" h="26974">
                <a:moveTo>
                  <a:pt x="13538" y="152"/>
                </a:moveTo>
                <a:lnTo>
                  <a:pt x="6273" y="0"/>
                </a:lnTo>
                <a:lnTo>
                  <a:pt x="279" y="5854"/>
                </a:lnTo>
                <a:lnTo>
                  <a:pt x="139" y="13233"/>
                </a:lnTo>
                <a:lnTo>
                  <a:pt x="0" y="20599"/>
                </a:lnTo>
                <a:lnTo>
                  <a:pt x="5753" y="26695"/>
                </a:lnTo>
                <a:lnTo>
                  <a:pt x="13017" y="26847"/>
                </a:lnTo>
                <a:lnTo>
                  <a:pt x="20281" y="26974"/>
                </a:lnTo>
                <a:lnTo>
                  <a:pt x="26276" y="21120"/>
                </a:lnTo>
                <a:lnTo>
                  <a:pt x="26415" y="13741"/>
                </a:lnTo>
                <a:lnTo>
                  <a:pt x="26555" y="6362"/>
                </a:lnTo>
                <a:lnTo>
                  <a:pt x="20802" y="292"/>
                </a:lnTo>
                <a:lnTo>
                  <a:pt x="13538" y="15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221823" y="5260194"/>
            <a:ext cx="29248" cy="29692"/>
          </a:xfrm>
          <a:custGeom>
            <a:avLst/>
            <a:gdLst/>
            <a:ahLst/>
            <a:cxnLst/>
            <a:rect l="l" t="t" r="r" b="b"/>
            <a:pathLst>
              <a:path w="29248" h="29692">
                <a:moveTo>
                  <a:pt x="6921" y="0"/>
                </a:moveTo>
                <a:lnTo>
                  <a:pt x="304" y="6438"/>
                </a:lnTo>
                <a:lnTo>
                  <a:pt x="0" y="22682"/>
                </a:lnTo>
                <a:lnTo>
                  <a:pt x="6337" y="29387"/>
                </a:lnTo>
                <a:lnTo>
                  <a:pt x="22326" y="29692"/>
                </a:lnTo>
                <a:lnTo>
                  <a:pt x="28917" y="23253"/>
                </a:lnTo>
                <a:lnTo>
                  <a:pt x="29248" y="7010"/>
                </a:lnTo>
                <a:lnTo>
                  <a:pt x="22885" y="304"/>
                </a:lnTo>
                <a:lnTo>
                  <a:pt x="692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21823" y="5260194"/>
            <a:ext cx="29248" cy="29692"/>
          </a:xfrm>
          <a:custGeom>
            <a:avLst/>
            <a:gdLst/>
            <a:ahLst/>
            <a:cxnLst/>
            <a:rect l="l" t="t" r="r" b="b"/>
            <a:pathLst>
              <a:path w="29248" h="29692">
                <a:moveTo>
                  <a:pt x="14909" y="152"/>
                </a:moveTo>
                <a:lnTo>
                  <a:pt x="6921" y="0"/>
                </a:lnTo>
                <a:lnTo>
                  <a:pt x="304" y="6438"/>
                </a:lnTo>
                <a:lnTo>
                  <a:pt x="152" y="14554"/>
                </a:lnTo>
                <a:lnTo>
                  <a:pt x="0" y="22682"/>
                </a:lnTo>
                <a:lnTo>
                  <a:pt x="6337" y="29387"/>
                </a:lnTo>
                <a:lnTo>
                  <a:pt x="14338" y="29552"/>
                </a:lnTo>
                <a:lnTo>
                  <a:pt x="22326" y="29692"/>
                </a:lnTo>
                <a:lnTo>
                  <a:pt x="28917" y="23253"/>
                </a:lnTo>
                <a:lnTo>
                  <a:pt x="29083" y="15125"/>
                </a:lnTo>
                <a:lnTo>
                  <a:pt x="29248" y="7010"/>
                </a:lnTo>
                <a:lnTo>
                  <a:pt x="22885" y="304"/>
                </a:lnTo>
                <a:lnTo>
                  <a:pt x="14909" y="15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253382" y="5207930"/>
            <a:ext cx="29248" cy="29705"/>
          </a:xfrm>
          <a:custGeom>
            <a:avLst/>
            <a:gdLst/>
            <a:ahLst/>
            <a:cxnLst/>
            <a:rect l="l" t="t" r="r" b="b"/>
            <a:pathLst>
              <a:path w="29248" h="29705">
                <a:moveTo>
                  <a:pt x="6921" y="0"/>
                </a:moveTo>
                <a:lnTo>
                  <a:pt x="317" y="6451"/>
                </a:lnTo>
                <a:lnTo>
                  <a:pt x="0" y="22694"/>
                </a:lnTo>
                <a:lnTo>
                  <a:pt x="6337" y="29400"/>
                </a:lnTo>
                <a:lnTo>
                  <a:pt x="22313" y="29705"/>
                </a:lnTo>
                <a:lnTo>
                  <a:pt x="28930" y="23253"/>
                </a:lnTo>
                <a:lnTo>
                  <a:pt x="29248" y="7035"/>
                </a:lnTo>
                <a:lnTo>
                  <a:pt x="22898" y="330"/>
                </a:lnTo>
                <a:lnTo>
                  <a:pt x="692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253382" y="5207930"/>
            <a:ext cx="29248" cy="29705"/>
          </a:xfrm>
          <a:custGeom>
            <a:avLst/>
            <a:gdLst/>
            <a:ahLst/>
            <a:cxnLst/>
            <a:rect l="l" t="t" r="r" b="b"/>
            <a:pathLst>
              <a:path w="29248" h="29705">
                <a:moveTo>
                  <a:pt x="14909" y="165"/>
                </a:moveTo>
                <a:lnTo>
                  <a:pt x="6921" y="0"/>
                </a:lnTo>
                <a:lnTo>
                  <a:pt x="317" y="6451"/>
                </a:lnTo>
                <a:lnTo>
                  <a:pt x="152" y="14579"/>
                </a:lnTo>
                <a:lnTo>
                  <a:pt x="0" y="22694"/>
                </a:lnTo>
                <a:lnTo>
                  <a:pt x="6337" y="29400"/>
                </a:lnTo>
                <a:lnTo>
                  <a:pt x="14338" y="29552"/>
                </a:lnTo>
                <a:lnTo>
                  <a:pt x="22313" y="29705"/>
                </a:lnTo>
                <a:lnTo>
                  <a:pt x="28930" y="23253"/>
                </a:lnTo>
                <a:lnTo>
                  <a:pt x="29082" y="15138"/>
                </a:lnTo>
                <a:lnTo>
                  <a:pt x="29248" y="7035"/>
                </a:lnTo>
                <a:lnTo>
                  <a:pt x="22898" y="330"/>
                </a:lnTo>
                <a:lnTo>
                  <a:pt x="14909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658195" y="4467156"/>
            <a:ext cx="29248" cy="29705"/>
          </a:xfrm>
          <a:custGeom>
            <a:avLst/>
            <a:gdLst/>
            <a:ahLst/>
            <a:cxnLst/>
            <a:rect l="l" t="t" r="r" b="b"/>
            <a:pathLst>
              <a:path w="29248" h="29705">
                <a:moveTo>
                  <a:pt x="6921" y="0"/>
                </a:moveTo>
                <a:lnTo>
                  <a:pt x="304" y="6451"/>
                </a:lnTo>
                <a:lnTo>
                  <a:pt x="0" y="22682"/>
                </a:lnTo>
                <a:lnTo>
                  <a:pt x="6350" y="29400"/>
                </a:lnTo>
                <a:lnTo>
                  <a:pt x="22326" y="29705"/>
                </a:lnTo>
                <a:lnTo>
                  <a:pt x="28930" y="23253"/>
                </a:lnTo>
                <a:lnTo>
                  <a:pt x="29248" y="7023"/>
                </a:lnTo>
                <a:lnTo>
                  <a:pt x="22898" y="317"/>
                </a:lnTo>
                <a:lnTo>
                  <a:pt x="692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658195" y="4467156"/>
            <a:ext cx="29248" cy="29705"/>
          </a:xfrm>
          <a:custGeom>
            <a:avLst/>
            <a:gdLst/>
            <a:ahLst/>
            <a:cxnLst/>
            <a:rect l="l" t="t" r="r" b="b"/>
            <a:pathLst>
              <a:path w="29248" h="29705">
                <a:moveTo>
                  <a:pt x="14909" y="165"/>
                </a:moveTo>
                <a:lnTo>
                  <a:pt x="6921" y="0"/>
                </a:lnTo>
                <a:lnTo>
                  <a:pt x="304" y="6451"/>
                </a:lnTo>
                <a:lnTo>
                  <a:pt x="152" y="14566"/>
                </a:lnTo>
                <a:lnTo>
                  <a:pt x="0" y="22682"/>
                </a:lnTo>
                <a:lnTo>
                  <a:pt x="6350" y="29400"/>
                </a:lnTo>
                <a:lnTo>
                  <a:pt x="14325" y="29552"/>
                </a:lnTo>
                <a:lnTo>
                  <a:pt x="22326" y="29705"/>
                </a:lnTo>
                <a:lnTo>
                  <a:pt x="28930" y="23253"/>
                </a:lnTo>
                <a:lnTo>
                  <a:pt x="29095" y="15138"/>
                </a:lnTo>
                <a:lnTo>
                  <a:pt x="29248" y="7023"/>
                </a:lnTo>
                <a:lnTo>
                  <a:pt x="22898" y="317"/>
                </a:lnTo>
                <a:lnTo>
                  <a:pt x="14909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654206" y="4440101"/>
            <a:ext cx="29248" cy="29705"/>
          </a:xfrm>
          <a:custGeom>
            <a:avLst/>
            <a:gdLst/>
            <a:ahLst/>
            <a:cxnLst/>
            <a:rect l="l" t="t" r="r" b="b"/>
            <a:pathLst>
              <a:path w="29248" h="29705">
                <a:moveTo>
                  <a:pt x="6908" y="0"/>
                </a:moveTo>
                <a:lnTo>
                  <a:pt x="330" y="6451"/>
                </a:lnTo>
                <a:lnTo>
                  <a:pt x="0" y="22669"/>
                </a:lnTo>
                <a:lnTo>
                  <a:pt x="6350" y="29387"/>
                </a:lnTo>
                <a:lnTo>
                  <a:pt x="22326" y="29705"/>
                </a:lnTo>
                <a:lnTo>
                  <a:pt x="28930" y="23240"/>
                </a:lnTo>
                <a:lnTo>
                  <a:pt x="29248" y="7023"/>
                </a:lnTo>
                <a:lnTo>
                  <a:pt x="22910" y="317"/>
                </a:lnTo>
                <a:lnTo>
                  <a:pt x="69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654206" y="4440101"/>
            <a:ext cx="29248" cy="29705"/>
          </a:xfrm>
          <a:custGeom>
            <a:avLst/>
            <a:gdLst/>
            <a:ahLst/>
            <a:cxnLst/>
            <a:rect l="l" t="t" r="r" b="b"/>
            <a:pathLst>
              <a:path w="29248" h="29705">
                <a:moveTo>
                  <a:pt x="14909" y="165"/>
                </a:moveTo>
                <a:lnTo>
                  <a:pt x="6908" y="0"/>
                </a:lnTo>
                <a:lnTo>
                  <a:pt x="330" y="6451"/>
                </a:lnTo>
                <a:lnTo>
                  <a:pt x="165" y="14566"/>
                </a:lnTo>
                <a:lnTo>
                  <a:pt x="0" y="22669"/>
                </a:lnTo>
                <a:lnTo>
                  <a:pt x="6350" y="29387"/>
                </a:lnTo>
                <a:lnTo>
                  <a:pt x="14338" y="29552"/>
                </a:lnTo>
                <a:lnTo>
                  <a:pt x="22326" y="29705"/>
                </a:lnTo>
                <a:lnTo>
                  <a:pt x="28930" y="23240"/>
                </a:lnTo>
                <a:lnTo>
                  <a:pt x="29083" y="15138"/>
                </a:lnTo>
                <a:lnTo>
                  <a:pt x="29248" y="7023"/>
                </a:lnTo>
                <a:lnTo>
                  <a:pt x="22910" y="317"/>
                </a:lnTo>
                <a:lnTo>
                  <a:pt x="14909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640614" y="4394220"/>
            <a:ext cx="21209" cy="21526"/>
          </a:xfrm>
          <a:custGeom>
            <a:avLst/>
            <a:gdLst/>
            <a:ahLst/>
            <a:cxnLst/>
            <a:rect l="l" t="t" r="r" b="b"/>
            <a:pathLst>
              <a:path w="21209" h="21526">
                <a:moveTo>
                  <a:pt x="5029" y="0"/>
                </a:moveTo>
                <a:lnTo>
                  <a:pt x="241" y="4673"/>
                </a:lnTo>
                <a:lnTo>
                  <a:pt x="0" y="16433"/>
                </a:lnTo>
                <a:lnTo>
                  <a:pt x="4622" y="21285"/>
                </a:lnTo>
                <a:lnTo>
                  <a:pt x="16192" y="21526"/>
                </a:lnTo>
                <a:lnTo>
                  <a:pt x="20967" y="16852"/>
                </a:lnTo>
                <a:lnTo>
                  <a:pt x="21209" y="5079"/>
                </a:lnTo>
                <a:lnTo>
                  <a:pt x="16611" y="215"/>
                </a:lnTo>
                <a:lnTo>
                  <a:pt x="502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640614" y="4394220"/>
            <a:ext cx="21209" cy="21526"/>
          </a:xfrm>
          <a:custGeom>
            <a:avLst/>
            <a:gdLst/>
            <a:ahLst/>
            <a:cxnLst/>
            <a:rect l="l" t="t" r="r" b="b"/>
            <a:pathLst>
              <a:path w="21209" h="21526">
                <a:moveTo>
                  <a:pt x="10820" y="101"/>
                </a:moveTo>
                <a:lnTo>
                  <a:pt x="5029" y="0"/>
                </a:lnTo>
                <a:lnTo>
                  <a:pt x="241" y="4673"/>
                </a:lnTo>
                <a:lnTo>
                  <a:pt x="127" y="10553"/>
                </a:lnTo>
                <a:lnTo>
                  <a:pt x="0" y="16433"/>
                </a:lnTo>
                <a:lnTo>
                  <a:pt x="4622" y="21285"/>
                </a:lnTo>
                <a:lnTo>
                  <a:pt x="10401" y="21412"/>
                </a:lnTo>
                <a:lnTo>
                  <a:pt x="16192" y="21526"/>
                </a:lnTo>
                <a:lnTo>
                  <a:pt x="20967" y="16852"/>
                </a:lnTo>
                <a:lnTo>
                  <a:pt x="21094" y="10960"/>
                </a:lnTo>
                <a:lnTo>
                  <a:pt x="21209" y="5079"/>
                </a:lnTo>
                <a:lnTo>
                  <a:pt x="16611" y="215"/>
                </a:lnTo>
                <a:lnTo>
                  <a:pt x="10820" y="101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16207" y="4379707"/>
            <a:ext cx="21209" cy="21526"/>
          </a:xfrm>
          <a:custGeom>
            <a:avLst/>
            <a:gdLst/>
            <a:ahLst/>
            <a:cxnLst/>
            <a:rect l="l" t="t" r="r" b="b"/>
            <a:pathLst>
              <a:path w="21209" h="21526">
                <a:moveTo>
                  <a:pt x="5029" y="0"/>
                </a:moveTo>
                <a:lnTo>
                  <a:pt x="228" y="4686"/>
                </a:lnTo>
                <a:lnTo>
                  <a:pt x="127" y="10566"/>
                </a:lnTo>
                <a:lnTo>
                  <a:pt x="0" y="16433"/>
                </a:lnTo>
                <a:lnTo>
                  <a:pt x="4610" y="21297"/>
                </a:lnTo>
                <a:lnTo>
                  <a:pt x="16192" y="21526"/>
                </a:lnTo>
                <a:lnTo>
                  <a:pt x="20967" y="16852"/>
                </a:lnTo>
                <a:lnTo>
                  <a:pt x="21209" y="5092"/>
                </a:lnTo>
                <a:lnTo>
                  <a:pt x="16598" y="228"/>
                </a:lnTo>
                <a:lnTo>
                  <a:pt x="502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616207" y="4379707"/>
            <a:ext cx="21209" cy="21526"/>
          </a:xfrm>
          <a:custGeom>
            <a:avLst/>
            <a:gdLst/>
            <a:ahLst/>
            <a:cxnLst/>
            <a:rect l="l" t="t" r="r" b="b"/>
            <a:pathLst>
              <a:path w="21209" h="21526">
                <a:moveTo>
                  <a:pt x="10820" y="114"/>
                </a:moveTo>
                <a:lnTo>
                  <a:pt x="5029" y="0"/>
                </a:lnTo>
                <a:lnTo>
                  <a:pt x="228" y="4686"/>
                </a:lnTo>
                <a:lnTo>
                  <a:pt x="127" y="10566"/>
                </a:lnTo>
                <a:lnTo>
                  <a:pt x="0" y="16433"/>
                </a:lnTo>
                <a:lnTo>
                  <a:pt x="4610" y="21297"/>
                </a:lnTo>
                <a:lnTo>
                  <a:pt x="10401" y="21412"/>
                </a:lnTo>
                <a:lnTo>
                  <a:pt x="16192" y="21526"/>
                </a:lnTo>
                <a:lnTo>
                  <a:pt x="20967" y="16852"/>
                </a:lnTo>
                <a:lnTo>
                  <a:pt x="21094" y="10960"/>
                </a:lnTo>
                <a:lnTo>
                  <a:pt x="21209" y="5092"/>
                </a:lnTo>
                <a:lnTo>
                  <a:pt x="16598" y="228"/>
                </a:lnTo>
                <a:lnTo>
                  <a:pt x="10820" y="114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633865" y="4373309"/>
            <a:ext cx="21196" cy="21526"/>
          </a:xfrm>
          <a:custGeom>
            <a:avLst/>
            <a:gdLst/>
            <a:ahLst/>
            <a:cxnLst/>
            <a:rect l="l" t="t" r="r" b="b"/>
            <a:pathLst>
              <a:path w="21196" h="21526">
                <a:moveTo>
                  <a:pt x="5003" y="0"/>
                </a:moveTo>
                <a:lnTo>
                  <a:pt x="228" y="4673"/>
                </a:lnTo>
                <a:lnTo>
                  <a:pt x="0" y="16433"/>
                </a:lnTo>
                <a:lnTo>
                  <a:pt x="4610" y="21310"/>
                </a:lnTo>
                <a:lnTo>
                  <a:pt x="16179" y="21526"/>
                </a:lnTo>
                <a:lnTo>
                  <a:pt x="20967" y="16852"/>
                </a:lnTo>
                <a:lnTo>
                  <a:pt x="21094" y="10972"/>
                </a:lnTo>
                <a:lnTo>
                  <a:pt x="21196" y="5079"/>
                </a:lnTo>
                <a:lnTo>
                  <a:pt x="16598" y="228"/>
                </a:lnTo>
                <a:lnTo>
                  <a:pt x="500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633865" y="4373309"/>
            <a:ext cx="21196" cy="21526"/>
          </a:xfrm>
          <a:custGeom>
            <a:avLst/>
            <a:gdLst/>
            <a:ahLst/>
            <a:cxnLst/>
            <a:rect l="l" t="t" r="r" b="b"/>
            <a:pathLst>
              <a:path w="21196" h="21526">
                <a:moveTo>
                  <a:pt x="10807" y="101"/>
                </a:moveTo>
                <a:lnTo>
                  <a:pt x="5003" y="0"/>
                </a:lnTo>
                <a:lnTo>
                  <a:pt x="228" y="4673"/>
                </a:lnTo>
                <a:lnTo>
                  <a:pt x="114" y="10566"/>
                </a:lnTo>
                <a:lnTo>
                  <a:pt x="0" y="16433"/>
                </a:lnTo>
                <a:lnTo>
                  <a:pt x="4610" y="21310"/>
                </a:lnTo>
                <a:lnTo>
                  <a:pt x="10388" y="21412"/>
                </a:lnTo>
                <a:lnTo>
                  <a:pt x="16179" y="21526"/>
                </a:lnTo>
                <a:lnTo>
                  <a:pt x="20967" y="16852"/>
                </a:lnTo>
                <a:lnTo>
                  <a:pt x="21094" y="10972"/>
                </a:lnTo>
                <a:lnTo>
                  <a:pt x="21196" y="5079"/>
                </a:lnTo>
                <a:lnTo>
                  <a:pt x="16598" y="228"/>
                </a:lnTo>
                <a:lnTo>
                  <a:pt x="10807" y="101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597899" y="4365317"/>
            <a:ext cx="21209" cy="21526"/>
          </a:xfrm>
          <a:custGeom>
            <a:avLst/>
            <a:gdLst/>
            <a:ahLst/>
            <a:cxnLst/>
            <a:rect l="l" t="t" r="r" b="b"/>
            <a:pathLst>
              <a:path w="21209" h="21526">
                <a:moveTo>
                  <a:pt x="5029" y="0"/>
                </a:moveTo>
                <a:lnTo>
                  <a:pt x="228" y="4686"/>
                </a:lnTo>
                <a:lnTo>
                  <a:pt x="0" y="16433"/>
                </a:lnTo>
                <a:lnTo>
                  <a:pt x="4597" y="21297"/>
                </a:lnTo>
                <a:lnTo>
                  <a:pt x="16192" y="21526"/>
                </a:lnTo>
                <a:lnTo>
                  <a:pt x="20980" y="16852"/>
                </a:lnTo>
                <a:lnTo>
                  <a:pt x="21209" y="5092"/>
                </a:lnTo>
                <a:lnTo>
                  <a:pt x="16611" y="241"/>
                </a:lnTo>
                <a:lnTo>
                  <a:pt x="502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597899" y="4365317"/>
            <a:ext cx="21209" cy="21526"/>
          </a:xfrm>
          <a:custGeom>
            <a:avLst/>
            <a:gdLst/>
            <a:ahLst/>
            <a:cxnLst/>
            <a:rect l="l" t="t" r="r" b="b"/>
            <a:pathLst>
              <a:path w="21209" h="21526">
                <a:moveTo>
                  <a:pt x="10820" y="114"/>
                </a:moveTo>
                <a:lnTo>
                  <a:pt x="5029" y="0"/>
                </a:lnTo>
                <a:lnTo>
                  <a:pt x="228" y="4686"/>
                </a:lnTo>
                <a:lnTo>
                  <a:pt x="127" y="10553"/>
                </a:lnTo>
                <a:lnTo>
                  <a:pt x="0" y="16433"/>
                </a:lnTo>
                <a:lnTo>
                  <a:pt x="4597" y="21297"/>
                </a:lnTo>
                <a:lnTo>
                  <a:pt x="10401" y="21424"/>
                </a:lnTo>
                <a:lnTo>
                  <a:pt x="16192" y="21526"/>
                </a:lnTo>
                <a:lnTo>
                  <a:pt x="20980" y="16852"/>
                </a:lnTo>
                <a:lnTo>
                  <a:pt x="21107" y="10960"/>
                </a:lnTo>
                <a:lnTo>
                  <a:pt x="21209" y="5092"/>
                </a:lnTo>
                <a:lnTo>
                  <a:pt x="16611" y="241"/>
                </a:lnTo>
                <a:lnTo>
                  <a:pt x="10820" y="114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94003" y="4608902"/>
            <a:ext cx="23355" cy="23710"/>
          </a:xfrm>
          <a:custGeom>
            <a:avLst/>
            <a:gdLst/>
            <a:ahLst/>
            <a:cxnLst/>
            <a:rect l="l" t="t" r="r" b="b"/>
            <a:pathLst>
              <a:path w="23355" h="23710">
                <a:moveTo>
                  <a:pt x="5537" y="0"/>
                </a:moveTo>
                <a:lnTo>
                  <a:pt x="266" y="5156"/>
                </a:lnTo>
                <a:lnTo>
                  <a:pt x="0" y="18097"/>
                </a:lnTo>
                <a:lnTo>
                  <a:pt x="5079" y="23469"/>
                </a:lnTo>
                <a:lnTo>
                  <a:pt x="17830" y="23710"/>
                </a:lnTo>
                <a:lnTo>
                  <a:pt x="23088" y="18554"/>
                </a:lnTo>
                <a:lnTo>
                  <a:pt x="23355" y="5587"/>
                </a:lnTo>
                <a:lnTo>
                  <a:pt x="18287" y="253"/>
                </a:lnTo>
                <a:lnTo>
                  <a:pt x="553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694003" y="4608902"/>
            <a:ext cx="23355" cy="23710"/>
          </a:xfrm>
          <a:custGeom>
            <a:avLst/>
            <a:gdLst/>
            <a:ahLst/>
            <a:cxnLst/>
            <a:rect l="l" t="t" r="r" b="b"/>
            <a:pathLst>
              <a:path w="23355" h="23710">
                <a:moveTo>
                  <a:pt x="11912" y="126"/>
                </a:moveTo>
                <a:lnTo>
                  <a:pt x="5537" y="0"/>
                </a:lnTo>
                <a:lnTo>
                  <a:pt x="266" y="5156"/>
                </a:lnTo>
                <a:lnTo>
                  <a:pt x="126" y="11633"/>
                </a:lnTo>
                <a:lnTo>
                  <a:pt x="0" y="18097"/>
                </a:lnTo>
                <a:lnTo>
                  <a:pt x="5079" y="23469"/>
                </a:lnTo>
                <a:lnTo>
                  <a:pt x="11468" y="23583"/>
                </a:lnTo>
                <a:lnTo>
                  <a:pt x="17830" y="23710"/>
                </a:lnTo>
                <a:lnTo>
                  <a:pt x="23088" y="18554"/>
                </a:lnTo>
                <a:lnTo>
                  <a:pt x="23228" y="12090"/>
                </a:lnTo>
                <a:lnTo>
                  <a:pt x="23355" y="5587"/>
                </a:lnTo>
                <a:lnTo>
                  <a:pt x="18287" y="253"/>
                </a:lnTo>
                <a:lnTo>
                  <a:pt x="11912" y="12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672043" y="4592184"/>
            <a:ext cx="24942" cy="25704"/>
          </a:xfrm>
          <a:custGeom>
            <a:avLst/>
            <a:gdLst/>
            <a:ahLst/>
            <a:cxnLst/>
            <a:rect l="l" t="t" r="r" b="b"/>
            <a:pathLst>
              <a:path w="24942" h="25704">
                <a:moveTo>
                  <a:pt x="14884" y="0"/>
                </a:moveTo>
                <a:lnTo>
                  <a:pt x="8801" y="419"/>
                </a:lnTo>
                <a:lnTo>
                  <a:pt x="812" y="8064"/>
                </a:lnTo>
                <a:lnTo>
                  <a:pt x="0" y="14198"/>
                </a:lnTo>
                <a:lnTo>
                  <a:pt x="5727" y="23685"/>
                </a:lnTo>
                <a:lnTo>
                  <a:pt x="11493" y="25704"/>
                </a:lnTo>
                <a:lnTo>
                  <a:pt x="21805" y="21920"/>
                </a:lnTo>
                <a:lnTo>
                  <a:pt x="24942" y="16598"/>
                </a:lnTo>
                <a:lnTo>
                  <a:pt x="24142" y="11087"/>
                </a:lnTo>
                <a:lnTo>
                  <a:pt x="19354" y="3200"/>
                </a:lnTo>
                <a:lnTo>
                  <a:pt x="1488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672043" y="4592184"/>
            <a:ext cx="24942" cy="25704"/>
          </a:xfrm>
          <a:custGeom>
            <a:avLst/>
            <a:gdLst/>
            <a:ahLst/>
            <a:cxnLst/>
            <a:rect l="l" t="t" r="r" b="b"/>
            <a:pathLst>
              <a:path w="24942" h="25704">
                <a:moveTo>
                  <a:pt x="19354" y="3200"/>
                </a:moveTo>
                <a:lnTo>
                  <a:pt x="14884" y="0"/>
                </a:lnTo>
                <a:lnTo>
                  <a:pt x="8801" y="419"/>
                </a:lnTo>
                <a:lnTo>
                  <a:pt x="4800" y="4254"/>
                </a:lnTo>
                <a:lnTo>
                  <a:pt x="812" y="8064"/>
                </a:lnTo>
                <a:lnTo>
                  <a:pt x="0" y="14198"/>
                </a:lnTo>
                <a:lnTo>
                  <a:pt x="2870" y="18935"/>
                </a:lnTo>
                <a:lnTo>
                  <a:pt x="5727" y="23685"/>
                </a:lnTo>
                <a:lnTo>
                  <a:pt x="11493" y="25704"/>
                </a:lnTo>
                <a:lnTo>
                  <a:pt x="16649" y="23812"/>
                </a:lnTo>
                <a:lnTo>
                  <a:pt x="21805" y="21920"/>
                </a:lnTo>
                <a:lnTo>
                  <a:pt x="24942" y="16598"/>
                </a:lnTo>
                <a:lnTo>
                  <a:pt x="24142" y="1108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690813" y="4580799"/>
            <a:ext cx="24930" cy="25730"/>
          </a:xfrm>
          <a:custGeom>
            <a:avLst/>
            <a:gdLst/>
            <a:ahLst/>
            <a:cxnLst/>
            <a:rect l="l" t="t" r="r" b="b"/>
            <a:pathLst>
              <a:path w="24930" h="25730">
                <a:moveTo>
                  <a:pt x="13423" y="0"/>
                </a:moveTo>
                <a:lnTo>
                  <a:pt x="3111" y="3822"/>
                </a:lnTo>
                <a:lnTo>
                  <a:pt x="0" y="9131"/>
                </a:lnTo>
                <a:lnTo>
                  <a:pt x="774" y="14643"/>
                </a:lnTo>
                <a:lnTo>
                  <a:pt x="5549" y="22529"/>
                </a:lnTo>
                <a:lnTo>
                  <a:pt x="10033" y="25730"/>
                </a:lnTo>
                <a:lnTo>
                  <a:pt x="16116" y="25298"/>
                </a:lnTo>
                <a:lnTo>
                  <a:pt x="24104" y="17665"/>
                </a:lnTo>
                <a:lnTo>
                  <a:pt x="24930" y="11531"/>
                </a:lnTo>
                <a:lnTo>
                  <a:pt x="19189" y="2044"/>
                </a:lnTo>
                <a:lnTo>
                  <a:pt x="1342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690813" y="4580799"/>
            <a:ext cx="24930" cy="25730"/>
          </a:xfrm>
          <a:custGeom>
            <a:avLst/>
            <a:gdLst/>
            <a:ahLst/>
            <a:cxnLst/>
            <a:rect l="l" t="t" r="r" b="b"/>
            <a:pathLst>
              <a:path w="24930" h="25730">
                <a:moveTo>
                  <a:pt x="5549" y="22529"/>
                </a:moveTo>
                <a:lnTo>
                  <a:pt x="10033" y="25730"/>
                </a:lnTo>
                <a:lnTo>
                  <a:pt x="16116" y="25298"/>
                </a:lnTo>
                <a:lnTo>
                  <a:pt x="20129" y="21475"/>
                </a:lnTo>
                <a:lnTo>
                  <a:pt x="24104" y="17665"/>
                </a:lnTo>
                <a:lnTo>
                  <a:pt x="24930" y="11531"/>
                </a:lnTo>
                <a:lnTo>
                  <a:pt x="22059" y="6794"/>
                </a:lnTo>
                <a:lnTo>
                  <a:pt x="19189" y="2044"/>
                </a:lnTo>
                <a:lnTo>
                  <a:pt x="13423" y="0"/>
                </a:lnTo>
                <a:lnTo>
                  <a:pt x="8280" y="1917"/>
                </a:lnTo>
                <a:lnTo>
                  <a:pt x="3111" y="3822"/>
                </a:lnTo>
                <a:lnTo>
                  <a:pt x="0" y="9131"/>
                </a:lnTo>
                <a:lnTo>
                  <a:pt x="774" y="14643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658372" y="4530794"/>
            <a:ext cx="23342" cy="23710"/>
          </a:xfrm>
          <a:custGeom>
            <a:avLst/>
            <a:gdLst/>
            <a:ahLst/>
            <a:cxnLst/>
            <a:rect l="l" t="t" r="r" b="b"/>
            <a:pathLst>
              <a:path w="23342" h="23710">
                <a:moveTo>
                  <a:pt x="5511" y="0"/>
                </a:moveTo>
                <a:lnTo>
                  <a:pt x="241" y="5156"/>
                </a:lnTo>
                <a:lnTo>
                  <a:pt x="0" y="18097"/>
                </a:lnTo>
                <a:lnTo>
                  <a:pt x="5054" y="23456"/>
                </a:lnTo>
                <a:lnTo>
                  <a:pt x="17805" y="23710"/>
                </a:lnTo>
                <a:lnTo>
                  <a:pt x="23088" y="18554"/>
                </a:lnTo>
                <a:lnTo>
                  <a:pt x="23342" y="5587"/>
                </a:lnTo>
                <a:lnTo>
                  <a:pt x="18262" y="253"/>
                </a:lnTo>
                <a:lnTo>
                  <a:pt x="551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658372" y="4530794"/>
            <a:ext cx="23342" cy="23710"/>
          </a:xfrm>
          <a:custGeom>
            <a:avLst/>
            <a:gdLst/>
            <a:ahLst/>
            <a:cxnLst/>
            <a:rect l="l" t="t" r="r" b="b"/>
            <a:pathLst>
              <a:path w="23342" h="23710">
                <a:moveTo>
                  <a:pt x="11887" y="126"/>
                </a:moveTo>
                <a:lnTo>
                  <a:pt x="5511" y="0"/>
                </a:lnTo>
                <a:lnTo>
                  <a:pt x="241" y="5156"/>
                </a:lnTo>
                <a:lnTo>
                  <a:pt x="127" y="11620"/>
                </a:lnTo>
                <a:lnTo>
                  <a:pt x="0" y="18097"/>
                </a:lnTo>
                <a:lnTo>
                  <a:pt x="5054" y="23456"/>
                </a:lnTo>
                <a:lnTo>
                  <a:pt x="11430" y="23583"/>
                </a:lnTo>
                <a:lnTo>
                  <a:pt x="17805" y="23710"/>
                </a:lnTo>
                <a:lnTo>
                  <a:pt x="23088" y="18554"/>
                </a:lnTo>
                <a:lnTo>
                  <a:pt x="23215" y="12077"/>
                </a:lnTo>
                <a:lnTo>
                  <a:pt x="23342" y="5587"/>
                </a:lnTo>
                <a:lnTo>
                  <a:pt x="18262" y="253"/>
                </a:lnTo>
                <a:lnTo>
                  <a:pt x="11887" y="12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800122" y="4837619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7696" y="0"/>
                </a:moveTo>
                <a:lnTo>
                  <a:pt x="368" y="7162"/>
                </a:lnTo>
                <a:lnTo>
                  <a:pt x="0" y="25184"/>
                </a:lnTo>
                <a:lnTo>
                  <a:pt x="7048" y="32626"/>
                </a:lnTo>
                <a:lnTo>
                  <a:pt x="24790" y="32969"/>
                </a:lnTo>
                <a:lnTo>
                  <a:pt x="32118" y="25806"/>
                </a:lnTo>
                <a:lnTo>
                  <a:pt x="32461" y="7785"/>
                </a:lnTo>
                <a:lnTo>
                  <a:pt x="25425" y="342"/>
                </a:lnTo>
                <a:lnTo>
                  <a:pt x="769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00122" y="4837619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16560" y="165"/>
                </a:moveTo>
                <a:lnTo>
                  <a:pt x="7696" y="0"/>
                </a:lnTo>
                <a:lnTo>
                  <a:pt x="368" y="7162"/>
                </a:lnTo>
                <a:lnTo>
                  <a:pt x="190" y="16167"/>
                </a:lnTo>
                <a:lnTo>
                  <a:pt x="0" y="25184"/>
                </a:lnTo>
                <a:lnTo>
                  <a:pt x="7048" y="32626"/>
                </a:lnTo>
                <a:lnTo>
                  <a:pt x="15925" y="32791"/>
                </a:lnTo>
                <a:lnTo>
                  <a:pt x="24790" y="32969"/>
                </a:lnTo>
                <a:lnTo>
                  <a:pt x="32118" y="25806"/>
                </a:lnTo>
                <a:lnTo>
                  <a:pt x="32296" y="16802"/>
                </a:lnTo>
                <a:lnTo>
                  <a:pt x="32461" y="7785"/>
                </a:lnTo>
                <a:lnTo>
                  <a:pt x="25425" y="342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766562" y="4773833"/>
            <a:ext cx="34086" cy="34620"/>
          </a:xfrm>
          <a:custGeom>
            <a:avLst/>
            <a:gdLst/>
            <a:ahLst/>
            <a:cxnLst/>
            <a:rect l="l" t="t" r="r" b="b"/>
            <a:pathLst>
              <a:path w="34086" h="34620">
                <a:moveTo>
                  <a:pt x="8064" y="0"/>
                </a:moveTo>
                <a:lnTo>
                  <a:pt x="368" y="7531"/>
                </a:lnTo>
                <a:lnTo>
                  <a:pt x="0" y="26428"/>
                </a:lnTo>
                <a:lnTo>
                  <a:pt x="7391" y="34251"/>
                </a:lnTo>
                <a:lnTo>
                  <a:pt x="26009" y="34620"/>
                </a:lnTo>
                <a:lnTo>
                  <a:pt x="33718" y="27089"/>
                </a:lnTo>
                <a:lnTo>
                  <a:pt x="34086" y="8191"/>
                </a:lnTo>
                <a:lnTo>
                  <a:pt x="26682" y="368"/>
                </a:lnTo>
                <a:lnTo>
                  <a:pt x="806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766562" y="4773833"/>
            <a:ext cx="34086" cy="34620"/>
          </a:xfrm>
          <a:custGeom>
            <a:avLst/>
            <a:gdLst/>
            <a:ahLst/>
            <a:cxnLst/>
            <a:rect l="l" t="t" r="r" b="b"/>
            <a:pathLst>
              <a:path w="34086" h="34620">
                <a:moveTo>
                  <a:pt x="17373" y="190"/>
                </a:moveTo>
                <a:lnTo>
                  <a:pt x="8064" y="0"/>
                </a:lnTo>
                <a:lnTo>
                  <a:pt x="368" y="7531"/>
                </a:lnTo>
                <a:lnTo>
                  <a:pt x="190" y="16992"/>
                </a:lnTo>
                <a:lnTo>
                  <a:pt x="0" y="26428"/>
                </a:lnTo>
                <a:lnTo>
                  <a:pt x="7391" y="34251"/>
                </a:lnTo>
                <a:lnTo>
                  <a:pt x="16687" y="34442"/>
                </a:lnTo>
                <a:lnTo>
                  <a:pt x="26009" y="34620"/>
                </a:lnTo>
                <a:lnTo>
                  <a:pt x="33718" y="27089"/>
                </a:lnTo>
                <a:lnTo>
                  <a:pt x="33908" y="17640"/>
                </a:lnTo>
                <a:lnTo>
                  <a:pt x="34086" y="8191"/>
                </a:lnTo>
                <a:lnTo>
                  <a:pt x="26682" y="368"/>
                </a:lnTo>
                <a:lnTo>
                  <a:pt x="17373" y="19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492965" y="5033229"/>
            <a:ext cx="37324" cy="38774"/>
          </a:xfrm>
          <a:custGeom>
            <a:avLst/>
            <a:gdLst/>
            <a:ahLst/>
            <a:cxnLst/>
            <a:rect l="l" t="t" r="r" b="b"/>
            <a:pathLst>
              <a:path w="37324" h="38774">
                <a:moveTo>
                  <a:pt x="19599" y="0"/>
                </a:moveTo>
                <a:lnTo>
                  <a:pt x="6770" y="4548"/>
                </a:lnTo>
                <a:lnTo>
                  <a:pt x="0" y="16326"/>
                </a:lnTo>
                <a:lnTo>
                  <a:pt x="3554" y="30952"/>
                </a:lnTo>
                <a:lnTo>
                  <a:pt x="13540" y="38774"/>
                </a:lnTo>
                <a:lnTo>
                  <a:pt x="28957" y="36019"/>
                </a:lnTo>
                <a:lnTo>
                  <a:pt x="37324" y="27042"/>
                </a:lnTo>
                <a:lnTo>
                  <a:pt x="35321" y="10852"/>
                </a:lnTo>
                <a:lnTo>
                  <a:pt x="27348" y="1917"/>
                </a:lnTo>
                <a:lnTo>
                  <a:pt x="1959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92965" y="5033229"/>
            <a:ext cx="37324" cy="38774"/>
          </a:xfrm>
          <a:custGeom>
            <a:avLst/>
            <a:gdLst/>
            <a:ahLst/>
            <a:cxnLst/>
            <a:rect l="l" t="t" r="r" b="b"/>
            <a:pathLst>
              <a:path w="37324" h="38774">
                <a:moveTo>
                  <a:pt x="19599" y="0"/>
                </a:moveTo>
                <a:lnTo>
                  <a:pt x="6770" y="4548"/>
                </a:lnTo>
                <a:lnTo>
                  <a:pt x="0" y="16326"/>
                </a:lnTo>
                <a:lnTo>
                  <a:pt x="3554" y="30952"/>
                </a:lnTo>
                <a:lnTo>
                  <a:pt x="13540" y="38774"/>
                </a:lnTo>
                <a:lnTo>
                  <a:pt x="28957" y="36019"/>
                </a:lnTo>
                <a:lnTo>
                  <a:pt x="37324" y="27042"/>
                </a:lnTo>
                <a:lnTo>
                  <a:pt x="35321" y="10852"/>
                </a:lnTo>
                <a:lnTo>
                  <a:pt x="27348" y="191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54667" y="4997653"/>
            <a:ext cx="36133" cy="36835"/>
          </a:xfrm>
          <a:custGeom>
            <a:avLst/>
            <a:gdLst/>
            <a:ahLst/>
            <a:cxnLst/>
            <a:rect l="l" t="t" r="r" b="b"/>
            <a:pathLst>
              <a:path w="36133" h="36835">
                <a:moveTo>
                  <a:pt x="18499" y="0"/>
                </a:moveTo>
                <a:lnTo>
                  <a:pt x="5853" y="4859"/>
                </a:lnTo>
                <a:lnTo>
                  <a:pt x="0" y="17179"/>
                </a:lnTo>
                <a:lnTo>
                  <a:pt x="4498" y="30561"/>
                </a:lnTo>
                <a:lnTo>
                  <a:pt x="16102" y="36835"/>
                </a:lnTo>
                <a:lnTo>
                  <a:pt x="29686" y="32496"/>
                </a:lnTo>
                <a:lnTo>
                  <a:pt x="36133" y="21119"/>
                </a:lnTo>
                <a:lnTo>
                  <a:pt x="32086" y="7029"/>
                </a:lnTo>
                <a:lnTo>
                  <a:pt x="21252" y="268"/>
                </a:lnTo>
                <a:lnTo>
                  <a:pt x="1849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454667" y="4997653"/>
            <a:ext cx="36133" cy="36835"/>
          </a:xfrm>
          <a:custGeom>
            <a:avLst/>
            <a:gdLst/>
            <a:ahLst/>
            <a:cxnLst/>
            <a:rect l="l" t="t" r="r" b="b"/>
            <a:pathLst>
              <a:path w="36133" h="36835">
                <a:moveTo>
                  <a:pt x="18499" y="0"/>
                </a:moveTo>
                <a:lnTo>
                  <a:pt x="5853" y="4859"/>
                </a:lnTo>
                <a:lnTo>
                  <a:pt x="0" y="17179"/>
                </a:lnTo>
                <a:lnTo>
                  <a:pt x="4498" y="30561"/>
                </a:lnTo>
                <a:lnTo>
                  <a:pt x="16102" y="36835"/>
                </a:lnTo>
                <a:lnTo>
                  <a:pt x="29686" y="32496"/>
                </a:lnTo>
                <a:lnTo>
                  <a:pt x="36133" y="21119"/>
                </a:lnTo>
                <a:lnTo>
                  <a:pt x="32086" y="7029"/>
                </a:lnTo>
                <a:lnTo>
                  <a:pt x="21252" y="26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579092" y="4880861"/>
            <a:ext cx="36139" cy="36845"/>
          </a:xfrm>
          <a:custGeom>
            <a:avLst/>
            <a:gdLst/>
            <a:ahLst/>
            <a:cxnLst/>
            <a:rect l="l" t="t" r="r" b="b"/>
            <a:pathLst>
              <a:path w="36139" h="36845">
                <a:moveTo>
                  <a:pt x="18499" y="0"/>
                </a:moveTo>
                <a:lnTo>
                  <a:pt x="5853" y="4854"/>
                </a:lnTo>
                <a:lnTo>
                  <a:pt x="0" y="17178"/>
                </a:lnTo>
                <a:lnTo>
                  <a:pt x="4508" y="30561"/>
                </a:lnTo>
                <a:lnTo>
                  <a:pt x="16113" y="36845"/>
                </a:lnTo>
                <a:lnTo>
                  <a:pt x="29705" y="32490"/>
                </a:lnTo>
                <a:lnTo>
                  <a:pt x="36139" y="21100"/>
                </a:lnTo>
                <a:lnTo>
                  <a:pt x="32096" y="7020"/>
                </a:lnTo>
                <a:lnTo>
                  <a:pt x="21253" y="268"/>
                </a:lnTo>
                <a:lnTo>
                  <a:pt x="1849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579092" y="4880861"/>
            <a:ext cx="36139" cy="36845"/>
          </a:xfrm>
          <a:custGeom>
            <a:avLst/>
            <a:gdLst/>
            <a:ahLst/>
            <a:cxnLst/>
            <a:rect l="l" t="t" r="r" b="b"/>
            <a:pathLst>
              <a:path w="36139" h="36845">
                <a:moveTo>
                  <a:pt x="18499" y="0"/>
                </a:moveTo>
                <a:lnTo>
                  <a:pt x="5853" y="4854"/>
                </a:lnTo>
                <a:lnTo>
                  <a:pt x="0" y="17178"/>
                </a:lnTo>
                <a:lnTo>
                  <a:pt x="4508" y="30561"/>
                </a:lnTo>
                <a:lnTo>
                  <a:pt x="16113" y="36845"/>
                </a:lnTo>
                <a:lnTo>
                  <a:pt x="29705" y="32490"/>
                </a:lnTo>
                <a:lnTo>
                  <a:pt x="36139" y="21100"/>
                </a:lnTo>
                <a:lnTo>
                  <a:pt x="32096" y="7020"/>
                </a:lnTo>
                <a:lnTo>
                  <a:pt x="21253" y="26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28364" y="4850669"/>
            <a:ext cx="39242" cy="34391"/>
          </a:xfrm>
          <a:custGeom>
            <a:avLst/>
            <a:gdLst/>
            <a:ahLst/>
            <a:cxnLst/>
            <a:rect l="l" t="t" r="r" b="b"/>
            <a:pathLst>
              <a:path w="39242" h="34391">
                <a:moveTo>
                  <a:pt x="25526" y="0"/>
                </a:moveTo>
                <a:lnTo>
                  <a:pt x="10236" y="1422"/>
                </a:lnTo>
                <a:lnTo>
                  <a:pt x="3848" y="6934"/>
                </a:lnTo>
                <a:lnTo>
                  <a:pt x="0" y="22034"/>
                </a:lnTo>
                <a:lnTo>
                  <a:pt x="2946" y="29984"/>
                </a:lnTo>
                <a:lnTo>
                  <a:pt x="9296" y="34391"/>
                </a:lnTo>
                <a:lnTo>
                  <a:pt x="32308" y="32232"/>
                </a:lnTo>
                <a:lnTo>
                  <a:pt x="37769" y="26746"/>
                </a:lnTo>
                <a:lnTo>
                  <a:pt x="39242" y="18389"/>
                </a:lnTo>
                <a:lnTo>
                  <a:pt x="36029" y="11303"/>
                </a:lnTo>
                <a:lnTo>
                  <a:pt x="32778" y="4229"/>
                </a:lnTo>
                <a:lnTo>
                  <a:pt x="2552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528364" y="4850669"/>
            <a:ext cx="39242" cy="34391"/>
          </a:xfrm>
          <a:custGeom>
            <a:avLst/>
            <a:gdLst/>
            <a:ahLst/>
            <a:cxnLst/>
            <a:rect l="l" t="t" r="r" b="b"/>
            <a:pathLst>
              <a:path w="39242" h="34391">
                <a:moveTo>
                  <a:pt x="32308" y="32232"/>
                </a:moveTo>
                <a:lnTo>
                  <a:pt x="37769" y="26746"/>
                </a:lnTo>
                <a:lnTo>
                  <a:pt x="39242" y="18389"/>
                </a:lnTo>
                <a:lnTo>
                  <a:pt x="36029" y="11303"/>
                </a:lnTo>
                <a:lnTo>
                  <a:pt x="32778" y="4229"/>
                </a:lnTo>
                <a:lnTo>
                  <a:pt x="25526" y="0"/>
                </a:lnTo>
                <a:lnTo>
                  <a:pt x="17881" y="711"/>
                </a:lnTo>
                <a:lnTo>
                  <a:pt x="10236" y="1422"/>
                </a:lnTo>
                <a:lnTo>
                  <a:pt x="3848" y="6934"/>
                </a:lnTo>
                <a:lnTo>
                  <a:pt x="1917" y="14478"/>
                </a:lnTo>
                <a:lnTo>
                  <a:pt x="0" y="22034"/>
                </a:lnTo>
                <a:lnTo>
                  <a:pt x="2946" y="29984"/>
                </a:lnTo>
                <a:lnTo>
                  <a:pt x="9296" y="34391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531420" y="4883136"/>
            <a:ext cx="39988" cy="37414"/>
          </a:xfrm>
          <a:custGeom>
            <a:avLst/>
            <a:gdLst/>
            <a:ahLst/>
            <a:cxnLst/>
            <a:rect l="l" t="t" r="r" b="b"/>
            <a:pathLst>
              <a:path w="39988" h="37414">
                <a:moveTo>
                  <a:pt x="29257" y="0"/>
                </a:moveTo>
                <a:lnTo>
                  <a:pt x="6028" y="2159"/>
                </a:lnTo>
                <a:lnTo>
                  <a:pt x="0" y="12672"/>
                </a:lnTo>
                <a:lnTo>
                  <a:pt x="1150" y="24778"/>
                </a:lnTo>
                <a:lnTo>
                  <a:pt x="4542" y="32664"/>
                </a:lnTo>
                <a:lnTo>
                  <a:pt x="12455" y="37414"/>
                </a:lnTo>
                <a:lnTo>
                  <a:pt x="29206" y="35852"/>
                </a:lnTo>
                <a:lnTo>
                  <a:pt x="36153" y="29718"/>
                </a:lnTo>
                <a:lnTo>
                  <a:pt x="39988" y="13081"/>
                </a:lnTo>
                <a:lnTo>
                  <a:pt x="36432" y="4457"/>
                </a:lnTo>
                <a:lnTo>
                  <a:pt x="2925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31420" y="4883136"/>
            <a:ext cx="39988" cy="37414"/>
          </a:xfrm>
          <a:custGeom>
            <a:avLst/>
            <a:gdLst/>
            <a:ahLst/>
            <a:cxnLst/>
            <a:rect l="l" t="t" r="r" b="b"/>
            <a:pathLst>
              <a:path w="39988" h="37414">
                <a:moveTo>
                  <a:pt x="6028" y="2159"/>
                </a:moveTo>
                <a:lnTo>
                  <a:pt x="0" y="12672"/>
                </a:lnTo>
                <a:lnTo>
                  <a:pt x="1150" y="24778"/>
                </a:lnTo>
                <a:lnTo>
                  <a:pt x="4542" y="32664"/>
                </a:lnTo>
                <a:lnTo>
                  <a:pt x="12455" y="37414"/>
                </a:lnTo>
                <a:lnTo>
                  <a:pt x="20849" y="36652"/>
                </a:lnTo>
                <a:lnTo>
                  <a:pt x="29206" y="35852"/>
                </a:lnTo>
                <a:lnTo>
                  <a:pt x="36153" y="29718"/>
                </a:lnTo>
                <a:lnTo>
                  <a:pt x="38070" y="21412"/>
                </a:lnTo>
                <a:lnTo>
                  <a:pt x="39988" y="13081"/>
                </a:lnTo>
                <a:lnTo>
                  <a:pt x="36432" y="4457"/>
                </a:lnTo>
                <a:lnTo>
                  <a:pt x="29257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584931" y="4920118"/>
            <a:ext cx="37326" cy="38774"/>
          </a:xfrm>
          <a:custGeom>
            <a:avLst/>
            <a:gdLst/>
            <a:ahLst/>
            <a:cxnLst/>
            <a:rect l="l" t="t" r="r" b="b"/>
            <a:pathLst>
              <a:path w="37326" h="38774">
                <a:moveTo>
                  <a:pt x="19601" y="0"/>
                </a:moveTo>
                <a:lnTo>
                  <a:pt x="6768" y="4549"/>
                </a:lnTo>
                <a:lnTo>
                  <a:pt x="0" y="16326"/>
                </a:lnTo>
                <a:lnTo>
                  <a:pt x="3552" y="30947"/>
                </a:lnTo>
                <a:lnTo>
                  <a:pt x="13538" y="38774"/>
                </a:lnTo>
                <a:lnTo>
                  <a:pt x="28948" y="36022"/>
                </a:lnTo>
                <a:lnTo>
                  <a:pt x="37326" y="27051"/>
                </a:lnTo>
                <a:lnTo>
                  <a:pt x="35320" y="10846"/>
                </a:lnTo>
                <a:lnTo>
                  <a:pt x="27348" y="1912"/>
                </a:lnTo>
                <a:lnTo>
                  <a:pt x="1960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584931" y="4920118"/>
            <a:ext cx="37326" cy="38774"/>
          </a:xfrm>
          <a:custGeom>
            <a:avLst/>
            <a:gdLst/>
            <a:ahLst/>
            <a:cxnLst/>
            <a:rect l="l" t="t" r="r" b="b"/>
            <a:pathLst>
              <a:path w="37326" h="38774">
                <a:moveTo>
                  <a:pt x="19601" y="0"/>
                </a:moveTo>
                <a:lnTo>
                  <a:pt x="6768" y="4549"/>
                </a:lnTo>
                <a:lnTo>
                  <a:pt x="0" y="16326"/>
                </a:lnTo>
                <a:lnTo>
                  <a:pt x="3552" y="30947"/>
                </a:lnTo>
                <a:lnTo>
                  <a:pt x="13538" y="38774"/>
                </a:lnTo>
                <a:lnTo>
                  <a:pt x="28948" y="36022"/>
                </a:lnTo>
                <a:lnTo>
                  <a:pt x="37326" y="27051"/>
                </a:lnTo>
                <a:lnTo>
                  <a:pt x="35320" y="10846"/>
                </a:lnTo>
                <a:lnTo>
                  <a:pt x="27348" y="191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123998" y="4149811"/>
            <a:ext cx="366288" cy="592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646707" y="5275245"/>
            <a:ext cx="26555" cy="26962"/>
          </a:xfrm>
          <a:custGeom>
            <a:avLst/>
            <a:gdLst/>
            <a:ahLst/>
            <a:cxnLst/>
            <a:rect l="l" t="t" r="r" b="b"/>
            <a:pathLst>
              <a:path w="26555" h="26962">
                <a:moveTo>
                  <a:pt x="6273" y="0"/>
                </a:moveTo>
                <a:lnTo>
                  <a:pt x="279" y="5867"/>
                </a:lnTo>
                <a:lnTo>
                  <a:pt x="0" y="20599"/>
                </a:lnTo>
                <a:lnTo>
                  <a:pt x="5753" y="26682"/>
                </a:lnTo>
                <a:lnTo>
                  <a:pt x="20269" y="26962"/>
                </a:lnTo>
                <a:lnTo>
                  <a:pt x="26263" y="21107"/>
                </a:lnTo>
                <a:lnTo>
                  <a:pt x="26555" y="6362"/>
                </a:lnTo>
                <a:lnTo>
                  <a:pt x="20789" y="266"/>
                </a:lnTo>
                <a:lnTo>
                  <a:pt x="627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646707" y="5275245"/>
            <a:ext cx="26555" cy="26962"/>
          </a:xfrm>
          <a:custGeom>
            <a:avLst/>
            <a:gdLst/>
            <a:ahLst/>
            <a:cxnLst/>
            <a:rect l="l" t="t" r="r" b="b"/>
            <a:pathLst>
              <a:path w="26555" h="26962">
                <a:moveTo>
                  <a:pt x="13538" y="139"/>
                </a:moveTo>
                <a:lnTo>
                  <a:pt x="6273" y="0"/>
                </a:lnTo>
                <a:lnTo>
                  <a:pt x="279" y="5867"/>
                </a:lnTo>
                <a:lnTo>
                  <a:pt x="139" y="13233"/>
                </a:lnTo>
                <a:lnTo>
                  <a:pt x="0" y="20599"/>
                </a:lnTo>
                <a:lnTo>
                  <a:pt x="5753" y="26682"/>
                </a:lnTo>
                <a:lnTo>
                  <a:pt x="13017" y="26835"/>
                </a:lnTo>
                <a:lnTo>
                  <a:pt x="20269" y="26962"/>
                </a:lnTo>
                <a:lnTo>
                  <a:pt x="26263" y="21107"/>
                </a:lnTo>
                <a:lnTo>
                  <a:pt x="26403" y="13741"/>
                </a:lnTo>
                <a:lnTo>
                  <a:pt x="26555" y="6362"/>
                </a:lnTo>
                <a:lnTo>
                  <a:pt x="20789" y="266"/>
                </a:lnTo>
                <a:lnTo>
                  <a:pt x="13538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769417" y="5261402"/>
            <a:ext cx="50439" cy="31750"/>
          </a:xfrm>
          <a:custGeom>
            <a:avLst/>
            <a:gdLst/>
            <a:ahLst/>
            <a:cxnLst/>
            <a:rect l="l" t="t" r="r" b="b"/>
            <a:pathLst>
              <a:path w="50439" h="31750">
                <a:moveTo>
                  <a:pt x="50439" y="21386"/>
                </a:moveTo>
                <a:lnTo>
                  <a:pt x="24688" y="21386"/>
                </a:lnTo>
                <a:lnTo>
                  <a:pt x="24891" y="21462"/>
                </a:lnTo>
                <a:lnTo>
                  <a:pt x="26314" y="27038"/>
                </a:lnTo>
                <a:lnTo>
                  <a:pt x="31102" y="31026"/>
                </a:lnTo>
                <a:lnTo>
                  <a:pt x="42443" y="31749"/>
                </a:lnTo>
                <a:lnTo>
                  <a:pt x="47688" y="28371"/>
                </a:lnTo>
                <a:lnTo>
                  <a:pt x="50439" y="21386"/>
                </a:lnTo>
                <a:close/>
              </a:path>
              <a:path w="50439" h="31750">
                <a:moveTo>
                  <a:pt x="19723" y="0"/>
                </a:moveTo>
                <a:lnTo>
                  <a:pt x="7429" y="457"/>
                </a:lnTo>
                <a:lnTo>
                  <a:pt x="2260" y="4965"/>
                </a:lnTo>
                <a:lnTo>
                  <a:pt x="0" y="17259"/>
                </a:lnTo>
                <a:lnTo>
                  <a:pt x="3213" y="23367"/>
                </a:lnTo>
                <a:lnTo>
                  <a:pt x="14516" y="28295"/>
                </a:lnTo>
                <a:lnTo>
                  <a:pt x="21094" y="26454"/>
                </a:lnTo>
                <a:lnTo>
                  <a:pt x="24688" y="21386"/>
                </a:lnTo>
                <a:lnTo>
                  <a:pt x="50439" y="21386"/>
                </a:lnTo>
                <a:lnTo>
                  <a:pt x="51904" y="17665"/>
                </a:lnTo>
                <a:lnTo>
                  <a:pt x="50393" y="11556"/>
                </a:lnTo>
                <a:lnTo>
                  <a:pt x="48772" y="10172"/>
                </a:lnTo>
                <a:lnTo>
                  <a:pt x="26758" y="10172"/>
                </a:lnTo>
                <a:lnTo>
                  <a:pt x="25196" y="4127"/>
                </a:lnTo>
                <a:lnTo>
                  <a:pt x="19723" y="0"/>
                </a:lnTo>
                <a:close/>
              </a:path>
              <a:path w="50439" h="31750">
                <a:moveTo>
                  <a:pt x="46050" y="7848"/>
                </a:moveTo>
                <a:lnTo>
                  <a:pt x="26758" y="10172"/>
                </a:lnTo>
                <a:lnTo>
                  <a:pt x="48772" y="10172"/>
                </a:lnTo>
                <a:lnTo>
                  <a:pt x="46050" y="7848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769417" y="5261402"/>
            <a:ext cx="51904" cy="31750"/>
          </a:xfrm>
          <a:custGeom>
            <a:avLst/>
            <a:gdLst/>
            <a:ahLst/>
            <a:cxnLst/>
            <a:rect l="l" t="t" r="r" b="b"/>
            <a:pathLst>
              <a:path w="51904" h="31750">
                <a:moveTo>
                  <a:pt x="46050" y="7848"/>
                </a:moveTo>
                <a:lnTo>
                  <a:pt x="50393" y="11556"/>
                </a:lnTo>
                <a:lnTo>
                  <a:pt x="51904" y="17665"/>
                </a:lnTo>
                <a:lnTo>
                  <a:pt x="49796" y="23025"/>
                </a:lnTo>
                <a:lnTo>
                  <a:pt x="47688" y="28371"/>
                </a:lnTo>
                <a:lnTo>
                  <a:pt x="42443" y="31749"/>
                </a:lnTo>
                <a:lnTo>
                  <a:pt x="36779" y="31407"/>
                </a:lnTo>
                <a:lnTo>
                  <a:pt x="31102" y="31026"/>
                </a:lnTo>
                <a:lnTo>
                  <a:pt x="26314" y="27038"/>
                </a:lnTo>
                <a:lnTo>
                  <a:pt x="24891" y="21462"/>
                </a:lnTo>
                <a:lnTo>
                  <a:pt x="24688" y="21386"/>
                </a:lnTo>
                <a:lnTo>
                  <a:pt x="21094" y="26454"/>
                </a:lnTo>
                <a:lnTo>
                  <a:pt x="14516" y="28295"/>
                </a:lnTo>
                <a:lnTo>
                  <a:pt x="8864" y="25844"/>
                </a:lnTo>
                <a:lnTo>
                  <a:pt x="3213" y="23367"/>
                </a:lnTo>
                <a:lnTo>
                  <a:pt x="0" y="17259"/>
                </a:lnTo>
                <a:lnTo>
                  <a:pt x="1130" y="11112"/>
                </a:lnTo>
                <a:lnTo>
                  <a:pt x="2260" y="4965"/>
                </a:lnTo>
                <a:lnTo>
                  <a:pt x="7429" y="457"/>
                </a:lnTo>
                <a:lnTo>
                  <a:pt x="13576" y="215"/>
                </a:lnTo>
                <a:lnTo>
                  <a:pt x="19723" y="0"/>
                </a:lnTo>
                <a:lnTo>
                  <a:pt x="25196" y="4127"/>
                </a:lnTo>
                <a:lnTo>
                  <a:pt x="26758" y="1017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796356" y="5234955"/>
            <a:ext cx="40728" cy="36703"/>
          </a:xfrm>
          <a:custGeom>
            <a:avLst/>
            <a:gdLst/>
            <a:ahLst/>
            <a:cxnLst/>
            <a:rect l="l" t="t" r="r" b="b"/>
            <a:pathLst>
              <a:path w="40728" h="36703">
                <a:moveTo>
                  <a:pt x="8077" y="30441"/>
                </a:moveTo>
                <a:lnTo>
                  <a:pt x="2984" y="32524"/>
                </a:lnTo>
                <a:lnTo>
                  <a:pt x="0" y="36703"/>
                </a:lnTo>
                <a:lnTo>
                  <a:pt x="12892" y="31358"/>
                </a:lnTo>
                <a:lnTo>
                  <a:pt x="8077" y="30441"/>
                </a:lnTo>
                <a:close/>
              </a:path>
              <a:path w="40728" h="36703">
                <a:moveTo>
                  <a:pt x="22301" y="0"/>
                </a:moveTo>
                <a:lnTo>
                  <a:pt x="13423" y="2692"/>
                </a:lnTo>
                <a:lnTo>
                  <a:pt x="4851" y="16941"/>
                </a:lnTo>
                <a:lnTo>
                  <a:pt x="6553" y="26212"/>
                </a:lnTo>
                <a:lnTo>
                  <a:pt x="13080" y="31280"/>
                </a:lnTo>
                <a:lnTo>
                  <a:pt x="12892" y="31358"/>
                </a:lnTo>
                <a:lnTo>
                  <a:pt x="13080" y="31394"/>
                </a:lnTo>
                <a:lnTo>
                  <a:pt x="19176" y="34201"/>
                </a:lnTo>
                <a:lnTo>
                  <a:pt x="27165" y="36118"/>
                </a:lnTo>
                <a:lnTo>
                  <a:pt x="35305" y="31584"/>
                </a:lnTo>
                <a:lnTo>
                  <a:pt x="40728" y="15811"/>
                </a:lnTo>
                <a:lnTo>
                  <a:pt x="37147" y="7150"/>
                </a:lnTo>
                <a:lnTo>
                  <a:pt x="2230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796356" y="5234955"/>
            <a:ext cx="40728" cy="36703"/>
          </a:xfrm>
          <a:custGeom>
            <a:avLst/>
            <a:gdLst/>
            <a:ahLst/>
            <a:cxnLst/>
            <a:rect l="l" t="t" r="r" b="b"/>
            <a:pathLst>
              <a:path w="40728" h="36703">
                <a:moveTo>
                  <a:pt x="13080" y="31280"/>
                </a:moveTo>
                <a:lnTo>
                  <a:pt x="6553" y="26212"/>
                </a:lnTo>
                <a:lnTo>
                  <a:pt x="4851" y="16941"/>
                </a:lnTo>
                <a:lnTo>
                  <a:pt x="9143" y="9829"/>
                </a:lnTo>
                <a:lnTo>
                  <a:pt x="13423" y="2692"/>
                </a:lnTo>
                <a:lnTo>
                  <a:pt x="22301" y="0"/>
                </a:lnTo>
                <a:lnTo>
                  <a:pt x="29730" y="3581"/>
                </a:lnTo>
                <a:lnTo>
                  <a:pt x="37147" y="7150"/>
                </a:lnTo>
                <a:lnTo>
                  <a:pt x="40728" y="15811"/>
                </a:lnTo>
                <a:lnTo>
                  <a:pt x="38011" y="23710"/>
                </a:lnTo>
                <a:lnTo>
                  <a:pt x="35305" y="31584"/>
                </a:lnTo>
                <a:lnTo>
                  <a:pt x="27165" y="36118"/>
                </a:lnTo>
                <a:lnTo>
                  <a:pt x="19176" y="34201"/>
                </a:lnTo>
                <a:lnTo>
                  <a:pt x="13080" y="31394"/>
                </a:lnTo>
                <a:lnTo>
                  <a:pt x="8077" y="30441"/>
                </a:lnTo>
                <a:lnTo>
                  <a:pt x="2984" y="32524"/>
                </a:lnTo>
                <a:lnTo>
                  <a:pt x="0" y="36703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758553" y="5226748"/>
            <a:ext cx="32473" cy="32956"/>
          </a:xfrm>
          <a:custGeom>
            <a:avLst/>
            <a:gdLst/>
            <a:ahLst/>
            <a:cxnLst/>
            <a:rect l="l" t="t" r="r" b="b"/>
            <a:pathLst>
              <a:path w="32473" h="32956">
                <a:moveTo>
                  <a:pt x="7683" y="0"/>
                </a:moveTo>
                <a:lnTo>
                  <a:pt x="355" y="7162"/>
                </a:lnTo>
                <a:lnTo>
                  <a:pt x="0" y="25184"/>
                </a:lnTo>
                <a:lnTo>
                  <a:pt x="7048" y="32613"/>
                </a:lnTo>
                <a:lnTo>
                  <a:pt x="24790" y="32956"/>
                </a:lnTo>
                <a:lnTo>
                  <a:pt x="32118" y="25793"/>
                </a:lnTo>
                <a:lnTo>
                  <a:pt x="32473" y="7810"/>
                </a:lnTo>
                <a:lnTo>
                  <a:pt x="25438" y="342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758553" y="5226748"/>
            <a:ext cx="32473" cy="32956"/>
          </a:xfrm>
          <a:custGeom>
            <a:avLst/>
            <a:gdLst/>
            <a:ahLst/>
            <a:cxnLst/>
            <a:rect l="l" t="t" r="r" b="b"/>
            <a:pathLst>
              <a:path w="32473" h="32956">
                <a:moveTo>
                  <a:pt x="16560" y="177"/>
                </a:moveTo>
                <a:lnTo>
                  <a:pt x="7683" y="0"/>
                </a:lnTo>
                <a:lnTo>
                  <a:pt x="355" y="7162"/>
                </a:lnTo>
                <a:lnTo>
                  <a:pt x="177" y="16167"/>
                </a:lnTo>
                <a:lnTo>
                  <a:pt x="0" y="25184"/>
                </a:lnTo>
                <a:lnTo>
                  <a:pt x="7048" y="32613"/>
                </a:lnTo>
                <a:lnTo>
                  <a:pt x="15925" y="32804"/>
                </a:lnTo>
                <a:lnTo>
                  <a:pt x="24790" y="32956"/>
                </a:lnTo>
                <a:lnTo>
                  <a:pt x="32118" y="25793"/>
                </a:lnTo>
                <a:lnTo>
                  <a:pt x="32296" y="16802"/>
                </a:lnTo>
                <a:lnTo>
                  <a:pt x="32473" y="7810"/>
                </a:lnTo>
                <a:lnTo>
                  <a:pt x="25438" y="342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923417" y="5289324"/>
            <a:ext cx="7378" cy="596"/>
          </a:xfrm>
          <a:custGeom>
            <a:avLst/>
            <a:gdLst/>
            <a:ahLst/>
            <a:cxnLst/>
            <a:rect l="l" t="t" r="r" b="b"/>
            <a:pathLst>
              <a:path w="7378" h="596">
                <a:moveTo>
                  <a:pt x="0" y="0"/>
                </a:moveTo>
                <a:lnTo>
                  <a:pt x="2425" y="596"/>
                </a:lnTo>
                <a:lnTo>
                  <a:pt x="4953" y="596"/>
                </a:lnTo>
                <a:lnTo>
                  <a:pt x="7378" y="25"/>
                </a:lnTo>
                <a:lnTo>
                  <a:pt x="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923417" y="5289324"/>
            <a:ext cx="7378" cy="596"/>
          </a:xfrm>
          <a:custGeom>
            <a:avLst/>
            <a:gdLst/>
            <a:ahLst/>
            <a:cxnLst/>
            <a:rect l="l" t="t" r="r" b="b"/>
            <a:pathLst>
              <a:path w="7378" h="596">
                <a:moveTo>
                  <a:pt x="0" y="0"/>
                </a:moveTo>
                <a:lnTo>
                  <a:pt x="2425" y="596"/>
                </a:lnTo>
                <a:lnTo>
                  <a:pt x="4953" y="596"/>
                </a:lnTo>
                <a:lnTo>
                  <a:pt x="7378" y="2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920230" y="5289157"/>
            <a:ext cx="19227" cy="54356"/>
          </a:xfrm>
          <a:custGeom>
            <a:avLst/>
            <a:gdLst/>
            <a:ahLst/>
            <a:cxnLst/>
            <a:rect l="l" t="t" r="r" b="b"/>
            <a:pathLst>
              <a:path w="19227" h="54356">
                <a:moveTo>
                  <a:pt x="13987" y="21613"/>
                </a:moveTo>
                <a:lnTo>
                  <a:pt x="4953" y="25069"/>
                </a:lnTo>
                <a:lnTo>
                  <a:pt x="0" y="35902"/>
                </a:lnTo>
                <a:lnTo>
                  <a:pt x="635" y="42265"/>
                </a:lnTo>
                <a:lnTo>
                  <a:pt x="4102" y="47078"/>
                </a:lnTo>
                <a:lnTo>
                  <a:pt x="7607" y="51854"/>
                </a:lnTo>
                <a:lnTo>
                  <a:pt x="13398" y="54356"/>
                </a:lnTo>
                <a:lnTo>
                  <a:pt x="19227" y="53543"/>
                </a:lnTo>
                <a:lnTo>
                  <a:pt x="13987" y="21613"/>
                </a:lnTo>
                <a:close/>
              </a:path>
              <a:path w="19227" h="54356">
                <a:moveTo>
                  <a:pt x="13617" y="19360"/>
                </a:moveTo>
                <a:lnTo>
                  <a:pt x="13987" y="21613"/>
                </a:lnTo>
                <a:lnTo>
                  <a:pt x="15875" y="20891"/>
                </a:lnTo>
                <a:lnTo>
                  <a:pt x="13617" y="19360"/>
                </a:lnTo>
                <a:close/>
              </a:path>
              <a:path w="19227" h="54356">
                <a:moveTo>
                  <a:pt x="10439" y="0"/>
                </a:moveTo>
                <a:lnTo>
                  <a:pt x="6794" y="7353"/>
                </a:lnTo>
                <a:lnTo>
                  <a:pt x="9131" y="16319"/>
                </a:lnTo>
                <a:lnTo>
                  <a:pt x="13617" y="19360"/>
                </a:lnTo>
                <a:lnTo>
                  <a:pt x="1043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920230" y="5289157"/>
            <a:ext cx="19227" cy="54356"/>
          </a:xfrm>
          <a:custGeom>
            <a:avLst/>
            <a:gdLst/>
            <a:ahLst/>
            <a:cxnLst/>
            <a:rect l="l" t="t" r="r" b="b"/>
            <a:pathLst>
              <a:path w="19227" h="54356">
                <a:moveTo>
                  <a:pt x="19227" y="53543"/>
                </a:moveTo>
                <a:lnTo>
                  <a:pt x="0" y="35902"/>
                </a:lnTo>
                <a:lnTo>
                  <a:pt x="2476" y="30492"/>
                </a:lnTo>
                <a:lnTo>
                  <a:pt x="4953" y="25069"/>
                </a:lnTo>
                <a:lnTo>
                  <a:pt x="15875" y="20891"/>
                </a:lnTo>
                <a:lnTo>
                  <a:pt x="9131" y="16319"/>
                </a:lnTo>
                <a:lnTo>
                  <a:pt x="6794" y="7353"/>
                </a:lnTo>
                <a:lnTo>
                  <a:pt x="10439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000289" y="5416977"/>
            <a:ext cx="10655" cy="3022"/>
          </a:xfrm>
          <a:custGeom>
            <a:avLst/>
            <a:gdLst/>
            <a:ahLst/>
            <a:cxnLst/>
            <a:rect l="l" t="t" r="r" b="b"/>
            <a:pathLst>
              <a:path w="10655" h="3022">
                <a:moveTo>
                  <a:pt x="10655" y="0"/>
                </a:moveTo>
                <a:lnTo>
                  <a:pt x="0" y="2578"/>
                </a:lnTo>
                <a:lnTo>
                  <a:pt x="3746" y="3022"/>
                </a:lnTo>
                <a:lnTo>
                  <a:pt x="7505" y="2108"/>
                </a:lnTo>
                <a:lnTo>
                  <a:pt x="1065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000289" y="5416977"/>
            <a:ext cx="10655" cy="3022"/>
          </a:xfrm>
          <a:custGeom>
            <a:avLst/>
            <a:gdLst/>
            <a:ahLst/>
            <a:cxnLst/>
            <a:rect l="l" t="t" r="r" b="b"/>
            <a:pathLst>
              <a:path w="10655" h="3022">
                <a:moveTo>
                  <a:pt x="0" y="2578"/>
                </a:moveTo>
                <a:lnTo>
                  <a:pt x="3746" y="3022"/>
                </a:lnTo>
                <a:lnTo>
                  <a:pt x="7505" y="2108"/>
                </a:lnTo>
                <a:lnTo>
                  <a:pt x="10655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000477" y="5419430"/>
            <a:ext cx="8331" cy="9537"/>
          </a:xfrm>
          <a:custGeom>
            <a:avLst/>
            <a:gdLst/>
            <a:ahLst/>
            <a:cxnLst/>
            <a:rect l="l" t="t" r="r" b="b"/>
            <a:pathLst>
              <a:path w="8331" h="9537">
                <a:moveTo>
                  <a:pt x="0" y="0"/>
                </a:moveTo>
                <a:lnTo>
                  <a:pt x="8331" y="9537"/>
                </a:lnTo>
                <a:lnTo>
                  <a:pt x="6934" y="5333"/>
                </a:lnTo>
                <a:lnTo>
                  <a:pt x="3924" y="1904"/>
                </a:lnTo>
                <a:lnTo>
                  <a:pt x="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000477" y="5419430"/>
            <a:ext cx="8331" cy="9537"/>
          </a:xfrm>
          <a:custGeom>
            <a:avLst/>
            <a:gdLst/>
            <a:ahLst/>
            <a:cxnLst/>
            <a:rect l="l" t="t" r="r" b="b"/>
            <a:pathLst>
              <a:path w="8331" h="9537">
                <a:moveTo>
                  <a:pt x="8331" y="9537"/>
                </a:moveTo>
                <a:lnTo>
                  <a:pt x="6934" y="5333"/>
                </a:lnTo>
                <a:lnTo>
                  <a:pt x="3924" y="1904"/>
                </a:lnTo>
                <a:lnTo>
                  <a:pt x="0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008552" y="5426913"/>
            <a:ext cx="4851" cy="2159"/>
          </a:xfrm>
          <a:custGeom>
            <a:avLst/>
            <a:gdLst/>
            <a:ahLst/>
            <a:cxnLst/>
            <a:rect l="l" t="t" r="r" b="b"/>
            <a:pathLst>
              <a:path w="4851" h="2159">
                <a:moveTo>
                  <a:pt x="4851" y="0"/>
                </a:moveTo>
                <a:lnTo>
                  <a:pt x="3124" y="444"/>
                </a:lnTo>
                <a:lnTo>
                  <a:pt x="1498" y="1168"/>
                </a:lnTo>
                <a:lnTo>
                  <a:pt x="0" y="2159"/>
                </a:lnTo>
                <a:lnTo>
                  <a:pt x="485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008552" y="5426913"/>
            <a:ext cx="4851" cy="2159"/>
          </a:xfrm>
          <a:custGeom>
            <a:avLst/>
            <a:gdLst/>
            <a:ahLst/>
            <a:cxnLst/>
            <a:rect l="l" t="t" r="r" b="b"/>
            <a:pathLst>
              <a:path w="4851" h="2159">
                <a:moveTo>
                  <a:pt x="4851" y="0"/>
                </a:moveTo>
                <a:lnTo>
                  <a:pt x="3124" y="444"/>
                </a:lnTo>
                <a:lnTo>
                  <a:pt x="1498" y="1168"/>
                </a:lnTo>
                <a:lnTo>
                  <a:pt x="0" y="215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894917" y="5255121"/>
            <a:ext cx="80080" cy="116527"/>
          </a:xfrm>
          <a:custGeom>
            <a:avLst/>
            <a:gdLst/>
            <a:ahLst/>
            <a:cxnLst/>
            <a:rect l="l" t="t" r="r" b="b"/>
            <a:pathLst>
              <a:path w="80080" h="116527">
                <a:moveTo>
                  <a:pt x="56903" y="78299"/>
                </a:moveTo>
                <a:lnTo>
                  <a:pt x="42645" y="92399"/>
                </a:lnTo>
                <a:lnTo>
                  <a:pt x="43482" y="103410"/>
                </a:lnTo>
                <a:lnTo>
                  <a:pt x="51790" y="114451"/>
                </a:lnTo>
                <a:lnTo>
                  <a:pt x="62747" y="116527"/>
                </a:lnTo>
                <a:lnTo>
                  <a:pt x="74944" y="111114"/>
                </a:lnTo>
                <a:lnTo>
                  <a:pt x="80080" y="100674"/>
                </a:lnTo>
                <a:lnTo>
                  <a:pt x="78232" y="88244"/>
                </a:lnTo>
                <a:lnTo>
                  <a:pt x="69269" y="79631"/>
                </a:lnTo>
                <a:lnTo>
                  <a:pt x="56934" y="78346"/>
                </a:lnTo>
                <a:close/>
              </a:path>
              <a:path w="80080" h="116527">
                <a:moveTo>
                  <a:pt x="65135" y="34162"/>
                </a:moveTo>
                <a:lnTo>
                  <a:pt x="28536" y="34162"/>
                </a:lnTo>
                <a:lnTo>
                  <a:pt x="34594" y="39636"/>
                </a:lnTo>
                <a:lnTo>
                  <a:pt x="35178" y="44497"/>
                </a:lnTo>
                <a:lnTo>
                  <a:pt x="56903" y="78299"/>
                </a:lnTo>
                <a:lnTo>
                  <a:pt x="60286" y="71081"/>
                </a:lnTo>
                <a:lnTo>
                  <a:pt x="57899" y="62318"/>
                </a:lnTo>
                <a:lnTo>
                  <a:pt x="51269" y="57835"/>
                </a:lnTo>
                <a:lnTo>
                  <a:pt x="51130" y="57632"/>
                </a:lnTo>
                <a:lnTo>
                  <a:pt x="57162" y="57251"/>
                </a:lnTo>
                <a:lnTo>
                  <a:pt x="62484" y="53441"/>
                </a:lnTo>
                <a:lnTo>
                  <a:pt x="67246" y="42125"/>
                </a:lnTo>
                <a:lnTo>
                  <a:pt x="66306" y="35585"/>
                </a:lnTo>
                <a:lnTo>
                  <a:pt x="65135" y="34162"/>
                </a:lnTo>
                <a:close/>
              </a:path>
              <a:path w="80080" h="116527">
                <a:moveTo>
                  <a:pt x="13728" y="28600"/>
                </a:moveTo>
                <a:lnTo>
                  <a:pt x="5676" y="32956"/>
                </a:lnTo>
                <a:lnTo>
                  <a:pt x="0" y="48399"/>
                </a:lnTo>
                <a:lnTo>
                  <a:pt x="3263" y="57061"/>
                </a:lnTo>
                <a:lnTo>
                  <a:pt x="17665" y="64655"/>
                </a:lnTo>
                <a:lnTo>
                  <a:pt x="26517" y="62420"/>
                </a:lnTo>
                <a:lnTo>
                  <a:pt x="35699" y="48831"/>
                </a:lnTo>
                <a:lnTo>
                  <a:pt x="35178" y="44497"/>
                </a:lnTo>
                <a:lnTo>
                  <a:pt x="28536" y="34162"/>
                </a:lnTo>
                <a:lnTo>
                  <a:pt x="65135" y="34162"/>
                </a:lnTo>
                <a:lnTo>
                  <a:pt x="62164" y="30556"/>
                </a:lnTo>
                <a:lnTo>
                  <a:pt x="21590" y="30556"/>
                </a:lnTo>
                <a:lnTo>
                  <a:pt x="13728" y="28600"/>
                </a:lnTo>
                <a:close/>
              </a:path>
              <a:path w="80080" h="116527">
                <a:moveTo>
                  <a:pt x="28536" y="34162"/>
                </a:moveTo>
                <a:lnTo>
                  <a:pt x="35178" y="44497"/>
                </a:lnTo>
                <a:lnTo>
                  <a:pt x="34594" y="39636"/>
                </a:lnTo>
                <a:lnTo>
                  <a:pt x="28536" y="34162"/>
                </a:lnTo>
                <a:close/>
              </a:path>
              <a:path w="80080" h="116527">
                <a:moveTo>
                  <a:pt x="33566" y="0"/>
                </a:moveTo>
                <a:lnTo>
                  <a:pt x="24307" y="1828"/>
                </a:lnTo>
                <a:lnTo>
                  <a:pt x="14363" y="15417"/>
                </a:lnTo>
                <a:lnTo>
                  <a:pt x="15341" y="24955"/>
                </a:lnTo>
                <a:lnTo>
                  <a:pt x="21590" y="30556"/>
                </a:lnTo>
                <a:lnTo>
                  <a:pt x="62164" y="30556"/>
                </a:lnTo>
                <a:lnTo>
                  <a:pt x="58534" y="26149"/>
                </a:lnTo>
                <a:lnTo>
                  <a:pt x="57104" y="25666"/>
                </a:lnTo>
                <a:lnTo>
                  <a:pt x="46596" y="25666"/>
                </a:lnTo>
                <a:lnTo>
                  <a:pt x="46469" y="25463"/>
                </a:lnTo>
                <a:lnTo>
                  <a:pt x="46727" y="25402"/>
                </a:lnTo>
                <a:lnTo>
                  <a:pt x="50342" y="18097"/>
                </a:lnTo>
                <a:lnTo>
                  <a:pt x="47777" y="8889"/>
                </a:lnTo>
                <a:lnTo>
                  <a:pt x="33566" y="0"/>
                </a:lnTo>
                <a:close/>
              </a:path>
              <a:path w="80080" h="116527">
                <a:moveTo>
                  <a:pt x="46727" y="25402"/>
                </a:moveTo>
                <a:lnTo>
                  <a:pt x="46469" y="25463"/>
                </a:lnTo>
                <a:lnTo>
                  <a:pt x="46596" y="25666"/>
                </a:lnTo>
                <a:lnTo>
                  <a:pt x="46727" y="25402"/>
                </a:lnTo>
                <a:close/>
              </a:path>
              <a:path w="80080" h="116527">
                <a:moveTo>
                  <a:pt x="52362" y="24066"/>
                </a:moveTo>
                <a:lnTo>
                  <a:pt x="46727" y="25402"/>
                </a:lnTo>
                <a:lnTo>
                  <a:pt x="46596" y="25666"/>
                </a:lnTo>
                <a:lnTo>
                  <a:pt x="57104" y="25666"/>
                </a:lnTo>
                <a:lnTo>
                  <a:pt x="52362" y="24066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894917" y="5255121"/>
            <a:ext cx="80080" cy="116527"/>
          </a:xfrm>
          <a:custGeom>
            <a:avLst/>
            <a:gdLst/>
            <a:ahLst/>
            <a:cxnLst/>
            <a:rect l="l" t="t" r="r" b="b"/>
            <a:pathLst>
              <a:path w="80080" h="116527">
                <a:moveTo>
                  <a:pt x="56934" y="78346"/>
                </a:moveTo>
                <a:lnTo>
                  <a:pt x="69269" y="79631"/>
                </a:lnTo>
                <a:lnTo>
                  <a:pt x="78232" y="88244"/>
                </a:lnTo>
                <a:lnTo>
                  <a:pt x="80080" y="100674"/>
                </a:lnTo>
                <a:lnTo>
                  <a:pt x="74944" y="111114"/>
                </a:lnTo>
                <a:lnTo>
                  <a:pt x="62747" y="116527"/>
                </a:lnTo>
                <a:lnTo>
                  <a:pt x="51790" y="114451"/>
                </a:lnTo>
                <a:lnTo>
                  <a:pt x="43482" y="103410"/>
                </a:lnTo>
                <a:lnTo>
                  <a:pt x="42645" y="92399"/>
                </a:lnTo>
                <a:lnTo>
                  <a:pt x="56857" y="78397"/>
                </a:lnTo>
                <a:lnTo>
                  <a:pt x="60286" y="71081"/>
                </a:lnTo>
                <a:lnTo>
                  <a:pt x="57899" y="62318"/>
                </a:lnTo>
                <a:lnTo>
                  <a:pt x="51269" y="57835"/>
                </a:lnTo>
                <a:lnTo>
                  <a:pt x="51130" y="57632"/>
                </a:lnTo>
                <a:lnTo>
                  <a:pt x="57162" y="57251"/>
                </a:lnTo>
                <a:lnTo>
                  <a:pt x="62484" y="53441"/>
                </a:lnTo>
                <a:lnTo>
                  <a:pt x="64871" y="47764"/>
                </a:lnTo>
                <a:lnTo>
                  <a:pt x="67246" y="42125"/>
                </a:lnTo>
                <a:lnTo>
                  <a:pt x="47777" y="8889"/>
                </a:lnTo>
                <a:lnTo>
                  <a:pt x="40665" y="4457"/>
                </a:lnTo>
                <a:lnTo>
                  <a:pt x="33566" y="0"/>
                </a:lnTo>
                <a:lnTo>
                  <a:pt x="24307" y="1828"/>
                </a:lnTo>
                <a:lnTo>
                  <a:pt x="19342" y="8623"/>
                </a:lnTo>
                <a:lnTo>
                  <a:pt x="14363" y="15417"/>
                </a:lnTo>
                <a:lnTo>
                  <a:pt x="0" y="48399"/>
                </a:lnTo>
                <a:lnTo>
                  <a:pt x="3263" y="57061"/>
                </a:lnTo>
                <a:lnTo>
                  <a:pt x="10464" y="60871"/>
                </a:lnTo>
                <a:lnTo>
                  <a:pt x="17665" y="64655"/>
                </a:lnTo>
                <a:lnTo>
                  <a:pt x="26517" y="62420"/>
                </a:lnTo>
                <a:lnTo>
                  <a:pt x="31127" y="55613"/>
                </a:lnTo>
                <a:lnTo>
                  <a:pt x="35699" y="48831"/>
                </a:lnTo>
                <a:lnTo>
                  <a:pt x="34594" y="39636"/>
                </a:lnTo>
                <a:lnTo>
                  <a:pt x="28536" y="3416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010668" y="5416782"/>
            <a:ext cx="2959" cy="9829"/>
          </a:xfrm>
          <a:custGeom>
            <a:avLst/>
            <a:gdLst/>
            <a:ahLst/>
            <a:cxnLst/>
            <a:rect l="l" t="t" r="r" b="b"/>
            <a:pathLst>
              <a:path w="2959" h="9829">
                <a:moveTo>
                  <a:pt x="469" y="0"/>
                </a:moveTo>
                <a:lnTo>
                  <a:pt x="0" y="3467"/>
                </a:lnTo>
                <a:lnTo>
                  <a:pt x="888" y="7010"/>
                </a:lnTo>
                <a:lnTo>
                  <a:pt x="2959" y="9829"/>
                </a:lnTo>
                <a:lnTo>
                  <a:pt x="46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010668" y="5416782"/>
            <a:ext cx="2959" cy="9829"/>
          </a:xfrm>
          <a:custGeom>
            <a:avLst/>
            <a:gdLst/>
            <a:ahLst/>
            <a:cxnLst/>
            <a:rect l="l" t="t" r="r" b="b"/>
            <a:pathLst>
              <a:path w="2959" h="9829">
                <a:moveTo>
                  <a:pt x="469" y="0"/>
                </a:moveTo>
                <a:lnTo>
                  <a:pt x="0" y="3467"/>
                </a:lnTo>
                <a:lnTo>
                  <a:pt x="888" y="7010"/>
                </a:lnTo>
                <a:lnTo>
                  <a:pt x="2959" y="982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976025" y="5367357"/>
            <a:ext cx="77357" cy="114477"/>
          </a:xfrm>
          <a:custGeom>
            <a:avLst/>
            <a:gdLst/>
            <a:ahLst/>
            <a:cxnLst/>
            <a:rect l="l" t="t" r="r" b="b"/>
            <a:pathLst>
              <a:path w="77357" h="114477">
                <a:moveTo>
                  <a:pt x="64865" y="90335"/>
                </a:moveTo>
                <a:lnTo>
                  <a:pt x="35394" y="90335"/>
                </a:lnTo>
                <a:lnTo>
                  <a:pt x="32435" y="98386"/>
                </a:lnTo>
                <a:lnTo>
                  <a:pt x="36106" y="107391"/>
                </a:lnTo>
                <a:lnTo>
                  <a:pt x="51511" y="114477"/>
                </a:lnTo>
                <a:lnTo>
                  <a:pt x="60591" y="111353"/>
                </a:lnTo>
                <a:lnTo>
                  <a:pt x="64643" y="103710"/>
                </a:lnTo>
                <a:lnTo>
                  <a:pt x="65953" y="91835"/>
                </a:lnTo>
                <a:lnTo>
                  <a:pt x="64865" y="90335"/>
                </a:lnTo>
                <a:close/>
              </a:path>
              <a:path w="77357" h="114477">
                <a:moveTo>
                  <a:pt x="79001" y="80492"/>
                </a:moveTo>
                <a:lnTo>
                  <a:pt x="26314" y="80492"/>
                </a:lnTo>
                <a:lnTo>
                  <a:pt x="26075" y="80650"/>
                </a:lnTo>
                <a:lnTo>
                  <a:pt x="27571" y="85140"/>
                </a:lnTo>
                <a:lnTo>
                  <a:pt x="30962" y="88760"/>
                </a:lnTo>
                <a:lnTo>
                  <a:pt x="35321" y="90534"/>
                </a:lnTo>
                <a:lnTo>
                  <a:pt x="35394" y="90335"/>
                </a:lnTo>
                <a:lnTo>
                  <a:pt x="64865" y="90335"/>
                </a:lnTo>
                <a:lnTo>
                  <a:pt x="58978" y="82219"/>
                </a:lnTo>
                <a:lnTo>
                  <a:pt x="77357" y="82219"/>
                </a:lnTo>
                <a:lnTo>
                  <a:pt x="79001" y="80492"/>
                </a:lnTo>
                <a:close/>
              </a:path>
              <a:path w="77357" h="114477">
                <a:moveTo>
                  <a:pt x="77357" y="82219"/>
                </a:moveTo>
                <a:lnTo>
                  <a:pt x="58978" y="82219"/>
                </a:lnTo>
                <a:lnTo>
                  <a:pt x="59143" y="82232"/>
                </a:lnTo>
                <a:lnTo>
                  <a:pt x="65595" y="86563"/>
                </a:lnTo>
                <a:lnTo>
                  <a:pt x="74155" y="85585"/>
                </a:lnTo>
                <a:lnTo>
                  <a:pt x="77357" y="82219"/>
                </a:lnTo>
                <a:close/>
              </a:path>
              <a:path w="77357" h="114477">
                <a:moveTo>
                  <a:pt x="12382" y="49783"/>
                </a:moveTo>
                <a:lnTo>
                  <a:pt x="5712" y="53708"/>
                </a:lnTo>
                <a:lnTo>
                  <a:pt x="0" y="66941"/>
                </a:lnTo>
                <a:lnTo>
                  <a:pt x="1778" y="74675"/>
                </a:lnTo>
                <a:lnTo>
                  <a:pt x="12598" y="83946"/>
                </a:lnTo>
                <a:lnTo>
                  <a:pt x="20358" y="84429"/>
                </a:lnTo>
                <a:lnTo>
                  <a:pt x="26075" y="80650"/>
                </a:lnTo>
                <a:lnTo>
                  <a:pt x="26314" y="80492"/>
                </a:lnTo>
                <a:lnTo>
                  <a:pt x="79001" y="80492"/>
                </a:lnTo>
                <a:lnTo>
                  <a:pt x="84886" y="74307"/>
                </a:lnTo>
                <a:lnTo>
                  <a:pt x="85547" y="65582"/>
                </a:lnTo>
                <a:lnTo>
                  <a:pt x="77315" y="53797"/>
                </a:lnTo>
                <a:lnTo>
                  <a:pt x="61264" y="53797"/>
                </a:lnTo>
                <a:lnTo>
                  <a:pt x="61036" y="53708"/>
                </a:lnTo>
                <a:lnTo>
                  <a:pt x="61593" y="50711"/>
                </a:lnTo>
                <a:lnTo>
                  <a:pt x="19253" y="50711"/>
                </a:lnTo>
                <a:lnTo>
                  <a:pt x="18953" y="50568"/>
                </a:lnTo>
                <a:lnTo>
                  <a:pt x="12382" y="49783"/>
                </a:lnTo>
                <a:close/>
              </a:path>
              <a:path w="77357" h="114477">
                <a:moveTo>
                  <a:pt x="26314" y="80492"/>
                </a:moveTo>
                <a:lnTo>
                  <a:pt x="26060" y="80606"/>
                </a:lnTo>
                <a:lnTo>
                  <a:pt x="26314" y="80492"/>
                </a:lnTo>
                <a:close/>
              </a:path>
              <a:path w="77357" h="114477">
                <a:moveTo>
                  <a:pt x="68287" y="50507"/>
                </a:moveTo>
                <a:lnTo>
                  <a:pt x="61264" y="53797"/>
                </a:lnTo>
                <a:lnTo>
                  <a:pt x="77315" y="53797"/>
                </a:lnTo>
                <a:lnTo>
                  <a:pt x="76606" y="52781"/>
                </a:lnTo>
                <a:lnTo>
                  <a:pt x="68287" y="50507"/>
                </a:lnTo>
                <a:close/>
              </a:path>
              <a:path w="77357" h="114477">
                <a:moveTo>
                  <a:pt x="18953" y="50568"/>
                </a:moveTo>
                <a:lnTo>
                  <a:pt x="19253" y="50711"/>
                </a:lnTo>
                <a:lnTo>
                  <a:pt x="19405" y="50622"/>
                </a:lnTo>
                <a:lnTo>
                  <a:pt x="18953" y="50568"/>
                </a:lnTo>
                <a:close/>
              </a:path>
              <a:path w="77357" h="114477">
                <a:moveTo>
                  <a:pt x="13093" y="0"/>
                </a:moveTo>
                <a:lnTo>
                  <a:pt x="3340" y="5524"/>
                </a:lnTo>
                <a:lnTo>
                  <a:pt x="698" y="11099"/>
                </a:lnTo>
                <a:lnTo>
                  <a:pt x="2578" y="22275"/>
                </a:lnTo>
                <a:lnTo>
                  <a:pt x="6896" y="26657"/>
                </a:lnTo>
                <a:lnTo>
                  <a:pt x="12407" y="27597"/>
                </a:lnTo>
                <a:lnTo>
                  <a:pt x="12204" y="27851"/>
                </a:lnTo>
                <a:lnTo>
                  <a:pt x="9969" y="31800"/>
                </a:lnTo>
                <a:lnTo>
                  <a:pt x="9461" y="36499"/>
                </a:lnTo>
                <a:lnTo>
                  <a:pt x="10782" y="40855"/>
                </a:lnTo>
                <a:lnTo>
                  <a:pt x="12141" y="45186"/>
                </a:lnTo>
                <a:lnTo>
                  <a:pt x="15176" y="48767"/>
                </a:lnTo>
                <a:lnTo>
                  <a:pt x="18953" y="50568"/>
                </a:lnTo>
                <a:lnTo>
                  <a:pt x="19405" y="50622"/>
                </a:lnTo>
                <a:lnTo>
                  <a:pt x="19253" y="50711"/>
                </a:lnTo>
                <a:lnTo>
                  <a:pt x="61593" y="50711"/>
                </a:lnTo>
                <a:lnTo>
                  <a:pt x="61976" y="48653"/>
                </a:lnTo>
                <a:lnTo>
                  <a:pt x="59982" y="43510"/>
                </a:lnTo>
                <a:lnTo>
                  <a:pt x="54716" y="39585"/>
                </a:lnTo>
                <a:lnTo>
                  <a:pt x="41783" y="39585"/>
                </a:lnTo>
                <a:lnTo>
                  <a:pt x="42849" y="34848"/>
                </a:lnTo>
                <a:lnTo>
                  <a:pt x="41783" y="29870"/>
                </a:lnTo>
                <a:lnTo>
                  <a:pt x="35941" y="22174"/>
                </a:lnTo>
                <a:lnTo>
                  <a:pt x="31483" y="19824"/>
                </a:lnTo>
                <a:lnTo>
                  <a:pt x="26682" y="19672"/>
                </a:lnTo>
                <a:lnTo>
                  <a:pt x="28867" y="14262"/>
                </a:lnTo>
                <a:lnTo>
                  <a:pt x="27508" y="8216"/>
                </a:lnTo>
                <a:lnTo>
                  <a:pt x="19151" y="698"/>
                </a:lnTo>
                <a:lnTo>
                  <a:pt x="13093" y="0"/>
                </a:lnTo>
                <a:close/>
              </a:path>
              <a:path w="77357" h="114477">
                <a:moveTo>
                  <a:pt x="46367" y="37045"/>
                </a:moveTo>
                <a:lnTo>
                  <a:pt x="41910" y="39484"/>
                </a:lnTo>
                <a:lnTo>
                  <a:pt x="54716" y="39585"/>
                </a:lnTo>
                <a:lnTo>
                  <a:pt x="51803" y="37414"/>
                </a:lnTo>
                <a:lnTo>
                  <a:pt x="46367" y="37045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976025" y="5367357"/>
            <a:ext cx="85547" cy="114477"/>
          </a:xfrm>
          <a:custGeom>
            <a:avLst/>
            <a:gdLst/>
            <a:ahLst/>
            <a:cxnLst/>
            <a:rect l="l" t="t" r="r" b="b"/>
            <a:pathLst>
              <a:path w="85547" h="114477">
                <a:moveTo>
                  <a:pt x="61264" y="53797"/>
                </a:moveTo>
                <a:lnTo>
                  <a:pt x="68287" y="50507"/>
                </a:lnTo>
                <a:lnTo>
                  <a:pt x="76606" y="52781"/>
                </a:lnTo>
                <a:lnTo>
                  <a:pt x="81076" y="59194"/>
                </a:lnTo>
                <a:lnTo>
                  <a:pt x="85547" y="65582"/>
                </a:lnTo>
                <a:lnTo>
                  <a:pt x="84886" y="74307"/>
                </a:lnTo>
                <a:lnTo>
                  <a:pt x="79514" y="79946"/>
                </a:lnTo>
                <a:lnTo>
                  <a:pt x="74155" y="85585"/>
                </a:lnTo>
                <a:lnTo>
                  <a:pt x="65595" y="86563"/>
                </a:lnTo>
                <a:lnTo>
                  <a:pt x="59143" y="82232"/>
                </a:lnTo>
                <a:lnTo>
                  <a:pt x="58978" y="82219"/>
                </a:lnTo>
                <a:lnTo>
                  <a:pt x="65953" y="91835"/>
                </a:lnTo>
                <a:lnTo>
                  <a:pt x="64643" y="103710"/>
                </a:lnTo>
                <a:lnTo>
                  <a:pt x="60591" y="111353"/>
                </a:lnTo>
                <a:lnTo>
                  <a:pt x="51511" y="114477"/>
                </a:lnTo>
                <a:lnTo>
                  <a:pt x="43802" y="110934"/>
                </a:lnTo>
                <a:lnTo>
                  <a:pt x="12598" y="83946"/>
                </a:lnTo>
                <a:lnTo>
                  <a:pt x="7188" y="79298"/>
                </a:lnTo>
                <a:lnTo>
                  <a:pt x="1778" y="74675"/>
                </a:lnTo>
                <a:lnTo>
                  <a:pt x="19405" y="50622"/>
                </a:lnTo>
                <a:lnTo>
                  <a:pt x="19253" y="50711"/>
                </a:lnTo>
                <a:lnTo>
                  <a:pt x="12407" y="27597"/>
                </a:lnTo>
                <a:lnTo>
                  <a:pt x="6896" y="26657"/>
                </a:lnTo>
                <a:lnTo>
                  <a:pt x="2578" y="22275"/>
                </a:lnTo>
                <a:lnTo>
                  <a:pt x="1638" y="16700"/>
                </a:lnTo>
                <a:lnTo>
                  <a:pt x="698" y="11099"/>
                </a:lnTo>
                <a:lnTo>
                  <a:pt x="3340" y="5524"/>
                </a:lnTo>
                <a:lnTo>
                  <a:pt x="8216" y="2768"/>
                </a:lnTo>
                <a:lnTo>
                  <a:pt x="13093" y="0"/>
                </a:lnTo>
                <a:lnTo>
                  <a:pt x="19151" y="698"/>
                </a:lnTo>
                <a:lnTo>
                  <a:pt x="23317" y="4444"/>
                </a:lnTo>
                <a:lnTo>
                  <a:pt x="27508" y="8216"/>
                </a:lnTo>
                <a:lnTo>
                  <a:pt x="28867" y="14262"/>
                </a:lnTo>
                <a:lnTo>
                  <a:pt x="26746" y="19494"/>
                </a:lnTo>
                <a:lnTo>
                  <a:pt x="26682" y="19672"/>
                </a:lnTo>
                <a:lnTo>
                  <a:pt x="31483" y="19824"/>
                </a:lnTo>
                <a:lnTo>
                  <a:pt x="35941" y="22174"/>
                </a:lnTo>
                <a:lnTo>
                  <a:pt x="38862" y="26034"/>
                </a:lnTo>
                <a:lnTo>
                  <a:pt x="41783" y="29870"/>
                </a:lnTo>
                <a:lnTo>
                  <a:pt x="42849" y="34848"/>
                </a:lnTo>
                <a:lnTo>
                  <a:pt x="41783" y="39585"/>
                </a:lnTo>
                <a:lnTo>
                  <a:pt x="46367" y="37045"/>
                </a:lnTo>
                <a:lnTo>
                  <a:pt x="51803" y="37414"/>
                </a:lnTo>
                <a:lnTo>
                  <a:pt x="55892" y="40474"/>
                </a:lnTo>
                <a:lnTo>
                  <a:pt x="59982" y="43510"/>
                </a:lnTo>
                <a:lnTo>
                  <a:pt x="61976" y="48653"/>
                </a:lnTo>
                <a:lnTo>
                  <a:pt x="61036" y="5370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232338" y="5608766"/>
            <a:ext cx="26568" cy="27012"/>
          </a:xfrm>
          <a:custGeom>
            <a:avLst/>
            <a:gdLst/>
            <a:ahLst/>
            <a:cxnLst/>
            <a:rect l="l" t="t" r="r" b="b"/>
            <a:pathLst>
              <a:path w="26568" h="27012">
                <a:moveTo>
                  <a:pt x="6273" y="0"/>
                </a:moveTo>
                <a:lnTo>
                  <a:pt x="279" y="5880"/>
                </a:lnTo>
                <a:lnTo>
                  <a:pt x="0" y="20637"/>
                </a:lnTo>
                <a:lnTo>
                  <a:pt x="5765" y="26708"/>
                </a:lnTo>
                <a:lnTo>
                  <a:pt x="20269" y="27012"/>
                </a:lnTo>
                <a:lnTo>
                  <a:pt x="26276" y="21120"/>
                </a:lnTo>
                <a:lnTo>
                  <a:pt x="26568" y="6400"/>
                </a:lnTo>
                <a:lnTo>
                  <a:pt x="20789" y="292"/>
                </a:lnTo>
                <a:lnTo>
                  <a:pt x="627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232338" y="5608766"/>
            <a:ext cx="26568" cy="27012"/>
          </a:xfrm>
          <a:custGeom>
            <a:avLst/>
            <a:gdLst/>
            <a:ahLst/>
            <a:cxnLst/>
            <a:rect l="l" t="t" r="r" b="b"/>
            <a:pathLst>
              <a:path w="26568" h="27012">
                <a:moveTo>
                  <a:pt x="13538" y="165"/>
                </a:moveTo>
                <a:lnTo>
                  <a:pt x="6273" y="0"/>
                </a:lnTo>
                <a:lnTo>
                  <a:pt x="279" y="5880"/>
                </a:lnTo>
                <a:lnTo>
                  <a:pt x="139" y="13271"/>
                </a:lnTo>
                <a:lnTo>
                  <a:pt x="0" y="20637"/>
                </a:lnTo>
                <a:lnTo>
                  <a:pt x="5765" y="26708"/>
                </a:lnTo>
                <a:lnTo>
                  <a:pt x="13017" y="26860"/>
                </a:lnTo>
                <a:lnTo>
                  <a:pt x="20269" y="27012"/>
                </a:lnTo>
                <a:lnTo>
                  <a:pt x="26276" y="21120"/>
                </a:lnTo>
                <a:lnTo>
                  <a:pt x="26428" y="13792"/>
                </a:lnTo>
                <a:lnTo>
                  <a:pt x="26568" y="6400"/>
                </a:lnTo>
                <a:lnTo>
                  <a:pt x="20789" y="292"/>
                </a:lnTo>
                <a:lnTo>
                  <a:pt x="1353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258402" y="5606622"/>
            <a:ext cx="26555" cy="26936"/>
          </a:xfrm>
          <a:custGeom>
            <a:avLst/>
            <a:gdLst/>
            <a:ahLst/>
            <a:cxnLst/>
            <a:rect l="l" t="t" r="r" b="b"/>
            <a:pathLst>
              <a:path w="26555" h="26936">
                <a:moveTo>
                  <a:pt x="6286" y="0"/>
                </a:moveTo>
                <a:lnTo>
                  <a:pt x="279" y="5829"/>
                </a:lnTo>
                <a:lnTo>
                  <a:pt x="0" y="20612"/>
                </a:lnTo>
                <a:lnTo>
                  <a:pt x="5765" y="26669"/>
                </a:lnTo>
                <a:lnTo>
                  <a:pt x="20269" y="26936"/>
                </a:lnTo>
                <a:lnTo>
                  <a:pt x="26276" y="21094"/>
                </a:lnTo>
                <a:lnTo>
                  <a:pt x="26555" y="6349"/>
                </a:lnTo>
                <a:lnTo>
                  <a:pt x="20802" y="266"/>
                </a:lnTo>
                <a:lnTo>
                  <a:pt x="628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258402" y="5606622"/>
            <a:ext cx="26555" cy="26936"/>
          </a:xfrm>
          <a:custGeom>
            <a:avLst/>
            <a:gdLst/>
            <a:ahLst/>
            <a:cxnLst/>
            <a:rect l="l" t="t" r="r" b="b"/>
            <a:pathLst>
              <a:path w="26555" h="26936">
                <a:moveTo>
                  <a:pt x="13538" y="126"/>
                </a:moveTo>
                <a:lnTo>
                  <a:pt x="6286" y="0"/>
                </a:lnTo>
                <a:lnTo>
                  <a:pt x="279" y="5829"/>
                </a:lnTo>
                <a:lnTo>
                  <a:pt x="152" y="13207"/>
                </a:lnTo>
                <a:lnTo>
                  <a:pt x="0" y="20612"/>
                </a:lnTo>
                <a:lnTo>
                  <a:pt x="5765" y="26669"/>
                </a:lnTo>
                <a:lnTo>
                  <a:pt x="13017" y="26822"/>
                </a:lnTo>
                <a:lnTo>
                  <a:pt x="20269" y="26936"/>
                </a:lnTo>
                <a:lnTo>
                  <a:pt x="26276" y="21094"/>
                </a:lnTo>
                <a:lnTo>
                  <a:pt x="26428" y="13715"/>
                </a:lnTo>
                <a:lnTo>
                  <a:pt x="26555" y="6349"/>
                </a:lnTo>
                <a:lnTo>
                  <a:pt x="20802" y="266"/>
                </a:lnTo>
                <a:lnTo>
                  <a:pt x="13538" y="12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299198" y="5659014"/>
            <a:ext cx="28917" cy="28524"/>
          </a:xfrm>
          <a:custGeom>
            <a:avLst/>
            <a:gdLst/>
            <a:ahLst/>
            <a:cxnLst/>
            <a:rect l="l" t="t" r="r" b="b"/>
            <a:pathLst>
              <a:path w="28917" h="28524">
                <a:moveTo>
                  <a:pt x="18097" y="0"/>
                </a:moveTo>
                <a:lnTo>
                  <a:pt x="12153" y="1079"/>
                </a:lnTo>
                <a:lnTo>
                  <a:pt x="2476" y="8775"/>
                </a:lnTo>
                <a:lnTo>
                  <a:pt x="0" y="14389"/>
                </a:lnTo>
                <a:lnTo>
                  <a:pt x="1600" y="20942"/>
                </a:lnTo>
                <a:lnTo>
                  <a:pt x="11099" y="28524"/>
                </a:lnTo>
                <a:lnTo>
                  <a:pt x="17792" y="28524"/>
                </a:lnTo>
                <a:lnTo>
                  <a:pt x="27304" y="20967"/>
                </a:lnTo>
                <a:lnTo>
                  <a:pt x="28917" y="14389"/>
                </a:lnTo>
                <a:lnTo>
                  <a:pt x="23990" y="3187"/>
                </a:lnTo>
                <a:lnTo>
                  <a:pt x="1809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299198" y="5659014"/>
            <a:ext cx="28917" cy="28524"/>
          </a:xfrm>
          <a:custGeom>
            <a:avLst/>
            <a:gdLst/>
            <a:ahLst/>
            <a:cxnLst/>
            <a:rect l="l" t="t" r="r" b="b"/>
            <a:pathLst>
              <a:path w="28917" h="28524">
                <a:moveTo>
                  <a:pt x="2476" y="8775"/>
                </a:moveTo>
                <a:lnTo>
                  <a:pt x="0" y="14389"/>
                </a:lnTo>
                <a:lnTo>
                  <a:pt x="1600" y="20942"/>
                </a:lnTo>
                <a:lnTo>
                  <a:pt x="6349" y="24726"/>
                </a:lnTo>
                <a:lnTo>
                  <a:pt x="11099" y="28524"/>
                </a:lnTo>
                <a:lnTo>
                  <a:pt x="17792" y="28524"/>
                </a:lnTo>
                <a:lnTo>
                  <a:pt x="22542" y="24739"/>
                </a:lnTo>
                <a:lnTo>
                  <a:pt x="27304" y="20967"/>
                </a:lnTo>
                <a:lnTo>
                  <a:pt x="28917" y="14389"/>
                </a:lnTo>
                <a:lnTo>
                  <a:pt x="26454" y="8788"/>
                </a:lnTo>
                <a:lnTo>
                  <a:pt x="23990" y="3187"/>
                </a:lnTo>
                <a:lnTo>
                  <a:pt x="18097" y="0"/>
                </a:lnTo>
                <a:lnTo>
                  <a:pt x="12153" y="107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279546" y="5634522"/>
            <a:ext cx="35547" cy="35433"/>
          </a:xfrm>
          <a:custGeom>
            <a:avLst/>
            <a:gdLst/>
            <a:ahLst/>
            <a:cxnLst/>
            <a:rect l="l" t="t" r="r" b="b"/>
            <a:pathLst>
              <a:path w="35547" h="35433">
                <a:moveTo>
                  <a:pt x="13957" y="0"/>
                </a:moveTo>
                <a:lnTo>
                  <a:pt x="1879" y="9550"/>
                </a:lnTo>
                <a:lnTo>
                  <a:pt x="0" y="17995"/>
                </a:lnTo>
                <a:lnTo>
                  <a:pt x="6858" y="31915"/>
                </a:lnTo>
                <a:lnTo>
                  <a:pt x="14643" y="35432"/>
                </a:lnTo>
                <a:lnTo>
                  <a:pt x="22021" y="33375"/>
                </a:lnTo>
                <a:lnTo>
                  <a:pt x="31800" y="25615"/>
                </a:lnTo>
                <a:lnTo>
                  <a:pt x="35547" y="18808"/>
                </a:lnTo>
                <a:lnTo>
                  <a:pt x="34061" y="10286"/>
                </a:lnTo>
                <a:lnTo>
                  <a:pt x="22466" y="190"/>
                </a:lnTo>
                <a:lnTo>
                  <a:pt x="1395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279546" y="5634522"/>
            <a:ext cx="35547" cy="35433"/>
          </a:xfrm>
          <a:custGeom>
            <a:avLst/>
            <a:gdLst/>
            <a:ahLst/>
            <a:cxnLst/>
            <a:rect l="l" t="t" r="r" b="b"/>
            <a:pathLst>
              <a:path w="35547" h="35433">
                <a:moveTo>
                  <a:pt x="31800" y="25615"/>
                </a:moveTo>
                <a:lnTo>
                  <a:pt x="35547" y="18808"/>
                </a:lnTo>
                <a:lnTo>
                  <a:pt x="34061" y="10286"/>
                </a:lnTo>
                <a:lnTo>
                  <a:pt x="28257" y="5232"/>
                </a:lnTo>
                <a:lnTo>
                  <a:pt x="22466" y="190"/>
                </a:lnTo>
                <a:lnTo>
                  <a:pt x="13957" y="0"/>
                </a:lnTo>
                <a:lnTo>
                  <a:pt x="7912" y="4787"/>
                </a:lnTo>
                <a:lnTo>
                  <a:pt x="1879" y="9550"/>
                </a:lnTo>
                <a:lnTo>
                  <a:pt x="0" y="17995"/>
                </a:lnTo>
                <a:lnTo>
                  <a:pt x="3441" y="24955"/>
                </a:lnTo>
                <a:lnTo>
                  <a:pt x="6858" y="31915"/>
                </a:lnTo>
                <a:lnTo>
                  <a:pt x="14643" y="35432"/>
                </a:lnTo>
                <a:lnTo>
                  <a:pt x="22021" y="3337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322751" y="5643664"/>
            <a:ext cx="33934" cy="35356"/>
          </a:xfrm>
          <a:custGeom>
            <a:avLst/>
            <a:gdLst/>
            <a:ahLst/>
            <a:cxnLst/>
            <a:rect l="l" t="t" r="r" b="b"/>
            <a:pathLst>
              <a:path w="33934" h="35356">
                <a:moveTo>
                  <a:pt x="14528" y="0"/>
                </a:moveTo>
                <a:lnTo>
                  <a:pt x="6946" y="3390"/>
                </a:lnTo>
                <a:lnTo>
                  <a:pt x="0" y="16852"/>
                </a:lnTo>
                <a:lnTo>
                  <a:pt x="1562" y="25107"/>
                </a:lnTo>
                <a:lnTo>
                  <a:pt x="12852" y="35013"/>
                </a:lnTo>
                <a:lnTo>
                  <a:pt x="21132" y="35356"/>
                </a:lnTo>
                <a:lnTo>
                  <a:pt x="27165" y="30873"/>
                </a:lnTo>
                <a:lnTo>
                  <a:pt x="33756" y="18122"/>
                </a:lnTo>
                <a:lnTo>
                  <a:pt x="33934" y="10515"/>
                </a:lnTo>
                <a:lnTo>
                  <a:pt x="28968" y="3810"/>
                </a:lnTo>
                <a:lnTo>
                  <a:pt x="1452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22751" y="5643664"/>
            <a:ext cx="33934" cy="35356"/>
          </a:xfrm>
          <a:custGeom>
            <a:avLst/>
            <a:gdLst/>
            <a:ahLst/>
            <a:cxnLst/>
            <a:rect l="l" t="t" r="r" b="b"/>
            <a:pathLst>
              <a:path w="33934" h="35356">
                <a:moveTo>
                  <a:pt x="33756" y="18122"/>
                </a:moveTo>
                <a:lnTo>
                  <a:pt x="33934" y="10515"/>
                </a:lnTo>
                <a:lnTo>
                  <a:pt x="28968" y="3810"/>
                </a:lnTo>
                <a:lnTo>
                  <a:pt x="21742" y="1905"/>
                </a:lnTo>
                <a:lnTo>
                  <a:pt x="14528" y="0"/>
                </a:lnTo>
                <a:lnTo>
                  <a:pt x="6946" y="3390"/>
                </a:lnTo>
                <a:lnTo>
                  <a:pt x="3479" y="10109"/>
                </a:lnTo>
                <a:lnTo>
                  <a:pt x="0" y="16852"/>
                </a:lnTo>
                <a:lnTo>
                  <a:pt x="1562" y="25107"/>
                </a:lnTo>
                <a:lnTo>
                  <a:pt x="7213" y="30073"/>
                </a:lnTo>
                <a:lnTo>
                  <a:pt x="12852" y="35013"/>
                </a:lnTo>
                <a:lnTo>
                  <a:pt x="21132" y="35356"/>
                </a:lnTo>
                <a:lnTo>
                  <a:pt x="27165" y="30873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349684" y="5657151"/>
            <a:ext cx="33947" cy="35369"/>
          </a:xfrm>
          <a:custGeom>
            <a:avLst/>
            <a:gdLst/>
            <a:ahLst/>
            <a:cxnLst/>
            <a:rect l="l" t="t" r="r" b="b"/>
            <a:pathLst>
              <a:path w="33947" h="35369">
                <a:moveTo>
                  <a:pt x="12814" y="0"/>
                </a:moveTo>
                <a:lnTo>
                  <a:pt x="6794" y="4495"/>
                </a:lnTo>
                <a:lnTo>
                  <a:pt x="203" y="17246"/>
                </a:lnTo>
                <a:lnTo>
                  <a:pt x="0" y="24841"/>
                </a:lnTo>
                <a:lnTo>
                  <a:pt x="4991" y="31534"/>
                </a:lnTo>
                <a:lnTo>
                  <a:pt x="19431" y="35369"/>
                </a:lnTo>
                <a:lnTo>
                  <a:pt x="27012" y="31965"/>
                </a:lnTo>
                <a:lnTo>
                  <a:pt x="33947" y="18516"/>
                </a:lnTo>
                <a:lnTo>
                  <a:pt x="32410" y="10261"/>
                </a:lnTo>
                <a:lnTo>
                  <a:pt x="21094" y="355"/>
                </a:lnTo>
                <a:lnTo>
                  <a:pt x="1281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349684" y="5657151"/>
            <a:ext cx="33947" cy="35369"/>
          </a:xfrm>
          <a:custGeom>
            <a:avLst/>
            <a:gdLst/>
            <a:ahLst/>
            <a:cxnLst/>
            <a:rect l="l" t="t" r="r" b="b"/>
            <a:pathLst>
              <a:path w="33947" h="35369">
                <a:moveTo>
                  <a:pt x="203" y="17246"/>
                </a:moveTo>
                <a:lnTo>
                  <a:pt x="0" y="24841"/>
                </a:lnTo>
                <a:lnTo>
                  <a:pt x="4991" y="31534"/>
                </a:lnTo>
                <a:lnTo>
                  <a:pt x="12204" y="33426"/>
                </a:lnTo>
                <a:lnTo>
                  <a:pt x="19431" y="35369"/>
                </a:lnTo>
                <a:lnTo>
                  <a:pt x="27012" y="31965"/>
                </a:lnTo>
                <a:lnTo>
                  <a:pt x="30480" y="25260"/>
                </a:lnTo>
                <a:lnTo>
                  <a:pt x="33947" y="18516"/>
                </a:lnTo>
                <a:lnTo>
                  <a:pt x="32410" y="10261"/>
                </a:lnTo>
                <a:lnTo>
                  <a:pt x="26746" y="5295"/>
                </a:lnTo>
                <a:lnTo>
                  <a:pt x="21094" y="355"/>
                </a:lnTo>
                <a:lnTo>
                  <a:pt x="12814" y="0"/>
                </a:lnTo>
                <a:lnTo>
                  <a:pt x="6794" y="449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620998" y="6060565"/>
            <a:ext cx="35940" cy="36360"/>
          </a:xfrm>
          <a:custGeom>
            <a:avLst/>
            <a:gdLst/>
            <a:ahLst/>
            <a:cxnLst/>
            <a:rect l="l" t="t" r="r" b="b"/>
            <a:pathLst>
              <a:path w="35940" h="36360">
                <a:moveTo>
                  <a:pt x="21556" y="0"/>
                </a:moveTo>
                <a:lnTo>
                  <a:pt x="13606" y="2298"/>
                </a:lnTo>
                <a:lnTo>
                  <a:pt x="7992" y="5219"/>
                </a:lnTo>
                <a:lnTo>
                  <a:pt x="1528" y="10439"/>
                </a:lnTo>
                <a:lnTo>
                  <a:pt x="0" y="19812"/>
                </a:lnTo>
                <a:lnTo>
                  <a:pt x="8945" y="33883"/>
                </a:lnTo>
                <a:lnTo>
                  <a:pt x="17949" y="36360"/>
                </a:lnTo>
                <a:lnTo>
                  <a:pt x="32656" y="28676"/>
                </a:lnTo>
                <a:lnTo>
                  <a:pt x="35940" y="19799"/>
                </a:lnTo>
                <a:lnTo>
                  <a:pt x="32923" y="12052"/>
                </a:lnTo>
                <a:lnTo>
                  <a:pt x="29913" y="4216"/>
                </a:lnTo>
                <a:lnTo>
                  <a:pt x="2155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620990" y="6060565"/>
            <a:ext cx="35953" cy="36360"/>
          </a:xfrm>
          <a:custGeom>
            <a:avLst/>
            <a:gdLst/>
            <a:ahLst/>
            <a:cxnLst/>
            <a:rect l="l" t="t" r="r" b="b"/>
            <a:pathLst>
              <a:path w="35953" h="36360">
                <a:moveTo>
                  <a:pt x="8000" y="5219"/>
                </a:moveTo>
                <a:lnTo>
                  <a:pt x="1536" y="10439"/>
                </a:lnTo>
                <a:lnTo>
                  <a:pt x="0" y="19799"/>
                </a:lnTo>
                <a:lnTo>
                  <a:pt x="4483" y="26847"/>
                </a:lnTo>
                <a:lnTo>
                  <a:pt x="8953" y="33883"/>
                </a:lnTo>
                <a:lnTo>
                  <a:pt x="17957" y="36360"/>
                </a:lnTo>
                <a:lnTo>
                  <a:pt x="25323" y="32524"/>
                </a:lnTo>
                <a:lnTo>
                  <a:pt x="32664" y="28676"/>
                </a:lnTo>
                <a:lnTo>
                  <a:pt x="35953" y="19812"/>
                </a:lnTo>
                <a:lnTo>
                  <a:pt x="32931" y="12052"/>
                </a:lnTo>
                <a:lnTo>
                  <a:pt x="29921" y="4216"/>
                </a:lnTo>
                <a:lnTo>
                  <a:pt x="21564" y="0"/>
                </a:lnTo>
                <a:lnTo>
                  <a:pt x="13614" y="229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598898" y="5992154"/>
            <a:ext cx="43179" cy="75476"/>
          </a:xfrm>
          <a:custGeom>
            <a:avLst/>
            <a:gdLst/>
            <a:ahLst/>
            <a:cxnLst/>
            <a:rect l="l" t="t" r="r" b="b"/>
            <a:pathLst>
              <a:path w="43179" h="75476">
                <a:moveTo>
                  <a:pt x="40623" y="51752"/>
                </a:moveTo>
                <a:lnTo>
                  <a:pt x="10960" y="51752"/>
                </a:lnTo>
                <a:lnTo>
                  <a:pt x="8572" y="57531"/>
                </a:lnTo>
                <a:lnTo>
                  <a:pt x="9639" y="64198"/>
                </a:lnTo>
                <a:lnTo>
                  <a:pt x="13728" y="68910"/>
                </a:lnTo>
                <a:lnTo>
                  <a:pt x="17818" y="73571"/>
                </a:lnTo>
                <a:lnTo>
                  <a:pt x="24206" y="75476"/>
                </a:lnTo>
                <a:lnTo>
                  <a:pt x="30137" y="73799"/>
                </a:lnTo>
                <a:lnTo>
                  <a:pt x="35750" y="70878"/>
                </a:lnTo>
                <a:lnTo>
                  <a:pt x="41084" y="66548"/>
                </a:lnTo>
                <a:lnTo>
                  <a:pt x="43179" y="59296"/>
                </a:lnTo>
                <a:lnTo>
                  <a:pt x="40654" y="51841"/>
                </a:lnTo>
                <a:lnTo>
                  <a:pt x="11061" y="51841"/>
                </a:lnTo>
                <a:lnTo>
                  <a:pt x="10933" y="51817"/>
                </a:lnTo>
                <a:lnTo>
                  <a:pt x="40646" y="51817"/>
                </a:lnTo>
                <a:close/>
              </a:path>
              <a:path w="43179" h="75476">
                <a:moveTo>
                  <a:pt x="10960" y="51752"/>
                </a:moveTo>
                <a:close/>
              </a:path>
              <a:path w="43179" h="75476">
                <a:moveTo>
                  <a:pt x="21691" y="0"/>
                </a:moveTo>
                <a:lnTo>
                  <a:pt x="14185" y="1879"/>
                </a:lnTo>
                <a:lnTo>
                  <a:pt x="5168" y="12928"/>
                </a:lnTo>
                <a:lnTo>
                  <a:pt x="4737" y="20751"/>
                </a:lnTo>
                <a:lnTo>
                  <a:pt x="8442" y="26504"/>
                </a:lnTo>
                <a:lnTo>
                  <a:pt x="8547" y="26847"/>
                </a:lnTo>
                <a:lnTo>
                  <a:pt x="3251" y="29032"/>
                </a:lnTo>
                <a:lnTo>
                  <a:pt x="0" y="34518"/>
                </a:lnTo>
                <a:lnTo>
                  <a:pt x="1168" y="46075"/>
                </a:lnTo>
                <a:lnTo>
                  <a:pt x="5448" y="50787"/>
                </a:lnTo>
                <a:lnTo>
                  <a:pt x="10933" y="51817"/>
                </a:lnTo>
                <a:lnTo>
                  <a:pt x="40623" y="51752"/>
                </a:lnTo>
                <a:lnTo>
                  <a:pt x="38696" y="46177"/>
                </a:lnTo>
                <a:lnTo>
                  <a:pt x="32704" y="41833"/>
                </a:lnTo>
                <a:lnTo>
                  <a:pt x="25971" y="41833"/>
                </a:lnTo>
                <a:lnTo>
                  <a:pt x="25819" y="41770"/>
                </a:lnTo>
                <a:lnTo>
                  <a:pt x="25985" y="41770"/>
                </a:lnTo>
                <a:lnTo>
                  <a:pt x="26542" y="39166"/>
                </a:lnTo>
                <a:lnTo>
                  <a:pt x="26314" y="36398"/>
                </a:lnTo>
                <a:lnTo>
                  <a:pt x="25272" y="33896"/>
                </a:lnTo>
                <a:lnTo>
                  <a:pt x="32181" y="32359"/>
                </a:lnTo>
                <a:lnTo>
                  <a:pt x="37363" y="26504"/>
                </a:lnTo>
                <a:lnTo>
                  <a:pt x="38696" y="12255"/>
                </a:lnTo>
                <a:lnTo>
                  <a:pt x="34709" y="5499"/>
                </a:lnTo>
                <a:lnTo>
                  <a:pt x="21691" y="0"/>
                </a:lnTo>
                <a:close/>
              </a:path>
              <a:path w="43179" h="75476">
                <a:moveTo>
                  <a:pt x="25819" y="41770"/>
                </a:moveTo>
                <a:lnTo>
                  <a:pt x="25971" y="41833"/>
                </a:lnTo>
                <a:lnTo>
                  <a:pt x="25819" y="41770"/>
                </a:lnTo>
                <a:close/>
              </a:path>
              <a:path w="43179" h="75476">
                <a:moveTo>
                  <a:pt x="25984" y="41770"/>
                </a:moveTo>
                <a:lnTo>
                  <a:pt x="32704" y="41833"/>
                </a:lnTo>
                <a:lnTo>
                  <a:pt x="25984" y="4177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598898" y="5992154"/>
            <a:ext cx="43179" cy="75476"/>
          </a:xfrm>
          <a:custGeom>
            <a:avLst/>
            <a:gdLst/>
            <a:ahLst/>
            <a:cxnLst/>
            <a:rect l="l" t="t" r="r" b="b"/>
            <a:pathLst>
              <a:path w="43179" h="75476">
                <a:moveTo>
                  <a:pt x="35750" y="70878"/>
                </a:moveTo>
                <a:lnTo>
                  <a:pt x="41084" y="66548"/>
                </a:lnTo>
                <a:lnTo>
                  <a:pt x="43179" y="59296"/>
                </a:lnTo>
                <a:lnTo>
                  <a:pt x="40957" y="52717"/>
                </a:lnTo>
                <a:lnTo>
                  <a:pt x="25272" y="33896"/>
                </a:lnTo>
                <a:lnTo>
                  <a:pt x="32181" y="32359"/>
                </a:lnTo>
                <a:lnTo>
                  <a:pt x="37363" y="26504"/>
                </a:lnTo>
                <a:lnTo>
                  <a:pt x="38023" y="19367"/>
                </a:lnTo>
                <a:lnTo>
                  <a:pt x="38696" y="12255"/>
                </a:lnTo>
                <a:lnTo>
                  <a:pt x="34709" y="5499"/>
                </a:lnTo>
                <a:lnTo>
                  <a:pt x="28206" y="2730"/>
                </a:lnTo>
                <a:lnTo>
                  <a:pt x="21691" y="0"/>
                </a:lnTo>
                <a:lnTo>
                  <a:pt x="14185" y="1879"/>
                </a:lnTo>
                <a:lnTo>
                  <a:pt x="9690" y="7391"/>
                </a:lnTo>
                <a:lnTo>
                  <a:pt x="5168" y="12928"/>
                </a:lnTo>
                <a:lnTo>
                  <a:pt x="4737" y="20751"/>
                </a:lnTo>
                <a:lnTo>
                  <a:pt x="8597" y="26746"/>
                </a:lnTo>
                <a:lnTo>
                  <a:pt x="3251" y="29032"/>
                </a:lnTo>
                <a:lnTo>
                  <a:pt x="0" y="34518"/>
                </a:lnTo>
                <a:lnTo>
                  <a:pt x="584" y="40284"/>
                </a:lnTo>
                <a:lnTo>
                  <a:pt x="1168" y="46075"/>
                </a:lnTo>
                <a:lnTo>
                  <a:pt x="24206" y="75476"/>
                </a:lnTo>
                <a:lnTo>
                  <a:pt x="30137" y="7379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521143" y="5873930"/>
            <a:ext cx="36410" cy="47866"/>
          </a:xfrm>
          <a:custGeom>
            <a:avLst/>
            <a:gdLst/>
            <a:ahLst/>
            <a:cxnLst/>
            <a:rect l="l" t="t" r="r" b="b"/>
            <a:pathLst>
              <a:path w="36410" h="47866">
                <a:moveTo>
                  <a:pt x="35706" y="27546"/>
                </a:moveTo>
                <a:lnTo>
                  <a:pt x="11810" y="27546"/>
                </a:lnTo>
                <a:lnTo>
                  <a:pt x="11963" y="27660"/>
                </a:lnTo>
                <a:lnTo>
                  <a:pt x="11751" y="27660"/>
                </a:lnTo>
                <a:lnTo>
                  <a:pt x="9270" y="32461"/>
                </a:lnTo>
                <a:lnTo>
                  <a:pt x="10032" y="38442"/>
                </a:lnTo>
                <a:lnTo>
                  <a:pt x="17411" y="46596"/>
                </a:lnTo>
                <a:lnTo>
                  <a:pt x="23253" y="47866"/>
                </a:lnTo>
                <a:lnTo>
                  <a:pt x="33286" y="43497"/>
                </a:lnTo>
                <a:lnTo>
                  <a:pt x="36410" y="38353"/>
                </a:lnTo>
                <a:lnTo>
                  <a:pt x="35713" y="27660"/>
                </a:lnTo>
                <a:lnTo>
                  <a:pt x="11963" y="27660"/>
                </a:lnTo>
                <a:lnTo>
                  <a:pt x="11772" y="27621"/>
                </a:lnTo>
                <a:lnTo>
                  <a:pt x="35710" y="27621"/>
                </a:lnTo>
                <a:close/>
              </a:path>
              <a:path w="36410" h="47866">
                <a:moveTo>
                  <a:pt x="11810" y="27546"/>
                </a:moveTo>
                <a:lnTo>
                  <a:pt x="11963" y="27660"/>
                </a:lnTo>
                <a:lnTo>
                  <a:pt x="11810" y="27546"/>
                </a:lnTo>
                <a:close/>
              </a:path>
              <a:path w="36410" h="47866">
                <a:moveTo>
                  <a:pt x="19761" y="0"/>
                </a:moveTo>
                <a:lnTo>
                  <a:pt x="8762" y="495"/>
                </a:lnTo>
                <a:lnTo>
                  <a:pt x="3238" y="3136"/>
                </a:lnTo>
                <a:lnTo>
                  <a:pt x="0" y="9105"/>
                </a:lnTo>
                <a:lnTo>
                  <a:pt x="1447" y="21412"/>
                </a:lnTo>
                <a:lnTo>
                  <a:pt x="5981" y="26441"/>
                </a:lnTo>
                <a:lnTo>
                  <a:pt x="11772" y="27621"/>
                </a:lnTo>
                <a:lnTo>
                  <a:pt x="35706" y="27546"/>
                </a:lnTo>
                <a:lnTo>
                  <a:pt x="35686" y="27254"/>
                </a:lnTo>
                <a:lnTo>
                  <a:pt x="31940" y="22542"/>
                </a:lnTo>
                <a:lnTo>
                  <a:pt x="26997" y="21145"/>
                </a:lnTo>
                <a:lnTo>
                  <a:pt x="26682" y="21056"/>
                </a:lnTo>
                <a:lnTo>
                  <a:pt x="26928" y="21056"/>
                </a:lnTo>
                <a:lnTo>
                  <a:pt x="29133" y="17500"/>
                </a:lnTo>
                <a:lnTo>
                  <a:pt x="29641" y="12966"/>
                </a:lnTo>
                <a:lnTo>
                  <a:pt x="28282" y="8864"/>
                </a:lnTo>
                <a:lnTo>
                  <a:pt x="26885" y="4762"/>
                </a:lnTo>
                <a:lnTo>
                  <a:pt x="23761" y="1498"/>
                </a:lnTo>
                <a:lnTo>
                  <a:pt x="19761" y="0"/>
                </a:lnTo>
                <a:close/>
              </a:path>
              <a:path w="36410" h="47866">
                <a:moveTo>
                  <a:pt x="26682" y="21056"/>
                </a:moveTo>
                <a:lnTo>
                  <a:pt x="26873" y="21145"/>
                </a:lnTo>
                <a:lnTo>
                  <a:pt x="26682" y="21056"/>
                </a:lnTo>
                <a:close/>
              </a:path>
              <a:path w="36410" h="47866">
                <a:moveTo>
                  <a:pt x="26891" y="21115"/>
                </a:moveTo>
                <a:close/>
              </a:path>
              <a:path w="36410" h="47866">
                <a:moveTo>
                  <a:pt x="26928" y="21056"/>
                </a:moveTo>
                <a:lnTo>
                  <a:pt x="26682" y="21056"/>
                </a:lnTo>
                <a:lnTo>
                  <a:pt x="26891" y="21115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521143" y="5873930"/>
            <a:ext cx="36410" cy="47866"/>
          </a:xfrm>
          <a:custGeom>
            <a:avLst/>
            <a:gdLst/>
            <a:ahLst/>
            <a:cxnLst/>
            <a:rect l="l" t="t" r="r" b="b"/>
            <a:pathLst>
              <a:path w="36410" h="47866">
                <a:moveTo>
                  <a:pt x="8762" y="495"/>
                </a:moveTo>
                <a:lnTo>
                  <a:pt x="3238" y="3136"/>
                </a:lnTo>
                <a:lnTo>
                  <a:pt x="0" y="9105"/>
                </a:lnTo>
                <a:lnTo>
                  <a:pt x="723" y="15252"/>
                </a:lnTo>
                <a:lnTo>
                  <a:pt x="1447" y="21412"/>
                </a:lnTo>
                <a:lnTo>
                  <a:pt x="23253" y="47866"/>
                </a:lnTo>
                <a:lnTo>
                  <a:pt x="28282" y="45669"/>
                </a:lnTo>
                <a:lnTo>
                  <a:pt x="33286" y="43497"/>
                </a:lnTo>
                <a:lnTo>
                  <a:pt x="36410" y="38353"/>
                </a:lnTo>
                <a:lnTo>
                  <a:pt x="36042" y="32791"/>
                </a:lnTo>
                <a:lnTo>
                  <a:pt x="35686" y="27254"/>
                </a:lnTo>
                <a:lnTo>
                  <a:pt x="23761" y="1498"/>
                </a:lnTo>
                <a:lnTo>
                  <a:pt x="19761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519540" y="5846369"/>
            <a:ext cx="28587" cy="29286"/>
          </a:xfrm>
          <a:custGeom>
            <a:avLst/>
            <a:gdLst/>
            <a:ahLst/>
            <a:cxnLst/>
            <a:rect l="l" t="t" r="r" b="b"/>
            <a:pathLst>
              <a:path w="28587" h="29286">
                <a:moveTo>
                  <a:pt x="18364" y="0"/>
                </a:moveTo>
                <a:lnTo>
                  <a:pt x="7289" y="520"/>
                </a:lnTo>
                <a:lnTo>
                  <a:pt x="1676" y="5613"/>
                </a:lnTo>
                <a:lnTo>
                  <a:pt x="647" y="12433"/>
                </a:lnTo>
                <a:lnTo>
                  <a:pt x="0" y="16522"/>
                </a:lnTo>
                <a:lnTo>
                  <a:pt x="2514" y="20815"/>
                </a:lnTo>
                <a:lnTo>
                  <a:pt x="9931" y="29248"/>
                </a:lnTo>
                <a:lnTo>
                  <a:pt x="16383" y="29286"/>
                </a:lnTo>
                <a:lnTo>
                  <a:pt x="26162" y="22199"/>
                </a:lnTo>
                <a:lnTo>
                  <a:pt x="28587" y="16332"/>
                </a:lnTo>
                <a:lnTo>
                  <a:pt x="27724" y="8889"/>
                </a:lnTo>
                <a:lnTo>
                  <a:pt x="26873" y="6756"/>
                </a:lnTo>
                <a:lnTo>
                  <a:pt x="22466" y="1917"/>
                </a:lnTo>
                <a:lnTo>
                  <a:pt x="1836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519540" y="5846369"/>
            <a:ext cx="28587" cy="29286"/>
          </a:xfrm>
          <a:custGeom>
            <a:avLst/>
            <a:gdLst/>
            <a:ahLst/>
            <a:cxnLst/>
            <a:rect l="l" t="t" r="r" b="b"/>
            <a:pathLst>
              <a:path w="28587" h="29286">
                <a:moveTo>
                  <a:pt x="27990" y="11150"/>
                </a:moveTo>
                <a:lnTo>
                  <a:pt x="18364" y="0"/>
                </a:lnTo>
                <a:lnTo>
                  <a:pt x="14058" y="203"/>
                </a:lnTo>
                <a:lnTo>
                  <a:pt x="7289" y="520"/>
                </a:lnTo>
                <a:lnTo>
                  <a:pt x="1676" y="5613"/>
                </a:lnTo>
                <a:lnTo>
                  <a:pt x="647" y="12433"/>
                </a:lnTo>
                <a:lnTo>
                  <a:pt x="0" y="16522"/>
                </a:lnTo>
                <a:lnTo>
                  <a:pt x="2514" y="20815"/>
                </a:lnTo>
                <a:lnTo>
                  <a:pt x="5105" y="23761"/>
                </a:lnTo>
                <a:lnTo>
                  <a:pt x="9931" y="29248"/>
                </a:lnTo>
                <a:lnTo>
                  <a:pt x="16383" y="29286"/>
                </a:lnTo>
                <a:lnTo>
                  <a:pt x="22186" y="25082"/>
                </a:lnTo>
                <a:lnTo>
                  <a:pt x="26162" y="22199"/>
                </a:lnTo>
                <a:lnTo>
                  <a:pt x="28587" y="16332"/>
                </a:lnTo>
                <a:lnTo>
                  <a:pt x="27990" y="11150"/>
                </a:lnTo>
                <a:close/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548539" y="5914583"/>
            <a:ext cx="31026" cy="30619"/>
          </a:xfrm>
          <a:custGeom>
            <a:avLst/>
            <a:gdLst/>
            <a:ahLst/>
            <a:cxnLst/>
            <a:rect l="l" t="t" r="r" b="b"/>
            <a:pathLst>
              <a:path w="31026" h="30619">
                <a:moveTo>
                  <a:pt x="18465" y="0"/>
                </a:moveTo>
                <a:lnTo>
                  <a:pt x="11506" y="253"/>
                </a:lnTo>
                <a:lnTo>
                  <a:pt x="1663" y="8369"/>
                </a:lnTo>
                <a:lnTo>
                  <a:pt x="0" y="15265"/>
                </a:lnTo>
                <a:lnTo>
                  <a:pt x="4940" y="27076"/>
                </a:lnTo>
                <a:lnTo>
                  <a:pt x="10985" y="30619"/>
                </a:lnTo>
                <a:lnTo>
                  <a:pt x="17272" y="29832"/>
                </a:lnTo>
                <a:lnTo>
                  <a:pt x="28994" y="20154"/>
                </a:lnTo>
                <a:lnTo>
                  <a:pt x="31026" y="14046"/>
                </a:lnTo>
                <a:lnTo>
                  <a:pt x="28854" y="7353"/>
                </a:lnTo>
                <a:lnTo>
                  <a:pt x="23672" y="3657"/>
                </a:lnTo>
                <a:lnTo>
                  <a:pt x="1846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48539" y="5914583"/>
            <a:ext cx="31026" cy="30619"/>
          </a:xfrm>
          <a:custGeom>
            <a:avLst/>
            <a:gdLst/>
            <a:ahLst/>
            <a:cxnLst/>
            <a:rect l="l" t="t" r="r" b="b"/>
            <a:pathLst>
              <a:path w="31026" h="30619">
                <a:moveTo>
                  <a:pt x="28994" y="20154"/>
                </a:moveTo>
                <a:lnTo>
                  <a:pt x="31026" y="14046"/>
                </a:lnTo>
                <a:lnTo>
                  <a:pt x="28854" y="7353"/>
                </a:lnTo>
                <a:lnTo>
                  <a:pt x="23672" y="3657"/>
                </a:lnTo>
                <a:lnTo>
                  <a:pt x="18465" y="0"/>
                </a:lnTo>
                <a:lnTo>
                  <a:pt x="11506" y="253"/>
                </a:lnTo>
                <a:lnTo>
                  <a:pt x="6591" y="4317"/>
                </a:lnTo>
                <a:lnTo>
                  <a:pt x="1663" y="8369"/>
                </a:lnTo>
                <a:lnTo>
                  <a:pt x="0" y="15265"/>
                </a:lnTo>
                <a:lnTo>
                  <a:pt x="2476" y="21183"/>
                </a:lnTo>
                <a:lnTo>
                  <a:pt x="4940" y="27076"/>
                </a:lnTo>
                <a:lnTo>
                  <a:pt x="10985" y="30619"/>
                </a:lnTo>
                <a:lnTo>
                  <a:pt x="17272" y="2983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563626" y="5933875"/>
            <a:ext cx="31026" cy="30645"/>
          </a:xfrm>
          <a:custGeom>
            <a:avLst/>
            <a:gdLst/>
            <a:ahLst/>
            <a:cxnLst/>
            <a:rect l="l" t="t" r="r" b="b"/>
            <a:pathLst>
              <a:path w="31026" h="30645">
                <a:moveTo>
                  <a:pt x="20053" y="0"/>
                </a:moveTo>
                <a:lnTo>
                  <a:pt x="13754" y="812"/>
                </a:lnTo>
                <a:lnTo>
                  <a:pt x="2044" y="10477"/>
                </a:lnTo>
                <a:lnTo>
                  <a:pt x="0" y="16586"/>
                </a:lnTo>
                <a:lnTo>
                  <a:pt x="2184" y="23291"/>
                </a:lnTo>
                <a:lnTo>
                  <a:pt x="12560" y="30645"/>
                </a:lnTo>
                <a:lnTo>
                  <a:pt x="19532" y="30365"/>
                </a:lnTo>
                <a:lnTo>
                  <a:pt x="29362" y="22263"/>
                </a:lnTo>
                <a:lnTo>
                  <a:pt x="31026" y="15354"/>
                </a:lnTo>
                <a:lnTo>
                  <a:pt x="26073" y="3543"/>
                </a:lnTo>
                <a:lnTo>
                  <a:pt x="2005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563626" y="5933875"/>
            <a:ext cx="31026" cy="30645"/>
          </a:xfrm>
          <a:custGeom>
            <a:avLst/>
            <a:gdLst/>
            <a:ahLst/>
            <a:cxnLst/>
            <a:rect l="l" t="t" r="r" b="b"/>
            <a:pathLst>
              <a:path w="31026" h="30645">
                <a:moveTo>
                  <a:pt x="2044" y="10477"/>
                </a:moveTo>
                <a:lnTo>
                  <a:pt x="0" y="16586"/>
                </a:lnTo>
                <a:lnTo>
                  <a:pt x="2184" y="23291"/>
                </a:lnTo>
                <a:lnTo>
                  <a:pt x="7378" y="26974"/>
                </a:lnTo>
                <a:lnTo>
                  <a:pt x="12560" y="30645"/>
                </a:lnTo>
                <a:lnTo>
                  <a:pt x="19532" y="30365"/>
                </a:lnTo>
                <a:lnTo>
                  <a:pt x="24447" y="26301"/>
                </a:lnTo>
                <a:lnTo>
                  <a:pt x="29362" y="22263"/>
                </a:lnTo>
                <a:lnTo>
                  <a:pt x="31026" y="15354"/>
                </a:lnTo>
                <a:lnTo>
                  <a:pt x="28562" y="9461"/>
                </a:lnTo>
                <a:lnTo>
                  <a:pt x="26073" y="3543"/>
                </a:lnTo>
                <a:lnTo>
                  <a:pt x="20053" y="0"/>
                </a:lnTo>
                <a:lnTo>
                  <a:pt x="13754" y="81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809205" y="6526936"/>
            <a:ext cx="31013" cy="30683"/>
          </a:xfrm>
          <a:custGeom>
            <a:avLst/>
            <a:gdLst/>
            <a:ahLst/>
            <a:cxnLst/>
            <a:rect l="l" t="t" r="r" b="b"/>
            <a:pathLst>
              <a:path w="31013" h="30683">
                <a:moveTo>
                  <a:pt x="16344" y="0"/>
                </a:moveTo>
                <a:lnTo>
                  <a:pt x="3594" y="5270"/>
                </a:lnTo>
                <a:lnTo>
                  <a:pt x="0" y="12204"/>
                </a:lnTo>
                <a:lnTo>
                  <a:pt x="2895" y="25869"/>
                </a:lnTo>
                <a:lnTo>
                  <a:pt x="8953" y="30683"/>
                </a:lnTo>
                <a:lnTo>
                  <a:pt x="15836" y="30403"/>
                </a:lnTo>
                <a:lnTo>
                  <a:pt x="24879" y="26657"/>
                </a:lnTo>
                <a:lnTo>
                  <a:pt x="29972" y="21945"/>
                </a:lnTo>
                <a:lnTo>
                  <a:pt x="31013" y="14198"/>
                </a:lnTo>
                <a:lnTo>
                  <a:pt x="23660" y="2387"/>
                </a:lnTo>
                <a:lnTo>
                  <a:pt x="1634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809205" y="6526936"/>
            <a:ext cx="31013" cy="30683"/>
          </a:xfrm>
          <a:custGeom>
            <a:avLst/>
            <a:gdLst/>
            <a:ahLst/>
            <a:cxnLst/>
            <a:rect l="l" t="t" r="r" b="b"/>
            <a:pathLst>
              <a:path w="31013" h="30683">
                <a:moveTo>
                  <a:pt x="24879" y="26657"/>
                </a:moveTo>
                <a:lnTo>
                  <a:pt x="29972" y="21945"/>
                </a:lnTo>
                <a:lnTo>
                  <a:pt x="31013" y="14198"/>
                </a:lnTo>
                <a:lnTo>
                  <a:pt x="27343" y="8305"/>
                </a:lnTo>
                <a:lnTo>
                  <a:pt x="23660" y="2387"/>
                </a:lnTo>
                <a:lnTo>
                  <a:pt x="16344" y="0"/>
                </a:lnTo>
                <a:lnTo>
                  <a:pt x="9969" y="2654"/>
                </a:lnTo>
                <a:lnTo>
                  <a:pt x="3594" y="5270"/>
                </a:lnTo>
                <a:lnTo>
                  <a:pt x="0" y="12204"/>
                </a:lnTo>
                <a:lnTo>
                  <a:pt x="1435" y="19011"/>
                </a:lnTo>
                <a:lnTo>
                  <a:pt x="2895" y="25869"/>
                </a:lnTo>
                <a:lnTo>
                  <a:pt x="8953" y="30683"/>
                </a:lnTo>
                <a:lnTo>
                  <a:pt x="15836" y="30403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802569" y="6592121"/>
            <a:ext cx="28701" cy="29159"/>
          </a:xfrm>
          <a:custGeom>
            <a:avLst/>
            <a:gdLst/>
            <a:ahLst/>
            <a:cxnLst/>
            <a:rect l="l" t="t" r="r" b="b"/>
            <a:pathLst>
              <a:path w="28701" h="29159">
                <a:moveTo>
                  <a:pt x="6769" y="0"/>
                </a:moveTo>
                <a:lnTo>
                  <a:pt x="304" y="6349"/>
                </a:lnTo>
                <a:lnTo>
                  <a:pt x="0" y="22301"/>
                </a:lnTo>
                <a:lnTo>
                  <a:pt x="6223" y="28841"/>
                </a:lnTo>
                <a:lnTo>
                  <a:pt x="21907" y="29159"/>
                </a:lnTo>
                <a:lnTo>
                  <a:pt x="28397" y="22847"/>
                </a:lnTo>
                <a:lnTo>
                  <a:pt x="28702" y="6908"/>
                </a:lnTo>
                <a:lnTo>
                  <a:pt x="22466" y="342"/>
                </a:lnTo>
                <a:lnTo>
                  <a:pt x="676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802569" y="6592121"/>
            <a:ext cx="28701" cy="29159"/>
          </a:xfrm>
          <a:custGeom>
            <a:avLst/>
            <a:gdLst/>
            <a:ahLst/>
            <a:cxnLst/>
            <a:rect l="l" t="t" r="r" b="b"/>
            <a:pathLst>
              <a:path w="28701" h="29159">
                <a:moveTo>
                  <a:pt x="14617" y="165"/>
                </a:moveTo>
                <a:lnTo>
                  <a:pt x="6769" y="0"/>
                </a:lnTo>
                <a:lnTo>
                  <a:pt x="304" y="6349"/>
                </a:lnTo>
                <a:lnTo>
                  <a:pt x="152" y="14312"/>
                </a:lnTo>
                <a:lnTo>
                  <a:pt x="0" y="22301"/>
                </a:lnTo>
                <a:lnTo>
                  <a:pt x="6223" y="28841"/>
                </a:lnTo>
                <a:lnTo>
                  <a:pt x="14046" y="29006"/>
                </a:lnTo>
                <a:lnTo>
                  <a:pt x="21907" y="29159"/>
                </a:lnTo>
                <a:lnTo>
                  <a:pt x="28397" y="22847"/>
                </a:lnTo>
                <a:lnTo>
                  <a:pt x="28549" y="14871"/>
                </a:lnTo>
                <a:lnTo>
                  <a:pt x="28702" y="6908"/>
                </a:lnTo>
                <a:lnTo>
                  <a:pt x="22466" y="342"/>
                </a:lnTo>
                <a:lnTo>
                  <a:pt x="14617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818984" y="6553008"/>
            <a:ext cx="31026" cy="30670"/>
          </a:xfrm>
          <a:custGeom>
            <a:avLst/>
            <a:gdLst/>
            <a:ahLst/>
            <a:cxnLst/>
            <a:rect l="l" t="t" r="r" b="b"/>
            <a:pathLst>
              <a:path w="31026" h="30670">
                <a:moveTo>
                  <a:pt x="22072" y="0"/>
                </a:moveTo>
                <a:lnTo>
                  <a:pt x="15176" y="266"/>
                </a:lnTo>
                <a:lnTo>
                  <a:pt x="6108" y="4013"/>
                </a:lnTo>
                <a:lnTo>
                  <a:pt x="1015" y="8724"/>
                </a:lnTo>
                <a:lnTo>
                  <a:pt x="0" y="16471"/>
                </a:lnTo>
                <a:lnTo>
                  <a:pt x="7340" y="28282"/>
                </a:lnTo>
                <a:lnTo>
                  <a:pt x="14668" y="30670"/>
                </a:lnTo>
                <a:lnTo>
                  <a:pt x="27444" y="25387"/>
                </a:lnTo>
                <a:lnTo>
                  <a:pt x="31026" y="18453"/>
                </a:lnTo>
                <a:lnTo>
                  <a:pt x="28143" y="4800"/>
                </a:lnTo>
                <a:lnTo>
                  <a:pt x="2207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818984" y="6553008"/>
            <a:ext cx="31026" cy="30670"/>
          </a:xfrm>
          <a:custGeom>
            <a:avLst/>
            <a:gdLst/>
            <a:ahLst/>
            <a:cxnLst/>
            <a:rect l="l" t="t" r="r" b="b"/>
            <a:pathLst>
              <a:path w="31026" h="30670">
                <a:moveTo>
                  <a:pt x="6108" y="4013"/>
                </a:moveTo>
                <a:lnTo>
                  <a:pt x="1015" y="8724"/>
                </a:lnTo>
                <a:lnTo>
                  <a:pt x="0" y="16471"/>
                </a:lnTo>
                <a:lnTo>
                  <a:pt x="3670" y="22390"/>
                </a:lnTo>
                <a:lnTo>
                  <a:pt x="7340" y="28282"/>
                </a:lnTo>
                <a:lnTo>
                  <a:pt x="14668" y="30670"/>
                </a:lnTo>
                <a:lnTo>
                  <a:pt x="21056" y="28041"/>
                </a:lnTo>
                <a:lnTo>
                  <a:pt x="27444" y="25387"/>
                </a:lnTo>
                <a:lnTo>
                  <a:pt x="31026" y="18453"/>
                </a:lnTo>
                <a:lnTo>
                  <a:pt x="29578" y="11620"/>
                </a:lnTo>
                <a:lnTo>
                  <a:pt x="28143" y="4800"/>
                </a:lnTo>
                <a:lnTo>
                  <a:pt x="22072" y="0"/>
                </a:lnTo>
                <a:lnTo>
                  <a:pt x="15176" y="26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674678" y="6217876"/>
            <a:ext cx="27698" cy="26428"/>
          </a:xfrm>
          <a:custGeom>
            <a:avLst/>
            <a:gdLst/>
            <a:ahLst/>
            <a:cxnLst/>
            <a:rect l="l" t="t" r="r" b="b"/>
            <a:pathLst>
              <a:path w="27698" h="26428">
                <a:moveTo>
                  <a:pt x="16954" y="0"/>
                </a:moveTo>
                <a:lnTo>
                  <a:pt x="10604" y="76"/>
                </a:lnTo>
                <a:lnTo>
                  <a:pt x="4178" y="1765"/>
                </a:lnTo>
                <a:lnTo>
                  <a:pt x="0" y="8077"/>
                </a:lnTo>
                <a:lnTo>
                  <a:pt x="863" y="14770"/>
                </a:lnTo>
                <a:lnTo>
                  <a:pt x="1752" y="21437"/>
                </a:lnTo>
                <a:lnTo>
                  <a:pt x="7391" y="26428"/>
                </a:lnTo>
                <a:lnTo>
                  <a:pt x="20662" y="26288"/>
                </a:lnTo>
                <a:lnTo>
                  <a:pt x="26212" y="21196"/>
                </a:lnTo>
                <a:lnTo>
                  <a:pt x="27698" y="7772"/>
                </a:lnTo>
                <a:lnTo>
                  <a:pt x="23406" y="1562"/>
                </a:lnTo>
                <a:lnTo>
                  <a:pt x="1695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674678" y="6217876"/>
            <a:ext cx="27698" cy="26428"/>
          </a:xfrm>
          <a:custGeom>
            <a:avLst/>
            <a:gdLst/>
            <a:ahLst/>
            <a:cxnLst/>
            <a:rect l="l" t="t" r="r" b="b"/>
            <a:pathLst>
              <a:path w="27698" h="26428">
                <a:moveTo>
                  <a:pt x="10604" y="76"/>
                </a:moveTo>
                <a:lnTo>
                  <a:pt x="4178" y="1765"/>
                </a:lnTo>
                <a:lnTo>
                  <a:pt x="0" y="8077"/>
                </a:lnTo>
                <a:lnTo>
                  <a:pt x="863" y="14770"/>
                </a:lnTo>
                <a:lnTo>
                  <a:pt x="1752" y="21437"/>
                </a:lnTo>
                <a:lnTo>
                  <a:pt x="7391" y="26428"/>
                </a:lnTo>
                <a:lnTo>
                  <a:pt x="14033" y="26339"/>
                </a:lnTo>
                <a:lnTo>
                  <a:pt x="20662" y="26288"/>
                </a:lnTo>
                <a:lnTo>
                  <a:pt x="26212" y="21196"/>
                </a:lnTo>
                <a:lnTo>
                  <a:pt x="26949" y="14477"/>
                </a:lnTo>
                <a:lnTo>
                  <a:pt x="27698" y="7772"/>
                </a:lnTo>
                <a:lnTo>
                  <a:pt x="23406" y="1562"/>
                </a:lnTo>
                <a:lnTo>
                  <a:pt x="16954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674484" y="6191276"/>
            <a:ext cx="27711" cy="26415"/>
          </a:xfrm>
          <a:custGeom>
            <a:avLst/>
            <a:gdLst/>
            <a:ahLst/>
            <a:cxnLst/>
            <a:rect l="l" t="t" r="r" b="b"/>
            <a:pathLst>
              <a:path w="27711" h="26415">
                <a:moveTo>
                  <a:pt x="20320" y="0"/>
                </a:moveTo>
                <a:lnTo>
                  <a:pt x="7035" y="152"/>
                </a:lnTo>
                <a:lnTo>
                  <a:pt x="1485" y="5245"/>
                </a:lnTo>
                <a:lnTo>
                  <a:pt x="0" y="18656"/>
                </a:lnTo>
                <a:lnTo>
                  <a:pt x="4305" y="24841"/>
                </a:lnTo>
                <a:lnTo>
                  <a:pt x="10756" y="26415"/>
                </a:lnTo>
                <a:lnTo>
                  <a:pt x="17094" y="26327"/>
                </a:lnTo>
                <a:lnTo>
                  <a:pt x="23533" y="24637"/>
                </a:lnTo>
                <a:lnTo>
                  <a:pt x="27711" y="18338"/>
                </a:lnTo>
                <a:lnTo>
                  <a:pt x="25958" y="4978"/>
                </a:lnTo>
                <a:lnTo>
                  <a:pt x="2032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674484" y="6191276"/>
            <a:ext cx="27711" cy="26415"/>
          </a:xfrm>
          <a:custGeom>
            <a:avLst/>
            <a:gdLst/>
            <a:ahLst/>
            <a:cxnLst/>
            <a:rect l="l" t="t" r="r" b="b"/>
            <a:pathLst>
              <a:path w="27711" h="26415">
                <a:moveTo>
                  <a:pt x="17094" y="26327"/>
                </a:moveTo>
                <a:lnTo>
                  <a:pt x="23533" y="24637"/>
                </a:lnTo>
                <a:lnTo>
                  <a:pt x="27711" y="18338"/>
                </a:lnTo>
                <a:lnTo>
                  <a:pt x="26835" y="11658"/>
                </a:lnTo>
                <a:lnTo>
                  <a:pt x="25958" y="4978"/>
                </a:lnTo>
                <a:lnTo>
                  <a:pt x="20320" y="0"/>
                </a:lnTo>
                <a:lnTo>
                  <a:pt x="13677" y="88"/>
                </a:lnTo>
                <a:lnTo>
                  <a:pt x="7035" y="152"/>
                </a:lnTo>
                <a:lnTo>
                  <a:pt x="1485" y="5245"/>
                </a:lnTo>
                <a:lnTo>
                  <a:pt x="736" y="11950"/>
                </a:lnTo>
                <a:lnTo>
                  <a:pt x="0" y="18656"/>
                </a:lnTo>
                <a:lnTo>
                  <a:pt x="4305" y="24841"/>
                </a:lnTo>
                <a:lnTo>
                  <a:pt x="10756" y="2641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044462" y="6118168"/>
            <a:ext cx="37611" cy="39719"/>
          </a:xfrm>
          <a:custGeom>
            <a:avLst/>
            <a:gdLst/>
            <a:ahLst/>
            <a:cxnLst/>
            <a:rect l="l" t="t" r="r" b="b"/>
            <a:pathLst>
              <a:path w="37611" h="39719">
                <a:moveTo>
                  <a:pt x="20167" y="0"/>
                </a:moveTo>
                <a:lnTo>
                  <a:pt x="7243" y="4399"/>
                </a:lnTo>
                <a:lnTo>
                  <a:pt x="0" y="15879"/>
                </a:lnTo>
                <a:lnTo>
                  <a:pt x="3009" y="31117"/>
                </a:lnTo>
                <a:lnTo>
                  <a:pt x="12130" y="39719"/>
                </a:lnTo>
                <a:lnTo>
                  <a:pt x="28335" y="37878"/>
                </a:lnTo>
                <a:lnTo>
                  <a:pt x="37611" y="30108"/>
                </a:lnTo>
                <a:lnTo>
                  <a:pt x="36740" y="13151"/>
                </a:lnTo>
                <a:lnTo>
                  <a:pt x="30122" y="3256"/>
                </a:lnTo>
                <a:lnTo>
                  <a:pt x="2016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044462" y="6118168"/>
            <a:ext cx="37611" cy="39719"/>
          </a:xfrm>
          <a:custGeom>
            <a:avLst/>
            <a:gdLst/>
            <a:ahLst/>
            <a:cxnLst/>
            <a:rect l="l" t="t" r="r" b="b"/>
            <a:pathLst>
              <a:path w="37611" h="39719">
                <a:moveTo>
                  <a:pt x="20167" y="0"/>
                </a:moveTo>
                <a:lnTo>
                  <a:pt x="7243" y="4399"/>
                </a:lnTo>
                <a:lnTo>
                  <a:pt x="0" y="15879"/>
                </a:lnTo>
                <a:lnTo>
                  <a:pt x="3009" y="31117"/>
                </a:lnTo>
                <a:lnTo>
                  <a:pt x="12130" y="39719"/>
                </a:lnTo>
                <a:lnTo>
                  <a:pt x="28335" y="37878"/>
                </a:lnTo>
                <a:lnTo>
                  <a:pt x="37611" y="30108"/>
                </a:lnTo>
                <a:lnTo>
                  <a:pt x="36740" y="13151"/>
                </a:lnTo>
                <a:lnTo>
                  <a:pt x="30122" y="325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012409" y="6081455"/>
            <a:ext cx="37727" cy="40261"/>
          </a:xfrm>
          <a:custGeom>
            <a:avLst/>
            <a:gdLst/>
            <a:ahLst/>
            <a:cxnLst/>
            <a:rect l="l" t="t" r="r" b="b"/>
            <a:pathLst>
              <a:path w="37727" h="40261">
                <a:moveTo>
                  <a:pt x="20902" y="0"/>
                </a:moveTo>
                <a:lnTo>
                  <a:pt x="8280" y="3084"/>
                </a:lnTo>
                <a:lnTo>
                  <a:pt x="108" y="13201"/>
                </a:lnTo>
                <a:lnTo>
                  <a:pt x="0" y="26702"/>
                </a:lnTo>
                <a:lnTo>
                  <a:pt x="6282" y="36559"/>
                </a:lnTo>
                <a:lnTo>
                  <a:pt x="19991" y="40261"/>
                </a:lnTo>
                <a:lnTo>
                  <a:pt x="30536" y="37437"/>
                </a:lnTo>
                <a:lnTo>
                  <a:pt x="37581" y="24035"/>
                </a:lnTo>
                <a:lnTo>
                  <a:pt x="37727" y="13158"/>
                </a:lnTo>
                <a:lnTo>
                  <a:pt x="32486" y="5059"/>
                </a:lnTo>
                <a:lnTo>
                  <a:pt x="2090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012409" y="6081455"/>
            <a:ext cx="37727" cy="40261"/>
          </a:xfrm>
          <a:custGeom>
            <a:avLst/>
            <a:gdLst/>
            <a:ahLst/>
            <a:cxnLst/>
            <a:rect l="l" t="t" r="r" b="b"/>
            <a:pathLst>
              <a:path w="37727" h="40261">
                <a:moveTo>
                  <a:pt x="20902" y="0"/>
                </a:moveTo>
                <a:lnTo>
                  <a:pt x="8280" y="3084"/>
                </a:lnTo>
                <a:lnTo>
                  <a:pt x="108" y="13201"/>
                </a:lnTo>
                <a:lnTo>
                  <a:pt x="0" y="26702"/>
                </a:lnTo>
                <a:lnTo>
                  <a:pt x="6282" y="36559"/>
                </a:lnTo>
                <a:lnTo>
                  <a:pt x="19991" y="40261"/>
                </a:lnTo>
                <a:lnTo>
                  <a:pt x="30536" y="37437"/>
                </a:lnTo>
                <a:lnTo>
                  <a:pt x="37581" y="24035"/>
                </a:lnTo>
                <a:lnTo>
                  <a:pt x="37727" y="13158"/>
                </a:lnTo>
                <a:lnTo>
                  <a:pt x="32486" y="505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604677" y="5728919"/>
            <a:ext cx="22809" cy="23190"/>
          </a:xfrm>
          <a:custGeom>
            <a:avLst/>
            <a:gdLst/>
            <a:ahLst/>
            <a:cxnLst/>
            <a:rect l="l" t="t" r="r" b="b"/>
            <a:pathLst>
              <a:path w="22809" h="23190">
                <a:moveTo>
                  <a:pt x="5410" y="0"/>
                </a:moveTo>
                <a:lnTo>
                  <a:pt x="241" y="5041"/>
                </a:lnTo>
                <a:lnTo>
                  <a:pt x="0" y="17703"/>
                </a:lnTo>
                <a:lnTo>
                  <a:pt x="4952" y="22923"/>
                </a:lnTo>
                <a:lnTo>
                  <a:pt x="17411" y="23190"/>
                </a:lnTo>
                <a:lnTo>
                  <a:pt x="22567" y="18135"/>
                </a:lnTo>
                <a:lnTo>
                  <a:pt x="22809" y="5473"/>
                </a:lnTo>
                <a:lnTo>
                  <a:pt x="17856" y="266"/>
                </a:lnTo>
                <a:lnTo>
                  <a:pt x="541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604677" y="5728919"/>
            <a:ext cx="22809" cy="23190"/>
          </a:xfrm>
          <a:custGeom>
            <a:avLst/>
            <a:gdLst/>
            <a:ahLst/>
            <a:cxnLst/>
            <a:rect l="l" t="t" r="r" b="b"/>
            <a:pathLst>
              <a:path w="22809" h="23190">
                <a:moveTo>
                  <a:pt x="11633" y="139"/>
                </a:moveTo>
                <a:lnTo>
                  <a:pt x="5410" y="0"/>
                </a:lnTo>
                <a:lnTo>
                  <a:pt x="241" y="5041"/>
                </a:lnTo>
                <a:lnTo>
                  <a:pt x="114" y="11379"/>
                </a:lnTo>
                <a:lnTo>
                  <a:pt x="0" y="17703"/>
                </a:lnTo>
                <a:lnTo>
                  <a:pt x="4952" y="22923"/>
                </a:lnTo>
                <a:lnTo>
                  <a:pt x="11175" y="23063"/>
                </a:lnTo>
                <a:lnTo>
                  <a:pt x="17411" y="23190"/>
                </a:lnTo>
                <a:lnTo>
                  <a:pt x="22567" y="18135"/>
                </a:lnTo>
                <a:lnTo>
                  <a:pt x="22694" y="11823"/>
                </a:lnTo>
                <a:lnTo>
                  <a:pt x="22809" y="5473"/>
                </a:lnTo>
                <a:lnTo>
                  <a:pt x="17856" y="266"/>
                </a:lnTo>
                <a:lnTo>
                  <a:pt x="11633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722770" y="5817196"/>
            <a:ext cx="21577" cy="24066"/>
          </a:xfrm>
          <a:custGeom>
            <a:avLst/>
            <a:gdLst/>
            <a:ahLst/>
            <a:cxnLst/>
            <a:rect l="l" t="t" r="r" b="b"/>
            <a:pathLst>
              <a:path w="21577" h="24066">
                <a:moveTo>
                  <a:pt x="11074" y="0"/>
                </a:moveTo>
                <a:lnTo>
                  <a:pt x="5740" y="381"/>
                </a:lnTo>
                <a:lnTo>
                  <a:pt x="1397" y="4533"/>
                </a:lnTo>
                <a:lnTo>
                  <a:pt x="0" y="15328"/>
                </a:lnTo>
                <a:lnTo>
                  <a:pt x="3124" y="20447"/>
                </a:lnTo>
                <a:lnTo>
                  <a:pt x="13246" y="24066"/>
                </a:lnTo>
                <a:lnTo>
                  <a:pt x="18859" y="21945"/>
                </a:lnTo>
                <a:lnTo>
                  <a:pt x="21577" y="17259"/>
                </a:lnTo>
                <a:lnTo>
                  <a:pt x="1107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722770" y="5817196"/>
            <a:ext cx="21577" cy="24066"/>
          </a:xfrm>
          <a:custGeom>
            <a:avLst/>
            <a:gdLst/>
            <a:ahLst/>
            <a:cxnLst/>
            <a:rect l="l" t="t" r="r" b="b"/>
            <a:pathLst>
              <a:path w="21577" h="24066">
                <a:moveTo>
                  <a:pt x="11074" y="0"/>
                </a:moveTo>
                <a:lnTo>
                  <a:pt x="5740" y="381"/>
                </a:lnTo>
                <a:lnTo>
                  <a:pt x="1397" y="4533"/>
                </a:lnTo>
                <a:lnTo>
                  <a:pt x="698" y="9944"/>
                </a:lnTo>
                <a:lnTo>
                  <a:pt x="0" y="15328"/>
                </a:lnTo>
                <a:lnTo>
                  <a:pt x="3124" y="20447"/>
                </a:lnTo>
                <a:lnTo>
                  <a:pt x="8178" y="22250"/>
                </a:lnTo>
                <a:lnTo>
                  <a:pt x="13246" y="24066"/>
                </a:lnTo>
                <a:lnTo>
                  <a:pt x="18859" y="21945"/>
                </a:lnTo>
                <a:lnTo>
                  <a:pt x="21577" y="1725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446191" y="5512782"/>
            <a:ext cx="41816" cy="47352"/>
          </a:xfrm>
          <a:custGeom>
            <a:avLst/>
            <a:gdLst/>
            <a:ahLst/>
            <a:cxnLst/>
            <a:rect l="l" t="t" r="r" b="b"/>
            <a:pathLst>
              <a:path w="41816" h="47352">
                <a:moveTo>
                  <a:pt x="21930" y="0"/>
                </a:moveTo>
                <a:lnTo>
                  <a:pt x="8719" y="3794"/>
                </a:lnTo>
                <a:lnTo>
                  <a:pt x="0" y="14117"/>
                </a:lnTo>
                <a:lnTo>
                  <a:pt x="1079" y="31262"/>
                </a:lnTo>
                <a:lnTo>
                  <a:pt x="7372" y="42289"/>
                </a:lnTo>
                <a:lnTo>
                  <a:pt x="17264" y="47352"/>
                </a:lnTo>
                <a:lnTo>
                  <a:pt x="32223" y="44383"/>
                </a:lnTo>
                <a:lnTo>
                  <a:pt x="41816" y="35558"/>
                </a:lnTo>
                <a:lnTo>
                  <a:pt x="41619" y="17858"/>
                </a:lnTo>
                <a:lnTo>
                  <a:pt x="36260" y="6392"/>
                </a:lnTo>
                <a:lnTo>
                  <a:pt x="27281" y="756"/>
                </a:lnTo>
                <a:lnTo>
                  <a:pt x="2193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446191" y="5512782"/>
            <a:ext cx="41816" cy="47352"/>
          </a:xfrm>
          <a:custGeom>
            <a:avLst/>
            <a:gdLst/>
            <a:ahLst/>
            <a:cxnLst/>
            <a:rect l="l" t="t" r="r" b="b"/>
            <a:pathLst>
              <a:path w="41816" h="47352">
                <a:moveTo>
                  <a:pt x="21930" y="0"/>
                </a:moveTo>
                <a:lnTo>
                  <a:pt x="8719" y="3794"/>
                </a:lnTo>
                <a:lnTo>
                  <a:pt x="0" y="14117"/>
                </a:lnTo>
                <a:lnTo>
                  <a:pt x="1079" y="31262"/>
                </a:lnTo>
                <a:lnTo>
                  <a:pt x="7372" y="42289"/>
                </a:lnTo>
                <a:lnTo>
                  <a:pt x="17264" y="47352"/>
                </a:lnTo>
                <a:lnTo>
                  <a:pt x="32223" y="44383"/>
                </a:lnTo>
                <a:lnTo>
                  <a:pt x="41816" y="35558"/>
                </a:lnTo>
                <a:lnTo>
                  <a:pt x="41619" y="17858"/>
                </a:lnTo>
                <a:lnTo>
                  <a:pt x="36260" y="6392"/>
                </a:lnTo>
                <a:lnTo>
                  <a:pt x="27281" y="75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472962" y="5541896"/>
            <a:ext cx="41859" cy="47360"/>
          </a:xfrm>
          <a:custGeom>
            <a:avLst/>
            <a:gdLst/>
            <a:ahLst/>
            <a:cxnLst/>
            <a:rect l="l" t="t" r="r" b="b"/>
            <a:pathLst>
              <a:path w="41859" h="47360">
                <a:moveTo>
                  <a:pt x="21942" y="0"/>
                </a:moveTo>
                <a:lnTo>
                  <a:pt x="8716" y="3840"/>
                </a:lnTo>
                <a:lnTo>
                  <a:pt x="0" y="14193"/>
                </a:lnTo>
                <a:lnTo>
                  <a:pt x="1096" y="31319"/>
                </a:lnTo>
                <a:lnTo>
                  <a:pt x="7416" y="42322"/>
                </a:lnTo>
                <a:lnTo>
                  <a:pt x="17333" y="47360"/>
                </a:lnTo>
                <a:lnTo>
                  <a:pt x="32276" y="44375"/>
                </a:lnTo>
                <a:lnTo>
                  <a:pt x="41859" y="35528"/>
                </a:lnTo>
                <a:lnTo>
                  <a:pt x="41653" y="17861"/>
                </a:lnTo>
                <a:lnTo>
                  <a:pt x="36278" y="6409"/>
                </a:lnTo>
                <a:lnTo>
                  <a:pt x="27287" y="767"/>
                </a:lnTo>
                <a:lnTo>
                  <a:pt x="2194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472962" y="5541896"/>
            <a:ext cx="41859" cy="47360"/>
          </a:xfrm>
          <a:custGeom>
            <a:avLst/>
            <a:gdLst/>
            <a:ahLst/>
            <a:cxnLst/>
            <a:rect l="l" t="t" r="r" b="b"/>
            <a:pathLst>
              <a:path w="41859" h="47360">
                <a:moveTo>
                  <a:pt x="21942" y="0"/>
                </a:moveTo>
                <a:lnTo>
                  <a:pt x="8716" y="3840"/>
                </a:lnTo>
                <a:lnTo>
                  <a:pt x="0" y="14193"/>
                </a:lnTo>
                <a:lnTo>
                  <a:pt x="1096" y="31319"/>
                </a:lnTo>
                <a:lnTo>
                  <a:pt x="7416" y="42322"/>
                </a:lnTo>
                <a:lnTo>
                  <a:pt x="17333" y="47360"/>
                </a:lnTo>
                <a:lnTo>
                  <a:pt x="32276" y="44375"/>
                </a:lnTo>
                <a:lnTo>
                  <a:pt x="41859" y="35528"/>
                </a:lnTo>
                <a:lnTo>
                  <a:pt x="41653" y="17861"/>
                </a:lnTo>
                <a:lnTo>
                  <a:pt x="36278" y="6409"/>
                </a:lnTo>
                <a:lnTo>
                  <a:pt x="27287" y="76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458822" y="5627616"/>
            <a:ext cx="90465" cy="94798"/>
          </a:xfrm>
          <a:custGeom>
            <a:avLst/>
            <a:gdLst/>
            <a:ahLst/>
            <a:cxnLst/>
            <a:rect l="l" t="t" r="r" b="b"/>
            <a:pathLst>
              <a:path w="90465" h="94798">
                <a:moveTo>
                  <a:pt x="90465" y="76510"/>
                </a:moveTo>
                <a:lnTo>
                  <a:pt x="45167" y="76510"/>
                </a:lnTo>
                <a:lnTo>
                  <a:pt x="45306" y="76625"/>
                </a:lnTo>
                <a:lnTo>
                  <a:pt x="51298" y="88252"/>
                </a:lnTo>
                <a:lnTo>
                  <a:pt x="62104" y="94798"/>
                </a:lnTo>
                <a:lnTo>
                  <a:pt x="78931" y="90877"/>
                </a:lnTo>
                <a:lnTo>
                  <a:pt x="88620" y="82751"/>
                </a:lnTo>
                <a:lnTo>
                  <a:pt x="90465" y="76510"/>
                </a:lnTo>
                <a:close/>
              </a:path>
              <a:path w="90465" h="94798">
                <a:moveTo>
                  <a:pt x="26901" y="0"/>
                </a:moveTo>
                <a:lnTo>
                  <a:pt x="15497" y="689"/>
                </a:lnTo>
                <a:lnTo>
                  <a:pt x="4291" y="10749"/>
                </a:lnTo>
                <a:lnTo>
                  <a:pt x="0" y="21372"/>
                </a:lnTo>
                <a:lnTo>
                  <a:pt x="5611" y="37170"/>
                </a:lnTo>
                <a:lnTo>
                  <a:pt x="14514" y="45192"/>
                </a:lnTo>
                <a:lnTo>
                  <a:pt x="21151" y="47046"/>
                </a:lnTo>
                <a:lnTo>
                  <a:pt x="19411" y="54362"/>
                </a:lnTo>
                <a:lnTo>
                  <a:pt x="21164" y="62134"/>
                </a:lnTo>
                <a:lnTo>
                  <a:pt x="25888" y="67887"/>
                </a:lnTo>
                <a:lnTo>
                  <a:pt x="30612" y="73704"/>
                </a:lnTo>
                <a:lnTo>
                  <a:pt x="37762" y="76891"/>
                </a:lnTo>
                <a:lnTo>
                  <a:pt x="45167" y="76510"/>
                </a:lnTo>
                <a:lnTo>
                  <a:pt x="90465" y="76510"/>
                </a:lnTo>
                <a:lnTo>
                  <a:pt x="91803" y="71981"/>
                </a:lnTo>
                <a:lnTo>
                  <a:pt x="87032" y="57981"/>
                </a:lnTo>
                <a:lnTo>
                  <a:pt x="77115" y="49682"/>
                </a:lnTo>
                <a:lnTo>
                  <a:pt x="66998" y="47834"/>
                </a:lnTo>
                <a:lnTo>
                  <a:pt x="60717" y="35896"/>
                </a:lnTo>
                <a:lnTo>
                  <a:pt x="49153" y="29374"/>
                </a:lnTo>
                <a:lnTo>
                  <a:pt x="46157" y="28771"/>
                </a:lnTo>
                <a:lnTo>
                  <a:pt x="45830" y="16278"/>
                </a:lnTo>
                <a:lnTo>
                  <a:pt x="39425" y="5738"/>
                </a:lnTo>
                <a:lnTo>
                  <a:pt x="2690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458822" y="5627616"/>
            <a:ext cx="91803" cy="94798"/>
          </a:xfrm>
          <a:custGeom>
            <a:avLst/>
            <a:gdLst/>
            <a:ahLst/>
            <a:cxnLst/>
            <a:rect l="l" t="t" r="r" b="b"/>
            <a:pathLst>
              <a:path w="91803" h="94798">
                <a:moveTo>
                  <a:pt x="46157" y="28771"/>
                </a:moveTo>
                <a:lnTo>
                  <a:pt x="45830" y="16278"/>
                </a:lnTo>
                <a:lnTo>
                  <a:pt x="39425" y="5738"/>
                </a:lnTo>
                <a:lnTo>
                  <a:pt x="26901" y="0"/>
                </a:lnTo>
                <a:lnTo>
                  <a:pt x="15497" y="689"/>
                </a:lnTo>
                <a:lnTo>
                  <a:pt x="4291" y="10749"/>
                </a:lnTo>
                <a:lnTo>
                  <a:pt x="0" y="21372"/>
                </a:lnTo>
                <a:lnTo>
                  <a:pt x="5611" y="37170"/>
                </a:lnTo>
                <a:lnTo>
                  <a:pt x="14514" y="45192"/>
                </a:lnTo>
                <a:lnTo>
                  <a:pt x="21151" y="47046"/>
                </a:lnTo>
                <a:lnTo>
                  <a:pt x="19411" y="54362"/>
                </a:lnTo>
                <a:lnTo>
                  <a:pt x="21164" y="62134"/>
                </a:lnTo>
                <a:lnTo>
                  <a:pt x="25888" y="67887"/>
                </a:lnTo>
                <a:lnTo>
                  <a:pt x="30612" y="73704"/>
                </a:lnTo>
                <a:lnTo>
                  <a:pt x="37762" y="76891"/>
                </a:lnTo>
                <a:lnTo>
                  <a:pt x="45167" y="76510"/>
                </a:lnTo>
                <a:lnTo>
                  <a:pt x="45306" y="76625"/>
                </a:lnTo>
                <a:lnTo>
                  <a:pt x="51298" y="88252"/>
                </a:lnTo>
                <a:lnTo>
                  <a:pt x="62104" y="94798"/>
                </a:lnTo>
                <a:lnTo>
                  <a:pt x="78931" y="90877"/>
                </a:lnTo>
                <a:lnTo>
                  <a:pt x="88620" y="82751"/>
                </a:lnTo>
                <a:lnTo>
                  <a:pt x="91803" y="71981"/>
                </a:lnTo>
                <a:lnTo>
                  <a:pt x="87032" y="57981"/>
                </a:lnTo>
                <a:lnTo>
                  <a:pt x="77115" y="49682"/>
                </a:lnTo>
                <a:lnTo>
                  <a:pt x="66998" y="47834"/>
                </a:lnTo>
                <a:lnTo>
                  <a:pt x="60717" y="35896"/>
                </a:lnTo>
                <a:lnTo>
                  <a:pt x="49153" y="29374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610265" y="5753325"/>
            <a:ext cx="26022" cy="26428"/>
          </a:xfrm>
          <a:custGeom>
            <a:avLst/>
            <a:gdLst/>
            <a:ahLst/>
            <a:cxnLst/>
            <a:rect l="l" t="t" r="r" b="b"/>
            <a:pathLst>
              <a:path w="26022" h="26428">
                <a:moveTo>
                  <a:pt x="6159" y="0"/>
                </a:moveTo>
                <a:lnTo>
                  <a:pt x="279" y="5740"/>
                </a:lnTo>
                <a:lnTo>
                  <a:pt x="0" y="20193"/>
                </a:lnTo>
                <a:lnTo>
                  <a:pt x="5638" y="26174"/>
                </a:lnTo>
                <a:lnTo>
                  <a:pt x="19862" y="26428"/>
                </a:lnTo>
                <a:lnTo>
                  <a:pt x="25742" y="20675"/>
                </a:lnTo>
                <a:lnTo>
                  <a:pt x="26022" y="6248"/>
                </a:lnTo>
                <a:lnTo>
                  <a:pt x="20383" y="279"/>
                </a:lnTo>
                <a:lnTo>
                  <a:pt x="615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610265" y="5753325"/>
            <a:ext cx="26022" cy="26428"/>
          </a:xfrm>
          <a:custGeom>
            <a:avLst/>
            <a:gdLst/>
            <a:ahLst/>
            <a:cxnLst/>
            <a:rect l="l" t="t" r="r" b="b"/>
            <a:pathLst>
              <a:path w="26022" h="26428">
                <a:moveTo>
                  <a:pt x="13271" y="139"/>
                </a:moveTo>
                <a:lnTo>
                  <a:pt x="6159" y="0"/>
                </a:lnTo>
                <a:lnTo>
                  <a:pt x="279" y="5740"/>
                </a:lnTo>
                <a:lnTo>
                  <a:pt x="139" y="12966"/>
                </a:lnTo>
                <a:lnTo>
                  <a:pt x="0" y="20193"/>
                </a:lnTo>
                <a:lnTo>
                  <a:pt x="5638" y="26174"/>
                </a:lnTo>
                <a:lnTo>
                  <a:pt x="12763" y="26301"/>
                </a:lnTo>
                <a:lnTo>
                  <a:pt x="19862" y="26428"/>
                </a:lnTo>
                <a:lnTo>
                  <a:pt x="25742" y="20675"/>
                </a:lnTo>
                <a:lnTo>
                  <a:pt x="25882" y="13449"/>
                </a:lnTo>
                <a:lnTo>
                  <a:pt x="26022" y="6248"/>
                </a:lnTo>
                <a:lnTo>
                  <a:pt x="20383" y="279"/>
                </a:lnTo>
                <a:lnTo>
                  <a:pt x="13271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640561" y="5744293"/>
            <a:ext cx="64757" cy="53390"/>
          </a:xfrm>
          <a:custGeom>
            <a:avLst/>
            <a:gdLst/>
            <a:ahLst/>
            <a:cxnLst/>
            <a:rect l="l" t="t" r="r" b="b"/>
            <a:pathLst>
              <a:path w="64757" h="53390">
                <a:moveTo>
                  <a:pt x="61068" y="31470"/>
                </a:moveTo>
                <a:lnTo>
                  <a:pt x="40259" y="31470"/>
                </a:lnTo>
                <a:lnTo>
                  <a:pt x="36931" y="36131"/>
                </a:lnTo>
                <a:lnTo>
                  <a:pt x="36931" y="42354"/>
                </a:lnTo>
                <a:lnTo>
                  <a:pt x="43472" y="51473"/>
                </a:lnTo>
                <a:lnTo>
                  <a:pt x="49237" y="53390"/>
                </a:lnTo>
                <a:lnTo>
                  <a:pt x="54546" y="51701"/>
                </a:lnTo>
                <a:lnTo>
                  <a:pt x="59550" y="48653"/>
                </a:lnTo>
                <a:lnTo>
                  <a:pt x="63855" y="44424"/>
                </a:lnTo>
                <a:lnTo>
                  <a:pt x="64757" y="37782"/>
                </a:lnTo>
                <a:lnTo>
                  <a:pt x="61068" y="31470"/>
                </a:lnTo>
                <a:close/>
              </a:path>
              <a:path w="64757" h="53390">
                <a:moveTo>
                  <a:pt x="50316" y="21780"/>
                </a:moveTo>
                <a:lnTo>
                  <a:pt x="23647" y="21780"/>
                </a:lnTo>
                <a:lnTo>
                  <a:pt x="23850" y="21856"/>
                </a:lnTo>
                <a:lnTo>
                  <a:pt x="24650" y="25412"/>
                </a:lnTo>
                <a:lnTo>
                  <a:pt x="26860" y="28498"/>
                </a:lnTo>
                <a:lnTo>
                  <a:pt x="33108" y="32156"/>
                </a:lnTo>
                <a:lnTo>
                  <a:pt x="36830" y="32575"/>
                </a:lnTo>
                <a:lnTo>
                  <a:pt x="40259" y="31470"/>
                </a:lnTo>
                <a:lnTo>
                  <a:pt x="61068" y="31470"/>
                </a:lnTo>
                <a:lnTo>
                  <a:pt x="58648" y="27330"/>
                </a:lnTo>
                <a:lnTo>
                  <a:pt x="57132" y="26733"/>
                </a:lnTo>
                <a:lnTo>
                  <a:pt x="46774" y="26733"/>
                </a:lnTo>
                <a:lnTo>
                  <a:pt x="50316" y="21780"/>
                </a:lnTo>
                <a:close/>
              </a:path>
              <a:path w="64757" h="53390">
                <a:moveTo>
                  <a:pt x="8191" y="0"/>
                </a:moveTo>
                <a:lnTo>
                  <a:pt x="2971" y="4064"/>
                </a:lnTo>
                <a:lnTo>
                  <a:pt x="0" y="15786"/>
                </a:lnTo>
                <a:lnTo>
                  <a:pt x="2679" y="21920"/>
                </a:lnTo>
                <a:lnTo>
                  <a:pt x="13220" y="27546"/>
                </a:lnTo>
                <a:lnTo>
                  <a:pt x="19710" y="26314"/>
                </a:lnTo>
                <a:lnTo>
                  <a:pt x="23647" y="21780"/>
                </a:lnTo>
                <a:lnTo>
                  <a:pt x="50316" y="21780"/>
                </a:lnTo>
                <a:lnTo>
                  <a:pt x="50888" y="20980"/>
                </a:lnTo>
                <a:lnTo>
                  <a:pt x="49822" y="13093"/>
                </a:lnTo>
                <a:lnTo>
                  <a:pt x="46399" y="10337"/>
                </a:lnTo>
                <a:lnTo>
                  <a:pt x="26746" y="10337"/>
                </a:lnTo>
                <a:lnTo>
                  <a:pt x="26530" y="10274"/>
                </a:lnTo>
                <a:lnTo>
                  <a:pt x="25209" y="4381"/>
                </a:lnTo>
                <a:lnTo>
                  <a:pt x="20104" y="177"/>
                </a:lnTo>
                <a:lnTo>
                  <a:pt x="8191" y="0"/>
                </a:lnTo>
                <a:close/>
              </a:path>
              <a:path w="64757" h="53390">
                <a:moveTo>
                  <a:pt x="52489" y="24904"/>
                </a:moveTo>
                <a:lnTo>
                  <a:pt x="46774" y="26733"/>
                </a:lnTo>
                <a:lnTo>
                  <a:pt x="57132" y="26733"/>
                </a:lnTo>
                <a:lnTo>
                  <a:pt x="52489" y="24904"/>
                </a:lnTo>
                <a:close/>
              </a:path>
              <a:path w="64757" h="53390">
                <a:moveTo>
                  <a:pt x="39065" y="4432"/>
                </a:moveTo>
                <a:lnTo>
                  <a:pt x="31292" y="5105"/>
                </a:lnTo>
                <a:lnTo>
                  <a:pt x="26746" y="10337"/>
                </a:lnTo>
                <a:lnTo>
                  <a:pt x="46399" y="10337"/>
                </a:lnTo>
                <a:lnTo>
                  <a:pt x="39065" y="4432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640561" y="5744293"/>
            <a:ext cx="64757" cy="53390"/>
          </a:xfrm>
          <a:custGeom>
            <a:avLst/>
            <a:gdLst/>
            <a:ahLst/>
            <a:cxnLst/>
            <a:rect l="l" t="t" r="r" b="b"/>
            <a:pathLst>
              <a:path w="64757" h="53390">
                <a:moveTo>
                  <a:pt x="59550" y="48653"/>
                </a:moveTo>
                <a:lnTo>
                  <a:pt x="63855" y="44424"/>
                </a:lnTo>
                <a:lnTo>
                  <a:pt x="64757" y="37782"/>
                </a:lnTo>
                <a:lnTo>
                  <a:pt x="61709" y="32562"/>
                </a:lnTo>
                <a:lnTo>
                  <a:pt x="58648" y="27330"/>
                </a:lnTo>
                <a:lnTo>
                  <a:pt x="52489" y="24904"/>
                </a:lnTo>
                <a:lnTo>
                  <a:pt x="46774" y="26733"/>
                </a:lnTo>
                <a:lnTo>
                  <a:pt x="50888" y="20980"/>
                </a:lnTo>
                <a:lnTo>
                  <a:pt x="49822" y="13093"/>
                </a:lnTo>
                <a:lnTo>
                  <a:pt x="44437" y="8763"/>
                </a:lnTo>
                <a:lnTo>
                  <a:pt x="39065" y="4432"/>
                </a:lnTo>
                <a:lnTo>
                  <a:pt x="31292" y="5105"/>
                </a:lnTo>
                <a:lnTo>
                  <a:pt x="26746" y="10337"/>
                </a:lnTo>
                <a:lnTo>
                  <a:pt x="26530" y="10274"/>
                </a:lnTo>
                <a:lnTo>
                  <a:pt x="25209" y="4381"/>
                </a:lnTo>
                <a:lnTo>
                  <a:pt x="20104" y="177"/>
                </a:lnTo>
                <a:lnTo>
                  <a:pt x="14147" y="76"/>
                </a:lnTo>
                <a:lnTo>
                  <a:pt x="8191" y="0"/>
                </a:lnTo>
                <a:lnTo>
                  <a:pt x="2971" y="4064"/>
                </a:lnTo>
                <a:lnTo>
                  <a:pt x="1473" y="9931"/>
                </a:lnTo>
                <a:lnTo>
                  <a:pt x="0" y="15786"/>
                </a:lnTo>
                <a:lnTo>
                  <a:pt x="2679" y="21920"/>
                </a:lnTo>
                <a:lnTo>
                  <a:pt x="7962" y="24714"/>
                </a:lnTo>
                <a:lnTo>
                  <a:pt x="13220" y="27546"/>
                </a:lnTo>
                <a:lnTo>
                  <a:pt x="19710" y="26314"/>
                </a:lnTo>
                <a:lnTo>
                  <a:pt x="23647" y="21780"/>
                </a:lnTo>
                <a:lnTo>
                  <a:pt x="23850" y="21856"/>
                </a:lnTo>
                <a:lnTo>
                  <a:pt x="24650" y="25412"/>
                </a:lnTo>
                <a:lnTo>
                  <a:pt x="26860" y="28498"/>
                </a:lnTo>
                <a:lnTo>
                  <a:pt x="29984" y="30314"/>
                </a:lnTo>
                <a:lnTo>
                  <a:pt x="33108" y="32156"/>
                </a:lnTo>
                <a:lnTo>
                  <a:pt x="36830" y="32575"/>
                </a:lnTo>
                <a:lnTo>
                  <a:pt x="40259" y="31470"/>
                </a:lnTo>
                <a:lnTo>
                  <a:pt x="36931" y="36131"/>
                </a:lnTo>
                <a:lnTo>
                  <a:pt x="36931" y="42354"/>
                </a:lnTo>
                <a:lnTo>
                  <a:pt x="40208" y="46901"/>
                </a:lnTo>
                <a:lnTo>
                  <a:pt x="43472" y="51473"/>
                </a:lnTo>
                <a:lnTo>
                  <a:pt x="49237" y="53390"/>
                </a:lnTo>
                <a:lnTo>
                  <a:pt x="54546" y="51701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690100" y="5791156"/>
            <a:ext cx="28625" cy="29133"/>
          </a:xfrm>
          <a:custGeom>
            <a:avLst/>
            <a:gdLst/>
            <a:ahLst/>
            <a:cxnLst/>
            <a:rect l="l" t="t" r="r" b="b"/>
            <a:pathLst>
              <a:path w="28625" h="29133">
                <a:moveTo>
                  <a:pt x="16510" y="0"/>
                </a:moveTo>
                <a:lnTo>
                  <a:pt x="10287" y="2006"/>
                </a:lnTo>
                <a:lnTo>
                  <a:pt x="5270" y="5041"/>
                </a:lnTo>
                <a:lnTo>
                  <a:pt x="558" y="9651"/>
                </a:lnTo>
                <a:lnTo>
                  <a:pt x="0" y="17144"/>
                </a:lnTo>
                <a:lnTo>
                  <a:pt x="7924" y="27673"/>
                </a:lnTo>
                <a:lnTo>
                  <a:pt x="15176" y="29133"/>
                </a:lnTo>
                <a:lnTo>
                  <a:pt x="26416" y="22288"/>
                </a:lnTo>
                <a:lnTo>
                  <a:pt x="28625" y="15151"/>
                </a:lnTo>
                <a:lnTo>
                  <a:pt x="23241" y="3022"/>
                </a:lnTo>
                <a:lnTo>
                  <a:pt x="1651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690100" y="5791156"/>
            <a:ext cx="28625" cy="29133"/>
          </a:xfrm>
          <a:custGeom>
            <a:avLst/>
            <a:gdLst/>
            <a:ahLst/>
            <a:cxnLst/>
            <a:rect l="l" t="t" r="r" b="b"/>
            <a:pathLst>
              <a:path w="28625" h="29133">
                <a:moveTo>
                  <a:pt x="5270" y="5041"/>
                </a:moveTo>
                <a:lnTo>
                  <a:pt x="558" y="9651"/>
                </a:lnTo>
                <a:lnTo>
                  <a:pt x="0" y="17144"/>
                </a:lnTo>
                <a:lnTo>
                  <a:pt x="3962" y="22402"/>
                </a:lnTo>
                <a:lnTo>
                  <a:pt x="7924" y="27673"/>
                </a:lnTo>
                <a:lnTo>
                  <a:pt x="15176" y="29133"/>
                </a:lnTo>
                <a:lnTo>
                  <a:pt x="20789" y="25704"/>
                </a:lnTo>
                <a:lnTo>
                  <a:pt x="26416" y="22288"/>
                </a:lnTo>
                <a:lnTo>
                  <a:pt x="28625" y="15151"/>
                </a:lnTo>
                <a:lnTo>
                  <a:pt x="25933" y="9080"/>
                </a:lnTo>
                <a:lnTo>
                  <a:pt x="23241" y="3022"/>
                </a:lnTo>
                <a:lnTo>
                  <a:pt x="16510" y="0"/>
                </a:lnTo>
                <a:lnTo>
                  <a:pt x="10287" y="200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726313" y="5791497"/>
            <a:ext cx="44107" cy="53187"/>
          </a:xfrm>
          <a:custGeom>
            <a:avLst/>
            <a:gdLst/>
            <a:ahLst/>
            <a:cxnLst/>
            <a:rect l="l" t="t" r="r" b="b"/>
            <a:pathLst>
              <a:path w="44107" h="53187">
                <a:moveTo>
                  <a:pt x="11442" y="0"/>
                </a:moveTo>
                <a:lnTo>
                  <a:pt x="5003" y="3213"/>
                </a:lnTo>
                <a:lnTo>
                  <a:pt x="0" y="15227"/>
                </a:lnTo>
                <a:lnTo>
                  <a:pt x="2222" y="22148"/>
                </a:lnTo>
                <a:lnTo>
                  <a:pt x="7721" y="25488"/>
                </a:lnTo>
                <a:lnTo>
                  <a:pt x="18122" y="42938"/>
                </a:lnTo>
                <a:lnTo>
                  <a:pt x="19659" y="49060"/>
                </a:lnTo>
                <a:lnTo>
                  <a:pt x="25260" y="53187"/>
                </a:lnTo>
                <a:lnTo>
                  <a:pt x="37668" y="52311"/>
                </a:lnTo>
                <a:lnTo>
                  <a:pt x="42672" y="47447"/>
                </a:lnTo>
                <a:lnTo>
                  <a:pt x="44107" y="34912"/>
                </a:lnTo>
                <a:lnTo>
                  <a:pt x="43317" y="33693"/>
                </a:lnTo>
                <a:lnTo>
                  <a:pt x="19164" y="33693"/>
                </a:lnTo>
                <a:lnTo>
                  <a:pt x="18326" y="31140"/>
                </a:lnTo>
                <a:lnTo>
                  <a:pt x="16725" y="29006"/>
                </a:lnTo>
                <a:lnTo>
                  <a:pt x="14579" y="27546"/>
                </a:lnTo>
                <a:lnTo>
                  <a:pt x="14706" y="27381"/>
                </a:lnTo>
                <a:lnTo>
                  <a:pt x="21120" y="27190"/>
                </a:lnTo>
                <a:lnTo>
                  <a:pt x="26416" y="22263"/>
                </a:lnTo>
                <a:lnTo>
                  <a:pt x="27889" y="9334"/>
                </a:lnTo>
                <a:lnTo>
                  <a:pt x="23825" y="3301"/>
                </a:lnTo>
                <a:lnTo>
                  <a:pt x="11442" y="0"/>
                </a:lnTo>
                <a:close/>
              </a:path>
              <a:path w="44107" h="53187">
                <a:moveTo>
                  <a:pt x="28409" y="25349"/>
                </a:moveTo>
                <a:lnTo>
                  <a:pt x="22034" y="28092"/>
                </a:lnTo>
                <a:lnTo>
                  <a:pt x="19164" y="33693"/>
                </a:lnTo>
                <a:lnTo>
                  <a:pt x="43317" y="33693"/>
                </a:lnTo>
                <a:lnTo>
                  <a:pt x="40297" y="29032"/>
                </a:lnTo>
                <a:lnTo>
                  <a:pt x="28409" y="25349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726313" y="5791497"/>
            <a:ext cx="44107" cy="53187"/>
          </a:xfrm>
          <a:custGeom>
            <a:avLst/>
            <a:gdLst/>
            <a:ahLst/>
            <a:cxnLst/>
            <a:rect l="l" t="t" r="r" b="b"/>
            <a:pathLst>
              <a:path w="44107" h="53187">
                <a:moveTo>
                  <a:pt x="18122" y="42938"/>
                </a:moveTo>
                <a:lnTo>
                  <a:pt x="19659" y="49060"/>
                </a:lnTo>
                <a:lnTo>
                  <a:pt x="25260" y="53187"/>
                </a:lnTo>
                <a:lnTo>
                  <a:pt x="31470" y="52755"/>
                </a:lnTo>
                <a:lnTo>
                  <a:pt x="37668" y="52311"/>
                </a:lnTo>
                <a:lnTo>
                  <a:pt x="42672" y="47447"/>
                </a:lnTo>
                <a:lnTo>
                  <a:pt x="43383" y="41198"/>
                </a:lnTo>
                <a:lnTo>
                  <a:pt x="44107" y="34912"/>
                </a:lnTo>
                <a:lnTo>
                  <a:pt x="40297" y="29032"/>
                </a:lnTo>
                <a:lnTo>
                  <a:pt x="34353" y="27203"/>
                </a:lnTo>
                <a:lnTo>
                  <a:pt x="28409" y="25349"/>
                </a:lnTo>
                <a:lnTo>
                  <a:pt x="22034" y="28092"/>
                </a:lnTo>
                <a:lnTo>
                  <a:pt x="19164" y="33693"/>
                </a:lnTo>
                <a:lnTo>
                  <a:pt x="18326" y="31140"/>
                </a:lnTo>
                <a:lnTo>
                  <a:pt x="16725" y="29006"/>
                </a:lnTo>
                <a:lnTo>
                  <a:pt x="14579" y="27546"/>
                </a:lnTo>
                <a:lnTo>
                  <a:pt x="14706" y="27381"/>
                </a:lnTo>
                <a:lnTo>
                  <a:pt x="21120" y="27190"/>
                </a:lnTo>
                <a:lnTo>
                  <a:pt x="26416" y="22263"/>
                </a:lnTo>
                <a:lnTo>
                  <a:pt x="27152" y="15798"/>
                </a:lnTo>
                <a:lnTo>
                  <a:pt x="27889" y="9334"/>
                </a:lnTo>
                <a:lnTo>
                  <a:pt x="23825" y="3301"/>
                </a:lnTo>
                <a:lnTo>
                  <a:pt x="17653" y="1650"/>
                </a:lnTo>
                <a:lnTo>
                  <a:pt x="11442" y="0"/>
                </a:lnTo>
                <a:lnTo>
                  <a:pt x="5003" y="3213"/>
                </a:lnTo>
                <a:lnTo>
                  <a:pt x="2501" y="9220"/>
                </a:lnTo>
                <a:lnTo>
                  <a:pt x="0" y="15227"/>
                </a:lnTo>
                <a:lnTo>
                  <a:pt x="2222" y="22148"/>
                </a:lnTo>
                <a:lnTo>
                  <a:pt x="7721" y="2548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775505" y="5844764"/>
            <a:ext cx="26034" cy="26441"/>
          </a:xfrm>
          <a:custGeom>
            <a:avLst/>
            <a:gdLst/>
            <a:ahLst/>
            <a:cxnLst/>
            <a:rect l="l" t="t" r="r" b="b"/>
            <a:pathLst>
              <a:path w="26034" h="26441">
                <a:moveTo>
                  <a:pt x="6159" y="0"/>
                </a:moveTo>
                <a:lnTo>
                  <a:pt x="266" y="5765"/>
                </a:lnTo>
                <a:lnTo>
                  <a:pt x="0" y="20193"/>
                </a:lnTo>
                <a:lnTo>
                  <a:pt x="5638" y="26174"/>
                </a:lnTo>
                <a:lnTo>
                  <a:pt x="19862" y="26441"/>
                </a:lnTo>
                <a:lnTo>
                  <a:pt x="25742" y="20701"/>
                </a:lnTo>
                <a:lnTo>
                  <a:pt x="26034" y="6273"/>
                </a:lnTo>
                <a:lnTo>
                  <a:pt x="20370" y="292"/>
                </a:lnTo>
                <a:lnTo>
                  <a:pt x="615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775505" y="5844764"/>
            <a:ext cx="26034" cy="26441"/>
          </a:xfrm>
          <a:custGeom>
            <a:avLst/>
            <a:gdLst/>
            <a:ahLst/>
            <a:cxnLst/>
            <a:rect l="l" t="t" r="r" b="b"/>
            <a:pathLst>
              <a:path w="26034" h="26441">
                <a:moveTo>
                  <a:pt x="13258" y="152"/>
                </a:moveTo>
                <a:lnTo>
                  <a:pt x="6159" y="0"/>
                </a:lnTo>
                <a:lnTo>
                  <a:pt x="266" y="5765"/>
                </a:lnTo>
                <a:lnTo>
                  <a:pt x="139" y="12979"/>
                </a:lnTo>
                <a:lnTo>
                  <a:pt x="0" y="20193"/>
                </a:lnTo>
                <a:lnTo>
                  <a:pt x="5638" y="26174"/>
                </a:lnTo>
                <a:lnTo>
                  <a:pt x="12750" y="26314"/>
                </a:lnTo>
                <a:lnTo>
                  <a:pt x="19862" y="26441"/>
                </a:lnTo>
                <a:lnTo>
                  <a:pt x="25742" y="20701"/>
                </a:lnTo>
                <a:lnTo>
                  <a:pt x="25882" y="13474"/>
                </a:lnTo>
                <a:lnTo>
                  <a:pt x="26034" y="6273"/>
                </a:lnTo>
                <a:lnTo>
                  <a:pt x="20370" y="292"/>
                </a:lnTo>
                <a:lnTo>
                  <a:pt x="13258" y="15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792240" y="5872055"/>
            <a:ext cx="26009" cy="26454"/>
          </a:xfrm>
          <a:custGeom>
            <a:avLst/>
            <a:gdLst/>
            <a:ahLst/>
            <a:cxnLst/>
            <a:rect l="l" t="t" r="r" b="b"/>
            <a:pathLst>
              <a:path w="26009" h="26454">
                <a:moveTo>
                  <a:pt x="6146" y="0"/>
                </a:moveTo>
                <a:lnTo>
                  <a:pt x="253" y="5778"/>
                </a:lnTo>
                <a:lnTo>
                  <a:pt x="0" y="20205"/>
                </a:lnTo>
                <a:lnTo>
                  <a:pt x="5626" y="26187"/>
                </a:lnTo>
                <a:lnTo>
                  <a:pt x="19850" y="26454"/>
                </a:lnTo>
                <a:lnTo>
                  <a:pt x="25742" y="20701"/>
                </a:lnTo>
                <a:lnTo>
                  <a:pt x="26009" y="6286"/>
                </a:lnTo>
                <a:lnTo>
                  <a:pt x="20370" y="292"/>
                </a:lnTo>
                <a:lnTo>
                  <a:pt x="614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792240" y="5872055"/>
            <a:ext cx="26009" cy="26454"/>
          </a:xfrm>
          <a:custGeom>
            <a:avLst/>
            <a:gdLst/>
            <a:ahLst/>
            <a:cxnLst/>
            <a:rect l="l" t="t" r="r" b="b"/>
            <a:pathLst>
              <a:path w="26009" h="26454">
                <a:moveTo>
                  <a:pt x="13258" y="152"/>
                </a:moveTo>
                <a:lnTo>
                  <a:pt x="6146" y="0"/>
                </a:lnTo>
                <a:lnTo>
                  <a:pt x="253" y="5778"/>
                </a:lnTo>
                <a:lnTo>
                  <a:pt x="126" y="12979"/>
                </a:lnTo>
                <a:lnTo>
                  <a:pt x="0" y="20205"/>
                </a:lnTo>
                <a:lnTo>
                  <a:pt x="5626" y="26187"/>
                </a:lnTo>
                <a:lnTo>
                  <a:pt x="12738" y="26314"/>
                </a:lnTo>
                <a:lnTo>
                  <a:pt x="19850" y="26454"/>
                </a:lnTo>
                <a:lnTo>
                  <a:pt x="25742" y="20701"/>
                </a:lnTo>
                <a:lnTo>
                  <a:pt x="25882" y="13500"/>
                </a:lnTo>
                <a:lnTo>
                  <a:pt x="26009" y="6286"/>
                </a:lnTo>
                <a:lnTo>
                  <a:pt x="20370" y="292"/>
                </a:lnTo>
                <a:lnTo>
                  <a:pt x="13258" y="15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157257" y="6226938"/>
            <a:ext cx="28702" cy="29171"/>
          </a:xfrm>
          <a:custGeom>
            <a:avLst/>
            <a:gdLst/>
            <a:ahLst/>
            <a:cxnLst/>
            <a:rect l="l" t="t" r="r" b="b"/>
            <a:pathLst>
              <a:path w="28702" h="29171">
                <a:moveTo>
                  <a:pt x="6794" y="0"/>
                </a:moveTo>
                <a:lnTo>
                  <a:pt x="304" y="6324"/>
                </a:lnTo>
                <a:lnTo>
                  <a:pt x="0" y="22275"/>
                </a:lnTo>
                <a:lnTo>
                  <a:pt x="6235" y="28841"/>
                </a:lnTo>
                <a:lnTo>
                  <a:pt x="21932" y="29171"/>
                </a:lnTo>
                <a:lnTo>
                  <a:pt x="28397" y="22834"/>
                </a:lnTo>
                <a:lnTo>
                  <a:pt x="28702" y="6896"/>
                </a:lnTo>
                <a:lnTo>
                  <a:pt x="22491" y="317"/>
                </a:lnTo>
                <a:lnTo>
                  <a:pt x="679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157257" y="6226938"/>
            <a:ext cx="28702" cy="29171"/>
          </a:xfrm>
          <a:custGeom>
            <a:avLst/>
            <a:gdLst/>
            <a:ahLst/>
            <a:cxnLst/>
            <a:rect l="l" t="t" r="r" b="b"/>
            <a:pathLst>
              <a:path w="28702" h="29171">
                <a:moveTo>
                  <a:pt x="14643" y="165"/>
                </a:moveTo>
                <a:lnTo>
                  <a:pt x="6794" y="0"/>
                </a:lnTo>
                <a:lnTo>
                  <a:pt x="304" y="6324"/>
                </a:lnTo>
                <a:lnTo>
                  <a:pt x="152" y="14312"/>
                </a:lnTo>
                <a:lnTo>
                  <a:pt x="0" y="22275"/>
                </a:lnTo>
                <a:lnTo>
                  <a:pt x="6235" y="28841"/>
                </a:lnTo>
                <a:lnTo>
                  <a:pt x="14071" y="29019"/>
                </a:lnTo>
                <a:lnTo>
                  <a:pt x="21932" y="29171"/>
                </a:lnTo>
                <a:lnTo>
                  <a:pt x="28397" y="22834"/>
                </a:lnTo>
                <a:lnTo>
                  <a:pt x="28562" y="14858"/>
                </a:lnTo>
                <a:lnTo>
                  <a:pt x="28702" y="6896"/>
                </a:lnTo>
                <a:lnTo>
                  <a:pt x="22491" y="317"/>
                </a:lnTo>
                <a:lnTo>
                  <a:pt x="14643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294016" y="6349041"/>
            <a:ext cx="31089" cy="31508"/>
          </a:xfrm>
          <a:custGeom>
            <a:avLst/>
            <a:gdLst/>
            <a:ahLst/>
            <a:cxnLst/>
            <a:rect l="l" t="t" r="r" b="b"/>
            <a:pathLst>
              <a:path w="31089" h="31508">
                <a:moveTo>
                  <a:pt x="16408" y="0"/>
                </a:moveTo>
                <a:lnTo>
                  <a:pt x="8801" y="1447"/>
                </a:lnTo>
                <a:lnTo>
                  <a:pt x="0" y="12331"/>
                </a:lnTo>
                <a:lnTo>
                  <a:pt x="127" y="20193"/>
                </a:lnTo>
                <a:lnTo>
                  <a:pt x="4660" y="25514"/>
                </a:lnTo>
                <a:lnTo>
                  <a:pt x="12814" y="30213"/>
                </a:lnTo>
                <a:lnTo>
                  <a:pt x="19621" y="31508"/>
                </a:lnTo>
                <a:lnTo>
                  <a:pt x="26352" y="27584"/>
                </a:lnTo>
                <a:lnTo>
                  <a:pt x="31089" y="14351"/>
                </a:lnTo>
                <a:lnTo>
                  <a:pt x="28448" y="6946"/>
                </a:lnTo>
                <a:lnTo>
                  <a:pt x="164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294016" y="6349041"/>
            <a:ext cx="31089" cy="31508"/>
          </a:xfrm>
          <a:custGeom>
            <a:avLst/>
            <a:gdLst/>
            <a:ahLst/>
            <a:cxnLst/>
            <a:rect l="l" t="t" r="r" b="b"/>
            <a:pathLst>
              <a:path w="31089" h="31508">
                <a:moveTo>
                  <a:pt x="12814" y="30213"/>
                </a:moveTo>
                <a:lnTo>
                  <a:pt x="19621" y="31508"/>
                </a:lnTo>
                <a:lnTo>
                  <a:pt x="26352" y="27584"/>
                </a:lnTo>
                <a:lnTo>
                  <a:pt x="28727" y="20980"/>
                </a:lnTo>
                <a:lnTo>
                  <a:pt x="31089" y="14351"/>
                </a:lnTo>
                <a:lnTo>
                  <a:pt x="28448" y="6946"/>
                </a:lnTo>
                <a:lnTo>
                  <a:pt x="22428" y="3492"/>
                </a:lnTo>
                <a:lnTo>
                  <a:pt x="16408" y="0"/>
                </a:lnTo>
                <a:lnTo>
                  <a:pt x="8801" y="1447"/>
                </a:lnTo>
                <a:lnTo>
                  <a:pt x="4394" y="6883"/>
                </a:lnTo>
                <a:lnTo>
                  <a:pt x="0" y="12331"/>
                </a:lnTo>
                <a:lnTo>
                  <a:pt x="127" y="20193"/>
                </a:lnTo>
                <a:lnTo>
                  <a:pt x="4660" y="25514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280207" y="6373639"/>
            <a:ext cx="31089" cy="31470"/>
          </a:xfrm>
          <a:custGeom>
            <a:avLst/>
            <a:gdLst/>
            <a:ahLst/>
            <a:cxnLst/>
            <a:rect l="l" t="t" r="r" b="b"/>
            <a:pathLst>
              <a:path w="31089" h="31470">
                <a:moveTo>
                  <a:pt x="11480" y="0"/>
                </a:moveTo>
                <a:lnTo>
                  <a:pt x="4749" y="3873"/>
                </a:lnTo>
                <a:lnTo>
                  <a:pt x="0" y="17119"/>
                </a:lnTo>
                <a:lnTo>
                  <a:pt x="2666" y="24510"/>
                </a:lnTo>
                <a:lnTo>
                  <a:pt x="14706" y="31470"/>
                </a:lnTo>
                <a:lnTo>
                  <a:pt x="22313" y="30022"/>
                </a:lnTo>
                <a:lnTo>
                  <a:pt x="26779" y="24510"/>
                </a:lnTo>
                <a:lnTo>
                  <a:pt x="31089" y="19138"/>
                </a:lnTo>
                <a:lnTo>
                  <a:pt x="30987" y="11264"/>
                </a:lnTo>
                <a:lnTo>
                  <a:pt x="26441" y="5943"/>
                </a:lnTo>
                <a:lnTo>
                  <a:pt x="18287" y="1231"/>
                </a:lnTo>
                <a:lnTo>
                  <a:pt x="1148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280207" y="6373639"/>
            <a:ext cx="31089" cy="31470"/>
          </a:xfrm>
          <a:custGeom>
            <a:avLst/>
            <a:gdLst/>
            <a:ahLst/>
            <a:cxnLst/>
            <a:rect l="l" t="t" r="r" b="b"/>
            <a:pathLst>
              <a:path w="31089" h="31470">
                <a:moveTo>
                  <a:pt x="18287" y="1231"/>
                </a:moveTo>
                <a:lnTo>
                  <a:pt x="11480" y="0"/>
                </a:lnTo>
                <a:lnTo>
                  <a:pt x="4749" y="3873"/>
                </a:lnTo>
                <a:lnTo>
                  <a:pt x="2374" y="10477"/>
                </a:lnTo>
                <a:lnTo>
                  <a:pt x="0" y="17119"/>
                </a:lnTo>
                <a:lnTo>
                  <a:pt x="2666" y="24510"/>
                </a:lnTo>
                <a:lnTo>
                  <a:pt x="8674" y="27990"/>
                </a:lnTo>
                <a:lnTo>
                  <a:pt x="14706" y="31470"/>
                </a:lnTo>
                <a:lnTo>
                  <a:pt x="22313" y="30022"/>
                </a:lnTo>
                <a:lnTo>
                  <a:pt x="26708" y="24599"/>
                </a:lnTo>
                <a:lnTo>
                  <a:pt x="31089" y="19138"/>
                </a:lnTo>
                <a:lnTo>
                  <a:pt x="30987" y="11264"/>
                </a:lnTo>
                <a:lnTo>
                  <a:pt x="26441" y="5943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379491" y="6472712"/>
            <a:ext cx="28714" cy="29171"/>
          </a:xfrm>
          <a:custGeom>
            <a:avLst/>
            <a:gdLst/>
            <a:ahLst/>
            <a:cxnLst/>
            <a:rect l="l" t="t" r="r" b="b"/>
            <a:pathLst>
              <a:path w="28714" h="29171">
                <a:moveTo>
                  <a:pt x="6794" y="0"/>
                </a:moveTo>
                <a:lnTo>
                  <a:pt x="304" y="6337"/>
                </a:lnTo>
                <a:lnTo>
                  <a:pt x="0" y="22275"/>
                </a:lnTo>
                <a:lnTo>
                  <a:pt x="6223" y="28854"/>
                </a:lnTo>
                <a:lnTo>
                  <a:pt x="21920" y="29171"/>
                </a:lnTo>
                <a:lnTo>
                  <a:pt x="28397" y="22809"/>
                </a:lnTo>
                <a:lnTo>
                  <a:pt x="28714" y="6883"/>
                </a:lnTo>
                <a:lnTo>
                  <a:pt x="22479" y="317"/>
                </a:lnTo>
                <a:lnTo>
                  <a:pt x="679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379491" y="6472712"/>
            <a:ext cx="28714" cy="29171"/>
          </a:xfrm>
          <a:custGeom>
            <a:avLst/>
            <a:gdLst/>
            <a:ahLst/>
            <a:cxnLst/>
            <a:rect l="l" t="t" r="r" b="b"/>
            <a:pathLst>
              <a:path w="28714" h="29171">
                <a:moveTo>
                  <a:pt x="14643" y="139"/>
                </a:moveTo>
                <a:lnTo>
                  <a:pt x="6794" y="0"/>
                </a:lnTo>
                <a:lnTo>
                  <a:pt x="304" y="6337"/>
                </a:lnTo>
                <a:lnTo>
                  <a:pt x="152" y="14325"/>
                </a:lnTo>
                <a:lnTo>
                  <a:pt x="0" y="22275"/>
                </a:lnTo>
                <a:lnTo>
                  <a:pt x="6223" y="28854"/>
                </a:lnTo>
                <a:lnTo>
                  <a:pt x="14071" y="29006"/>
                </a:lnTo>
                <a:lnTo>
                  <a:pt x="21920" y="29171"/>
                </a:lnTo>
                <a:lnTo>
                  <a:pt x="28397" y="22809"/>
                </a:lnTo>
                <a:lnTo>
                  <a:pt x="28549" y="14846"/>
                </a:lnTo>
                <a:lnTo>
                  <a:pt x="28714" y="6883"/>
                </a:lnTo>
                <a:lnTo>
                  <a:pt x="22479" y="317"/>
                </a:lnTo>
                <a:lnTo>
                  <a:pt x="14643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390956" y="6497209"/>
            <a:ext cx="28714" cy="29171"/>
          </a:xfrm>
          <a:custGeom>
            <a:avLst/>
            <a:gdLst/>
            <a:ahLst/>
            <a:cxnLst/>
            <a:rect l="l" t="t" r="r" b="b"/>
            <a:pathLst>
              <a:path w="28714" h="29171">
                <a:moveTo>
                  <a:pt x="6794" y="0"/>
                </a:moveTo>
                <a:lnTo>
                  <a:pt x="304" y="6349"/>
                </a:lnTo>
                <a:lnTo>
                  <a:pt x="0" y="22288"/>
                </a:lnTo>
                <a:lnTo>
                  <a:pt x="6235" y="28841"/>
                </a:lnTo>
                <a:lnTo>
                  <a:pt x="21920" y="29171"/>
                </a:lnTo>
                <a:lnTo>
                  <a:pt x="28397" y="22821"/>
                </a:lnTo>
                <a:lnTo>
                  <a:pt x="28714" y="6896"/>
                </a:lnTo>
                <a:lnTo>
                  <a:pt x="22491" y="317"/>
                </a:lnTo>
                <a:lnTo>
                  <a:pt x="679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390956" y="6497209"/>
            <a:ext cx="28714" cy="29171"/>
          </a:xfrm>
          <a:custGeom>
            <a:avLst/>
            <a:gdLst/>
            <a:ahLst/>
            <a:cxnLst/>
            <a:rect l="l" t="t" r="r" b="b"/>
            <a:pathLst>
              <a:path w="28714" h="29171">
                <a:moveTo>
                  <a:pt x="14643" y="190"/>
                </a:moveTo>
                <a:lnTo>
                  <a:pt x="6794" y="0"/>
                </a:lnTo>
                <a:lnTo>
                  <a:pt x="304" y="6349"/>
                </a:lnTo>
                <a:lnTo>
                  <a:pt x="152" y="14312"/>
                </a:lnTo>
                <a:lnTo>
                  <a:pt x="0" y="22288"/>
                </a:lnTo>
                <a:lnTo>
                  <a:pt x="6235" y="28841"/>
                </a:lnTo>
                <a:lnTo>
                  <a:pt x="14071" y="29006"/>
                </a:lnTo>
                <a:lnTo>
                  <a:pt x="21920" y="29171"/>
                </a:lnTo>
                <a:lnTo>
                  <a:pt x="28397" y="22821"/>
                </a:lnTo>
                <a:lnTo>
                  <a:pt x="28562" y="14871"/>
                </a:lnTo>
                <a:lnTo>
                  <a:pt x="28714" y="6896"/>
                </a:lnTo>
                <a:lnTo>
                  <a:pt x="22491" y="317"/>
                </a:lnTo>
                <a:lnTo>
                  <a:pt x="14643" y="19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478937" y="6628676"/>
            <a:ext cx="28702" cy="29171"/>
          </a:xfrm>
          <a:custGeom>
            <a:avLst/>
            <a:gdLst/>
            <a:ahLst/>
            <a:cxnLst/>
            <a:rect l="l" t="t" r="r" b="b"/>
            <a:pathLst>
              <a:path w="28702" h="29171">
                <a:moveTo>
                  <a:pt x="6794" y="0"/>
                </a:moveTo>
                <a:lnTo>
                  <a:pt x="304" y="6350"/>
                </a:lnTo>
                <a:lnTo>
                  <a:pt x="0" y="22288"/>
                </a:lnTo>
                <a:lnTo>
                  <a:pt x="6223" y="28867"/>
                </a:lnTo>
                <a:lnTo>
                  <a:pt x="21907" y="29171"/>
                </a:lnTo>
                <a:lnTo>
                  <a:pt x="28397" y="22821"/>
                </a:lnTo>
                <a:lnTo>
                  <a:pt x="28575" y="14871"/>
                </a:lnTo>
                <a:lnTo>
                  <a:pt x="28702" y="6934"/>
                </a:lnTo>
                <a:lnTo>
                  <a:pt x="22479" y="317"/>
                </a:lnTo>
                <a:lnTo>
                  <a:pt x="679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478937" y="6628676"/>
            <a:ext cx="28702" cy="29171"/>
          </a:xfrm>
          <a:custGeom>
            <a:avLst/>
            <a:gdLst/>
            <a:ahLst/>
            <a:cxnLst/>
            <a:rect l="l" t="t" r="r" b="b"/>
            <a:pathLst>
              <a:path w="28702" h="29171">
                <a:moveTo>
                  <a:pt x="14643" y="190"/>
                </a:moveTo>
                <a:lnTo>
                  <a:pt x="6794" y="0"/>
                </a:lnTo>
                <a:lnTo>
                  <a:pt x="304" y="6350"/>
                </a:lnTo>
                <a:lnTo>
                  <a:pt x="152" y="14312"/>
                </a:lnTo>
                <a:lnTo>
                  <a:pt x="0" y="22288"/>
                </a:lnTo>
                <a:lnTo>
                  <a:pt x="6223" y="28867"/>
                </a:lnTo>
                <a:lnTo>
                  <a:pt x="14071" y="29019"/>
                </a:lnTo>
                <a:lnTo>
                  <a:pt x="21907" y="29171"/>
                </a:lnTo>
                <a:lnTo>
                  <a:pt x="28397" y="22821"/>
                </a:lnTo>
                <a:lnTo>
                  <a:pt x="28575" y="14871"/>
                </a:lnTo>
                <a:lnTo>
                  <a:pt x="28702" y="6934"/>
                </a:lnTo>
                <a:lnTo>
                  <a:pt x="22479" y="317"/>
                </a:lnTo>
                <a:lnTo>
                  <a:pt x="14643" y="19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521114" y="6750101"/>
            <a:ext cx="31940" cy="32448"/>
          </a:xfrm>
          <a:custGeom>
            <a:avLst/>
            <a:gdLst/>
            <a:ahLst/>
            <a:cxnLst/>
            <a:rect l="l" t="t" r="r" b="b"/>
            <a:pathLst>
              <a:path w="31940" h="32448">
                <a:moveTo>
                  <a:pt x="7569" y="0"/>
                </a:moveTo>
                <a:lnTo>
                  <a:pt x="355" y="7073"/>
                </a:lnTo>
                <a:lnTo>
                  <a:pt x="0" y="24777"/>
                </a:lnTo>
                <a:lnTo>
                  <a:pt x="6934" y="32092"/>
                </a:lnTo>
                <a:lnTo>
                  <a:pt x="24371" y="32448"/>
                </a:lnTo>
                <a:lnTo>
                  <a:pt x="31597" y="25399"/>
                </a:lnTo>
                <a:lnTo>
                  <a:pt x="31940" y="7670"/>
                </a:lnTo>
                <a:lnTo>
                  <a:pt x="25018" y="355"/>
                </a:lnTo>
                <a:lnTo>
                  <a:pt x="756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521114" y="6750101"/>
            <a:ext cx="31940" cy="32448"/>
          </a:xfrm>
          <a:custGeom>
            <a:avLst/>
            <a:gdLst/>
            <a:ahLst/>
            <a:cxnLst/>
            <a:rect l="l" t="t" r="r" b="b"/>
            <a:pathLst>
              <a:path w="31940" h="32448">
                <a:moveTo>
                  <a:pt x="16281" y="165"/>
                </a:moveTo>
                <a:lnTo>
                  <a:pt x="7569" y="0"/>
                </a:lnTo>
                <a:lnTo>
                  <a:pt x="355" y="7073"/>
                </a:lnTo>
                <a:lnTo>
                  <a:pt x="190" y="15913"/>
                </a:lnTo>
                <a:lnTo>
                  <a:pt x="0" y="24777"/>
                </a:lnTo>
                <a:lnTo>
                  <a:pt x="6934" y="32092"/>
                </a:lnTo>
                <a:lnTo>
                  <a:pt x="15659" y="32270"/>
                </a:lnTo>
                <a:lnTo>
                  <a:pt x="24371" y="32448"/>
                </a:lnTo>
                <a:lnTo>
                  <a:pt x="31597" y="25399"/>
                </a:lnTo>
                <a:lnTo>
                  <a:pt x="31762" y="16535"/>
                </a:lnTo>
                <a:lnTo>
                  <a:pt x="31940" y="7670"/>
                </a:lnTo>
                <a:lnTo>
                  <a:pt x="25018" y="355"/>
                </a:lnTo>
                <a:lnTo>
                  <a:pt x="16281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180746" y="7083321"/>
            <a:ext cx="55029" cy="55892"/>
          </a:xfrm>
          <a:custGeom>
            <a:avLst/>
            <a:gdLst/>
            <a:ahLst/>
            <a:cxnLst/>
            <a:rect l="l" t="t" r="r" b="b"/>
            <a:pathLst>
              <a:path w="55029" h="55892">
                <a:moveTo>
                  <a:pt x="26619" y="0"/>
                </a:moveTo>
                <a:lnTo>
                  <a:pt x="0" y="28879"/>
                </a:lnTo>
                <a:lnTo>
                  <a:pt x="723" y="33464"/>
                </a:lnTo>
                <a:lnTo>
                  <a:pt x="28435" y="55892"/>
                </a:lnTo>
                <a:lnTo>
                  <a:pt x="33223" y="55130"/>
                </a:lnTo>
                <a:lnTo>
                  <a:pt x="55029" y="27000"/>
                </a:lnTo>
                <a:lnTo>
                  <a:pt x="54317" y="22110"/>
                </a:lnTo>
                <a:lnTo>
                  <a:pt x="2661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180746" y="7083321"/>
            <a:ext cx="55029" cy="55892"/>
          </a:xfrm>
          <a:custGeom>
            <a:avLst/>
            <a:gdLst/>
            <a:ahLst/>
            <a:cxnLst/>
            <a:rect l="l" t="t" r="r" b="b"/>
            <a:pathLst>
              <a:path w="55029" h="55892">
                <a:moveTo>
                  <a:pt x="26619" y="0"/>
                </a:moveTo>
                <a:lnTo>
                  <a:pt x="55029" y="27000"/>
                </a:lnTo>
                <a:lnTo>
                  <a:pt x="54673" y="31864"/>
                </a:lnTo>
                <a:lnTo>
                  <a:pt x="28435" y="55892"/>
                </a:lnTo>
                <a:lnTo>
                  <a:pt x="23660" y="55524"/>
                </a:lnTo>
                <a:lnTo>
                  <a:pt x="0" y="28879"/>
                </a:lnTo>
                <a:lnTo>
                  <a:pt x="381" y="24041"/>
                </a:lnTo>
                <a:lnTo>
                  <a:pt x="26619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236948" y="7042987"/>
            <a:ext cx="38785" cy="39420"/>
          </a:xfrm>
          <a:custGeom>
            <a:avLst/>
            <a:gdLst/>
            <a:ahLst/>
            <a:cxnLst/>
            <a:rect l="l" t="t" r="r" b="b"/>
            <a:pathLst>
              <a:path w="38785" h="39420">
                <a:moveTo>
                  <a:pt x="18732" y="0"/>
                </a:moveTo>
                <a:lnTo>
                  <a:pt x="0" y="20383"/>
                </a:lnTo>
                <a:lnTo>
                  <a:pt x="482" y="23926"/>
                </a:lnTo>
                <a:lnTo>
                  <a:pt x="20066" y="39420"/>
                </a:lnTo>
                <a:lnTo>
                  <a:pt x="23279" y="39192"/>
                </a:lnTo>
                <a:lnTo>
                  <a:pt x="38785" y="19291"/>
                </a:lnTo>
                <a:lnTo>
                  <a:pt x="38328" y="15747"/>
                </a:lnTo>
                <a:lnTo>
                  <a:pt x="1873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236948" y="7042987"/>
            <a:ext cx="38785" cy="39420"/>
          </a:xfrm>
          <a:custGeom>
            <a:avLst/>
            <a:gdLst/>
            <a:ahLst/>
            <a:cxnLst/>
            <a:rect l="l" t="t" r="r" b="b"/>
            <a:pathLst>
              <a:path w="38785" h="39420">
                <a:moveTo>
                  <a:pt x="18732" y="0"/>
                </a:moveTo>
                <a:lnTo>
                  <a:pt x="38785" y="19291"/>
                </a:lnTo>
                <a:lnTo>
                  <a:pt x="38481" y="22517"/>
                </a:lnTo>
                <a:lnTo>
                  <a:pt x="20066" y="39420"/>
                </a:lnTo>
                <a:lnTo>
                  <a:pt x="16637" y="39344"/>
                </a:lnTo>
                <a:lnTo>
                  <a:pt x="0" y="20383"/>
                </a:lnTo>
                <a:lnTo>
                  <a:pt x="50" y="16903"/>
                </a:lnTo>
                <a:lnTo>
                  <a:pt x="18732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129589" y="7785835"/>
            <a:ext cx="27889" cy="28346"/>
          </a:xfrm>
          <a:custGeom>
            <a:avLst/>
            <a:gdLst/>
            <a:ahLst/>
            <a:cxnLst/>
            <a:rect l="l" t="t" r="r" b="b"/>
            <a:pathLst>
              <a:path w="27889" h="28346">
                <a:moveTo>
                  <a:pt x="13563" y="0"/>
                </a:moveTo>
                <a:lnTo>
                  <a:pt x="0" y="14541"/>
                </a:lnTo>
                <a:lnTo>
                  <a:pt x="203" y="16979"/>
                </a:lnTo>
                <a:lnTo>
                  <a:pt x="14312" y="28346"/>
                </a:lnTo>
                <a:lnTo>
                  <a:pt x="16738" y="28130"/>
                </a:lnTo>
                <a:lnTo>
                  <a:pt x="26149" y="20739"/>
                </a:lnTo>
                <a:lnTo>
                  <a:pt x="27266" y="18618"/>
                </a:lnTo>
                <a:lnTo>
                  <a:pt x="27851" y="16192"/>
                </a:lnTo>
                <a:lnTo>
                  <a:pt x="27889" y="13754"/>
                </a:lnTo>
                <a:lnTo>
                  <a:pt x="27685" y="11328"/>
                </a:lnTo>
                <a:lnTo>
                  <a:pt x="15938" y="50"/>
                </a:lnTo>
                <a:lnTo>
                  <a:pt x="1356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129589" y="7785835"/>
            <a:ext cx="27889" cy="28346"/>
          </a:xfrm>
          <a:custGeom>
            <a:avLst/>
            <a:gdLst/>
            <a:ahLst/>
            <a:cxnLst/>
            <a:rect l="l" t="t" r="r" b="b"/>
            <a:pathLst>
              <a:path w="27889" h="28346">
                <a:moveTo>
                  <a:pt x="13563" y="0"/>
                </a:moveTo>
                <a:lnTo>
                  <a:pt x="27889" y="13754"/>
                </a:lnTo>
                <a:lnTo>
                  <a:pt x="27851" y="16192"/>
                </a:lnTo>
                <a:lnTo>
                  <a:pt x="27266" y="18618"/>
                </a:lnTo>
                <a:lnTo>
                  <a:pt x="26149" y="20739"/>
                </a:lnTo>
                <a:lnTo>
                  <a:pt x="25082" y="22885"/>
                </a:lnTo>
                <a:lnTo>
                  <a:pt x="14312" y="28346"/>
                </a:lnTo>
                <a:lnTo>
                  <a:pt x="11925" y="28282"/>
                </a:lnTo>
                <a:lnTo>
                  <a:pt x="0" y="14541"/>
                </a:lnTo>
                <a:lnTo>
                  <a:pt x="38" y="12153"/>
                </a:lnTo>
                <a:lnTo>
                  <a:pt x="11163" y="241"/>
                </a:lnTo>
                <a:lnTo>
                  <a:pt x="13563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100180" y="7756624"/>
            <a:ext cx="23647" cy="24015"/>
          </a:xfrm>
          <a:custGeom>
            <a:avLst/>
            <a:gdLst/>
            <a:ahLst/>
            <a:cxnLst/>
            <a:rect l="l" t="t" r="r" b="b"/>
            <a:pathLst>
              <a:path w="23647" h="24015">
                <a:moveTo>
                  <a:pt x="11404" y="0"/>
                </a:moveTo>
                <a:lnTo>
                  <a:pt x="0" y="12471"/>
                </a:lnTo>
                <a:lnTo>
                  <a:pt x="228" y="14604"/>
                </a:lnTo>
                <a:lnTo>
                  <a:pt x="990" y="16497"/>
                </a:lnTo>
                <a:lnTo>
                  <a:pt x="1727" y="18414"/>
                </a:lnTo>
                <a:lnTo>
                  <a:pt x="12255" y="24015"/>
                </a:lnTo>
                <a:lnTo>
                  <a:pt x="14414" y="23799"/>
                </a:lnTo>
                <a:lnTo>
                  <a:pt x="23647" y="11582"/>
                </a:lnTo>
                <a:lnTo>
                  <a:pt x="23431" y="9677"/>
                </a:lnTo>
                <a:lnTo>
                  <a:pt x="13525" y="50"/>
                </a:lnTo>
                <a:lnTo>
                  <a:pt x="1140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100180" y="7756624"/>
            <a:ext cx="23647" cy="24015"/>
          </a:xfrm>
          <a:custGeom>
            <a:avLst/>
            <a:gdLst/>
            <a:ahLst/>
            <a:cxnLst/>
            <a:rect l="l" t="t" r="r" b="b"/>
            <a:pathLst>
              <a:path w="23647" h="24015">
                <a:moveTo>
                  <a:pt x="11404" y="0"/>
                </a:moveTo>
                <a:lnTo>
                  <a:pt x="23647" y="11582"/>
                </a:lnTo>
                <a:lnTo>
                  <a:pt x="23622" y="13715"/>
                </a:lnTo>
                <a:lnTo>
                  <a:pt x="12255" y="24015"/>
                </a:lnTo>
                <a:lnTo>
                  <a:pt x="10134" y="23964"/>
                </a:lnTo>
                <a:lnTo>
                  <a:pt x="990" y="16497"/>
                </a:lnTo>
                <a:lnTo>
                  <a:pt x="228" y="14604"/>
                </a:lnTo>
                <a:lnTo>
                  <a:pt x="0" y="12471"/>
                </a:lnTo>
                <a:lnTo>
                  <a:pt x="38" y="10286"/>
                </a:lnTo>
                <a:lnTo>
                  <a:pt x="647" y="8140"/>
                </a:lnTo>
                <a:lnTo>
                  <a:pt x="9525" y="228"/>
                </a:lnTo>
                <a:lnTo>
                  <a:pt x="11404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075475" y="7717565"/>
            <a:ext cx="23901" cy="24320"/>
          </a:xfrm>
          <a:custGeom>
            <a:avLst/>
            <a:gdLst/>
            <a:ahLst/>
            <a:cxnLst/>
            <a:rect l="l" t="t" r="r" b="b"/>
            <a:pathLst>
              <a:path w="23901" h="24320">
                <a:moveTo>
                  <a:pt x="11404" y="0"/>
                </a:moveTo>
                <a:lnTo>
                  <a:pt x="0" y="12458"/>
                </a:lnTo>
                <a:lnTo>
                  <a:pt x="228" y="14630"/>
                </a:lnTo>
                <a:lnTo>
                  <a:pt x="12230" y="24320"/>
                </a:lnTo>
                <a:lnTo>
                  <a:pt x="14351" y="24066"/>
                </a:lnTo>
                <a:lnTo>
                  <a:pt x="23901" y="11557"/>
                </a:lnTo>
                <a:lnTo>
                  <a:pt x="23660" y="9423"/>
                </a:lnTo>
                <a:lnTo>
                  <a:pt x="1140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075475" y="7717565"/>
            <a:ext cx="23901" cy="24320"/>
          </a:xfrm>
          <a:custGeom>
            <a:avLst/>
            <a:gdLst/>
            <a:ahLst/>
            <a:cxnLst/>
            <a:rect l="l" t="t" r="r" b="b"/>
            <a:pathLst>
              <a:path w="23901" h="24320">
                <a:moveTo>
                  <a:pt x="11404" y="0"/>
                </a:moveTo>
                <a:lnTo>
                  <a:pt x="22898" y="7505"/>
                </a:lnTo>
                <a:lnTo>
                  <a:pt x="23660" y="9423"/>
                </a:lnTo>
                <a:lnTo>
                  <a:pt x="23901" y="11557"/>
                </a:lnTo>
                <a:lnTo>
                  <a:pt x="23876" y="13741"/>
                </a:lnTo>
                <a:lnTo>
                  <a:pt x="23291" y="15875"/>
                </a:lnTo>
                <a:lnTo>
                  <a:pt x="22440" y="17741"/>
                </a:lnTo>
                <a:lnTo>
                  <a:pt x="21361" y="19596"/>
                </a:lnTo>
                <a:lnTo>
                  <a:pt x="20002" y="21196"/>
                </a:lnTo>
                <a:lnTo>
                  <a:pt x="18122" y="22250"/>
                </a:lnTo>
                <a:lnTo>
                  <a:pt x="16230" y="23317"/>
                </a:lnTo>
                <a:lnTo>
                  <a:pt x="14351" y="24066"/>
                </a:lnTo>
                <a:lnTo>
                  <a:pt x="12230" y="24320"/>
                </a:lnTo>
                <a:lnTo>
                  <a:pt x="10109" y="23964"/>
                </a:lnTo>
                <a:lnTo>
                  <a:pt x="8255" y="23672"/>
                </a:lnTo>
                <a:lnTo>
                  <a:pt x="0" y="12458"/>
                </a:lnTo>
                <a:lnTo>
                  <a:pt x="38" y="10287"/>
                </a:lnTo>
                <a:lnTo>
                  <a:pt x="9525" y="241"/>
                </a:lnTo>
                <a:lnTo>
                  <a:pt x="11404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174933" y="7823257"/>
            <a:ext cx="41160" cy="41833"/>
          </a:xfrm>
          <a:custGeom>
            <a:avLst/>
            <a:gdLst/>
            <a:ahLst/>
            <a:cxnLst/>
            <a:rect l="l" t="t" r="r" b="b"/>
            <a:pathLst>
              <a:path w="41160" h="41833">
                <a:moveTo>
                  <a:pt x="20065" y="0"/>
                </a:moveTo>
                <a:lnTo>
                  <a:pt x="0" y="21729"/>
                </a:lnTo>
                <a:lnTo>
                  <a:pt x="444" y="25247"/>
                </a:lnTo>
                <a:lnTo>
                  <a:pt x="21374" y="41833"/>
                </a:lnTo>
                <a:lnTo>
                  <a:pt x="24828" y="41376"/>
                </a:lnTo>
                <a:lnTo>
                  <a:pt x="41160" y="20370"/>
                </a:lnTo>
                <a:lnTo>
                  <a:pt x="40703" y="16586"/>
                </a:lnTo>
                <a:lnTo>
                  <a:pt x="2006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174933" y="7823257"/>
            <a:ext cx="41160" cy="41833"/>
          </a:xfrm>
          <a:custGeom>
            <a:avLst/>
            <a:gdLst/>
            <a:ahLst/>
            <a:cxnLst/>
            <a:rect l="l" t="t" r="r" b="b"/>
            <a:pathLst>
              <a:path w="41160" h="41833">
                <a:moveTo>
                  <a:pt x="20065" y="0"/>
                </a:moveTo>
                <a:lnTo>
                  <a:pt x="41160" y="20370"/>
                </a:lnTo>
                <a:lnTo>
                  <a:pt x="40855" y="23850"/>
                </a:lnTo>
                <a:lnTo>
                  <a:pt x="21374" y="41833"/>
                </a:lnTo>
                <a:lnTo>
                  <a:pt x="17640" y="41757"/>
                </a:lnTo>
                <a:lnTo>
                  <a:pt x="0" y="21729"/>
                </a:lnTo>
                <a:lnTo>
                  <a:pt x="317" y="17957"/>
                </a:lnTo>
                <a:lnTo>
                  <a:pt x="20065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376106" y="6875157"/>
            <a:ext cx="207388" cy="132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830646" y="6881741"/>
            <a:ext cx="41198" cy="41579"/>
          </a:xfrm>
          <a:custGeom>
            <a:avLst/>
            <a:gdLst/>
            <a:ahLst/>
            <a:cxnLst/>
            <a:rect l="l" t="t" r="r" b="b"/>
            <a:pathLst>
              <a:path w="41198" h="41579">
                <a:moveTo>
                  <a:pt x="20078" y="0"/>
                </a:moveTo>
                <a:lnTo>
                  <a:pt x="0" y="21462"/>
                </a:lnTo>
                <a:lnTo>
                  <a:pt x="469" y="24955"/>
                </a:lnTo>
                <a:lnTo>
                  <a:pt x="21412" y="41579"/>
                </a:lnTo>
                <a:lnTo>
                  <a:pt x="24866" y="41097"/>
                </a:lnTo>
                <a:lnTo>
                  <a:pt x="41198" y="20078"/>
                </a:lnTo>
                <a:lnTo>
                  <a:pt x="40741" y="16586"/>
                </a:lnTo>
                <a:lnTo>
                  <a:pt x="2007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830646" y="6881741"/>
            <a:ext cx="41198" cy="41579"/>
          </a:xfrm>
          <a:custGeom>
            <a:avLst/>
            <a:gdLst/>
            <a:ahLst/>
            <a:cxnLst/>
            <a:rect l="l" t="t" r="r" b="b"/>
            <a:pathLst>
              <a:path w="41198" h="41579">
                <a:moveTo>
                  <a:pt x="20078" y="0"/>
                </a:moveTo>
                <a:lnTo>
                  <a:pt x="41198" y="20078"/>
                </a:lnTo>
                <a:lnTo>
                  <a:pt x="40855" y="23609"/>
                </a:lnTo>
                <a:lnTo>
                  <a:pt x="21412" y="41579"/>
                </a:lnTo>
                <a:lnTo>
                  <a:pt x="17678" y="41490"/>
                </a:lnTo>
                <a:lnTo>
                  <a:pt x="0" y="21462"/>
                </a:lnTo>
                <a:lnTo>
                  <a:pt x="355" y="17678"/>
                </a:lnTo>
                <a:lnTo>
                  <a:pt x="20078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257411" y="6541025"/>
            <a:ext cx="68021" cy="69075"/>
          </a:xfrm>
          <a:custGeom>
            <a:avLst/>
            <a:gdLst/>
            <a:ahLst/>
            <a:cxnLst/>
            <a:rect l="l" t="t" r="r" b="b"/>
            <a:pathLst>
              <a:path w="68021" h="69075">
                <a:moveTo>
                  <a:pt x="33096" y="0"/>
                </a:moveTo>
                <a:lnTo>
                  <a:pt x="1574" y="23926"/>
                </a:lnTo>
                <a:lnTo>
                  <a:pt x="0" y="35775"/>
                </a:lnTo>
                <a:lnTo>
                  <a:pt x="660" y="41694"/>
                </a:lnTo>
                <a:lnTo>
                  <a:pt x="29082" y="68694"/>
                </a:lnTo>
                <a:lnTo>
                  <a:pt x="35191" y="69075"/>
                </a:lnTo>
                <a:lnTo>
                  <a:pt x="41046" y="68389"/>
                </a:lnTo>
                <a:lnTo>
                  <a:pt x="67640" y="39509"/>
                </a:lnTo>
                <a:lnTo>
                  <a:pt x="68021" y="33591"/>
                </a:lnTo>
                <a:lnTo>
                  <a:pt x="67335" y="27381"/>
                </a:lnTo>
                <a:lnTo>
                  <a:pt x="38925" y="380"/>
                </a:lnTo>
                <a:lnTo>
                  <a:pt x="3309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257411" y="6541025"/>
            <a:ext cx="68021" cy="69075"/>
          </a:xfrm>
          <a:custGeom>
            <a:avLst/>
            <a:gdLst/>
            <a:ahLst/>
            <a:cxnLst/>
            <a:rect l="l" t="t" r="r" b="b"/>
            <a:pathLst>
              <a:path w="68021" h="69075">
                <a:moveTo>
                  <a:pt x="33096" y="0"/>
                </a:moveTo>
                <a:lnTo>
                  <a:pt x="65582" y="21678"/>
                </a:lnTo>
                <a:lnTo>
                  <a:pt x="68021" y="33591"/>
                </a:lnTo>
                <a:lnTo>
                  <a:pt x="67640" y="39509"/>
                </a:lnTo>
                <a:lnTo>
                  <a:pt x="41046" y="68389"/>
                </a:lnTo>
                <a:lnTo>
                  <a:pt x="35191" y="69075"/>
                </a:lnTo>
                <a:lnTo>
                  <a:pt x="29082" y="68694"/>
                </a:lnTo>
                <a:lnTo>
                  <a:pt x="660" y="41694"/>
                </a:lnTo>
                <a:lnTo>
                  <a:pt x="0" y="35775"/>
                </a:lnTo>
                <a:lnTo>
                  <a:pt x="380" y="29565"/>
                </a:lnTo>
                <a:lnTo>
                  <a:pt x="26987" y="673"/>
                </a:lnTo>
                <a:lnTo>
                  <a:pt x="33096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198838" y="6519940"/>
            <a:ext cx="42532" cy="43446"/>
          </a:xfrm>
          <a:custGeom>
            <a:avLst/>
            <a:gdLst/>
            <a:ahLst/>
            <a:cxnLst/>
            <a:rect l="l" t="t" r="r" b="b"/>
            <a:pathLst>
              <a:path w="42532" h="43446">
                <a:moveTo>
                  <a:pt x="20637" y="0"/>
                </a:moveTo>
                <a:lnTo>
                  <a:pt x="0" y="22529"/>
                </a:lnTo>
                <a:lnTo>
                  <a:pt x="482" y="26314"/>
                </a:lnTo>
                <a:lnTo>
                  <a:pt x="21932" y="43446"/>
                </a:lnTo>
                <a:lnTo>
                  <a:pt x="25654" y="42989"/>
                </a:lnTo>
                <a:lnTo>
                  <a:pt x="42532" y="21196"/>
                </a:lnTo>
                <a:lnTo>
                  <a:pt x="42100" y="17424"/>
                </a:lnTo>
                <a:lnTo>
                  <a:pt x="2063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198838" y="6519940"/>
            <a:ext cx="42532" cy="43446"/>
          </a:xfrm>
          <a:custGeom>
            <a:avLst/>
            <a:gdLst/>
            <a:ahLst/>
            <a:cxnLst/>
            <a:rect l="l" t="t" r="r" b="b"/>
            <a:pathLst>
              <a:path w="42532" h="43446">
                <a:moveTo>
                  <a:pt x="20637" y="0"/>
                </a:moveTo>
                <a:lnTo>
                  <a:pt x="42532" y="21196"/>
                </a:lnTo>
                <a:lnTo>
                  <a:pt x="42468" y="24714"/>
                </a:lnTo>
                <a:lnTo>
                  <a:pt x="21932" y="43446"/>
                </a:lnTo>
                <a:lnTo>
                  <a:pt x="18211" y="43129"/>
                </a:lnTo>
                <a:lnTo>
                  <a:pt x="0" y="22529"/>
                </a:lnTo>
                <a:lnTo>
                  <a:pt x="101" y="18757"/>
                </a:lnTo>
                <a:lnTo>
                  <a:pt x="20637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064138" y="6589403"/>
            <a:ext cx="24701" cy="25133"/>
          </a:xfrm>
          <a:custGeom>
            <a:avLst/>
            <a:gdLst/>
            <a:ahLst/>
            <a:cxnLst/>
            <a:rect l="l" t="t" r="r" b="b"/>
            <a:pathLst>
              <a:path w="24701" h="25133">
                <a:moveTo>
                  <a:pt x="11925" y="0"/>
                </a:moveTo>
                <a:lnTo>
                  <a:pt x="9804" y="520"/>
                </a:lnTo>
                <a:lnTo>
                  <a:pt x="7670" y="1003"/>
                </a:lnTo>
                <a:lnTo>
                  <a:pt x="5765" y="2070"/>
                </a:lnTo>
                <a:lnTo>
                  <a:pt x="0" y="13017"/>
                </a:lnTo>
                <a:lnTo>
                  <a:pt x="215" y="15163"/>
                </a:lnTo>
                <a:lnTo>
                  <a:pt x="12763" y="25133"/>
                </a:lnTo>
                <a:lnTo>
                  <a:pt x="14909" y="24917"/>
                </a:lnTo>
                <a:lnTo>
                  <a:pt x="24701" y="12141"/>
                </a:lnTo>
                <a:lnTo>
                  <a:pt x="24218" y="9944"/>
                </a:lnTo>
                <a:lnTo>
                  <a:pt x="16141" y="647"/>
                </a:lnTo>
                <a:lnTo>
                  <a:pt x="1192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064138" y="6589403"/>
            <a:ext cx="24701" cy="25133"/>
          </a:xfrm>
          <a:custGeom>
            <a:avLst/>
            <a:gdLst/>
            <a:ahLst/>
            <a:cxnLst/>
            <a:rect l="l" t="t" r="r" b="b"/>
            <a:pathLst>
              <a:path w="24701" h="25133">
                <a:moveTo>
                  <a:pt x="11925" y="0"/>
                </a:moveTo>
                <a:lnTo>
                  <a:pt x="14033" y="330"/>
                </a:lnTo>
                <a:lnTo>
                  <a:pt x="16141" y="647"/>
                </a:lnTo>
                <a:lnTo>
                  <a:pt x="17983" y="1498"/>
                </a:lnTo>
                <a:lnTo>
                  <a:pt x="24701" y="12141"/>
                </a:lnTo>
                <a:lnTo>
                  <a:pt x="24384" y="14579"/>
                </a:lnTo>
                <a:lnTo>
                  <a:pt x="12763" y="25133"/>
                </a:lnTo>
                <a:lnTo>
                  <a:pt x="10363" y="25082"/>
                </a:lnTo>
                <a:lnTo>
                  <a:pt x="0" y="13017"/>
                </a:lnTo>
                <a:lnTo>
                  <a:pt x="38" y="10858"/>
                </a:lnTo>
                <a:lnTo>
                  <a:pt x="9804" y="520"/>
                </a:lnTo>
                <a:lnTo>
                  <a:pt x="11925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968164" y="6566467"/>
            <a:ext cx="49733" cy="50482"/>
          </a:xfrm>
          <a:custGeom>
            <a:avLst/>
            <a:gdLst/>
            <a:ahLst/>
            <a:cxnLst/>
            <a:rect l="l" t="t" r="r" b="b"/>
            <a:pathLst>
              <a:path w="49733" h="50482">
                <a:moveTo>
                  <a:pt x="23914" y="0"/>
                </a:moveTo>
                <a:lnTo>
                  <a:pt x="0" y="25971"/>
                </a:lnTo>
                <a:lnTo>
                  <a:pt x="469" y="30568"/>
                </a:lnTo>
                <a:lnTo>
                  <a:pt x="25603" y="50482"/>
                </a:lnTo>
                <a:lnTo>
                  <a:pt x="29832" y="50025"/>
                </a:lnTo>
                <a:lnTo>
                  <a:pt x="49733" y="24523"/>
                </a:lnTo>
                <a:lnTo>
                  <a:pt x="48996" y="20193"/>
                </a:lnTo>
                <a:lnTo>
                  <a:pt x="2391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968164" y="6566467"/>
            <a:ext cx="49733" cy="50482"/>
          </a:xfrm>
          <a:custGeom>
            <a:avLst/>
            <a:gdLst/>
            <a:ahLst/>
            <a:cxnLst/>
            <a:rect l="l" t="t" r="r" b="b"/>
            <a:pathLst>
              <a:path w="49733" h="50482">
                <a:moveTo>
                  <a:pt x="23914" y="0"/>
                </a:moveTo>
                <a:lnTo>
                  <a:pt x="49733" y="24523"/>
                </a:lnTo>
                <a:lnTo>
                  <a:pt x="49377" y="28841"/>
                </a:lnTo>
                <a:lnTo>
                  <a:pt x="25603" y="50482"/>
                </a:lnTo>
                <a:lnTo>
                  <a:pt x="21323" y="50126"/>
                </a:lnTo>
                <a:lnTo>
                  <a:pt x="0" y="25971"/>
                </a:lnTo>
                <a:lnTo>
                  <a:pt x="88" y="21640"/>
                </a:lnTo>
                <a:lnTo>
                  <a:pt x="23914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916586" y="6578352"/>
            <a:ext cx="41656" cy="42367"/>
          </a:xfrm>
          <a:custGeom>
            <a:avLst/>
            <a:gdLst/>
            <a:ahLst/>
            <a:cxnLst/>
            <a:rect l="l" t="t" r="r" b="b"/>
            <a:pathLst>
              <a:path w="41656" h="42367">
                <a:moveTo>
                  <a:pt x="20015" y="0"/>
                </a:moveTo>
                <a:lnTo>
                  <a:pt x="0" y="18186"/>
                </a:lnTo>
                <a:lnTo>
                  <a:pt x="41" y="24155"/>
                </a:lnTo>
                <a:lnTo>
                  <a:pt x="21310" y="42367"/>
                </a:lnTo>
                <a:lnTo>
                  <a:pt x="25031" y="41884"/>
                </a:lnTo>
                <a:lnTo>
                  <a:pt x="41656" y="20358"/>
                </a:lnTo>
                <a:lnTo>
                  <a:pt x="41186" y="16865"/>
                </a:lnTo>
                <a:lnTo>
                  <a:pt x="2001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916510" y="6578352"/>
            <a:ext cx="41732" cy="42367"/>
          </a:xfrm>
          <a:custGeom>
            <a:avLst/>
            <a:gdLst/>
            <a:ahLst/>
            <a:cxnLst/>
            <a:rect l="l" t="t" r="r" b="b"/>
            <a:pathLst>
              <a:path w="41732" h="42367">
                <a:moveTo>
                  <a:pt x="20091" y="0"/>
                </a:moveTo>
                <a:lnTo>
                  <a:pt x="41732" y="20358"/>
                </a:lnTo>
                <a:lnTo>
                  <a:pt x="41414" y="24155"/>
                </a:lnTo>
                <a:lnTo>
                  <a:pt x="21386" y="42367"/>
                </a:lnTo>
                <a:lnTo>
                  <a:pt x="17665" y="42265"/>
                </a:lnTo>
                <a:lnTo>
                  <a:pt x="0" y="21983"/>
                </a:lnTo>
                <a:lnTo>
                  <a:pt x="76" y="18186"/>
                </a:lnTo>
                <a:lnTo>
                  <a:pt x="20091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871257" y="6574663"/>
            <a:ext cx="32969" cy="33464"/>
          </a:xfrm>
          <a:custGeom>
            <a:avLst/>
            <a:gdLst/>
            <a:ahLst/>
            <a:cxnLst/>
            <a:rect l="l" t="t" r="r" b="b"/>
            <a:pathLst>
              <a:path w="32969" h="33464">
                <a:moveTo>
                  <a:pt x="16040" y="0"/>
                </a:moveTo>
                <a:lnTo>
                  <a:pt x="0" y="17221"/>
                </a:lnTo>
                <a:lnTo>
                  <a:pt x="507" y="20205"/>
                </a:lnTo>
                <a:lnTo>
                  <a:pt x="16967" y="33464"/>
                </a:lnTo>
                <a:lnTo>
                  <a:pt x="19900" y="32994"/>
                </a:lnTo>
                <a:lnTo>
                  <a:pt x="32969" y="16268"/>
                </a:lnTo>
                <a:lnTo>
                  <a:pt x="32499" y="13271"/>
                </a:lnTo>
                <a:lnTo>
                  <a:pt x="1604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871257" y="6574663"/>
            <a:ext cx="32969" cy="33464"/>
          </a:xfrm>
          <a:custGeom>
            <a:avLst/>
            <a:gdLst/>
            <a:ahLst/>
            <a:cxnLst/>
            <a:rect l="l" t="t" r="r" b="b"/>
            <a:pathLst>
              <a:path w="32969" h="33464">
                <a:moveTo>
                  <a:pt x="16040" y="0"/>
                </a:moveTo>
                <a:lnTo>
                  <a:pt x="32969" y="16268"/>
                </a:lnTo>
                <a:lnTo>
                  <a:pt x="32638" y="19227"/>
                </a:lnTo>
                <a:lnTo>
                  <a:pt x="16967" y="33464"/>
                </a:lnTo>
                <a:lnTo>
                  <a:pt x="14033" y="33134"/>
                </a:lnTo>
                <a:lnTo>
                  <a:pt x="0" y="17221"/>
                </a:lnTo>
                <a:lnTo>
                  <a:pt x="342" y="14274"/>
                </a:lnTo>
                <a:lnTo>
                  <a:pt x="16040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926383" y="6412951"/>
            <a:ext cx="15722" cy="16167"/>
          </a:xfrm>
          <a:custGeom>
            <a:avLst/>
            <a:gdLst/>
            <a:ahLst/>
            <a:cxnLst/>
            <a:rect l="l" t="t" r="r" b="b"/>
            <a:pathLst>
              <a:path w="15722" h="16167">
                <a:moveTo>
                  <a:pt x="7607" y="0"/>
                </a:moveTo>
                <a:lnTo>
                  <a:pt x="0" y="8483"/>
                </a:lnTo>
                <a:lnTo>
                  <a:pt x="495" y="11176"/>
                </a:lnTo>
                <a:lnTo>
                  <a:pt x="2057" y="13347"/>
                </a:lnTo>
                <a:lnTo>
                  <a:pt x="3073" y="14452"/>
                </a:lnTo>
                <a:lnTo>
                  <a:pt x="4127" y="15278"/>
                </a:lnTo>
                <a:lnTo>
                  <a:pt x="5448" y="15557"/>
                </a:lnTo>
                <a:lnTo>
                  <a:pt x="6769" y="16129"/>
                </a:lnTo>
                <a:lnTo>
                  <a:pt x="15722" y="6324"/>
                </a:lnTo>
                <a:lnTo>
                  <a:pt x="15239" y="4965"/>
                </a:lnTo>
                <a:lnTo>
                  <a:pt x="14706" y="3886"/>
                </a:lnTo>
                <a:lnTo>
                  <a:pt x="13944" y="2794"/>
                </a:lnTo>
                <a:lnTo>
                  <a:pt x="12877" y="1701"/>
                </a:lnTo>
                <a:lnTo>
                  <a:pt x="11595" y="1143"/>
                </a:lnTo>
                <a:lnTo>
                  <a:pt x="10528" y="571"/>
                </a:lnTo>
                <a:lnTo>
                  <a:pt x="8928" y="279"/>
                </a:lnTo>
                <a:lnTo>
                  <a:pt x="760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926383" y="6412951"/>
            <a:ext cx="15722" cy="16167"/>
          </a:xfrm>
          <a:custGeom>
            <a:avLst/>
            <a:gdLst/>
            <a:ahLst/>
            <a:cxnLst/>
            <a:rect l="l" t="t" r="r" b="b"/>
            <a:pathLst>
              <a:path w="15722" h="16167">
                <a:moveTo>
                  <a:pt x="7607" y="0"/>
                </a:moveTo>
                <a:lnTo>
                  <a:pt x="8928" y="279"/>
                </a:lnTo>
                <a:lnTo>
                  <a:pt x="10528" y="571"/>
                </a:lnTo>
                <a:lnTo>
                  <a:pt x="11595" y="1143"/>
                </a:lnTo>
                <a:lnTo>
                  <a:pt x="15722" y="6324"/>
                </a:lnTo>
                <a:lnTo>
                  <a:pt x="15684" y="7975"/>
                </a:lnTo>
                <a:lnTo>
                  <a:pt x="15659" y="9296"/>
                </a:lnTo>
                <a:lnTo>
                  <a:pt x="8115" y="16167"/>
                </a:lnTo>
                <a:lnTo>
                  <a:pt x="6769" y="16129"/>
                </a:lnTo>
                <a:lnTo>
                  <a:pt x="5448" y="15557"/>
                </a:lnTo>
                <a:lnTo>
                  <a:pt x="4127" y="15278"/>
                </a:lnTo>
                <a:lnTo>
                  <a:pt x="253" y="9804"/>
                </a:lnTo>
                <a:lnTo>
                  <a:pt x="0" y="8483"/>
                </a:lnTo>
                <a:lnTo>
                  <a:pt x="6273" y="228"/>
                </a:lnTo>
                <a:lnTo>
                  <a:pt x="7607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835204" y="6406272"/>
            <a:ext cx="41948" cy="42913"/>
          </a:xfrm>
          <a:custGeom>
            <a:avLst/>
            <a:gdLst/>
            <a:ahLst/>
            <a:cxnLst/>
            <a:rect l="l" t="t" r="r" b="b"/>
            <a:pathLst>
              <a:path w="41948" h="42913">
                <a:moveTo>
                  <a:pt x="20332" y="0"/>
                </a:moveTo>
                <a:lnTo>
                  <a:pt x="0" y="22250"/>
                </a:lnTo>
                <a:lnTo>
                  <a:pt x="419" y="25768"/>
                </a:lnTo>
                <a:lnTo>
                  <a:pt x="21602" y="42913"/>
                </a:lnTo>
                <a:lnTo>
                  <a:pt x="25336" y="42443"/>
                </a:lnTo>
                <a:lnTo>
                  <a:pt x="41948" y="20662"/>
                </a:lnTo>
                <a:lnTo>
                  <a:pt x="41516" y="17145"/>
                </a:lnTo>
                <a:lnTo>
                  <a:pt x="2033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835204" y="6406272"/>
            <a:ext cx="41948" cy="42913"/>
          </a:xfrm>
          <a:custGeom>
            <a:avLst/>
            <a:gdLst/>
            <a:ahLst/>
            <a:cxnLst/>
            <a:rect l="l" t="t" r="r" b="b"/>
            <a:pathLst>
              <a:path w="41948" h="42913">
                <a:moveTo>
                  <a:pt x="20332" y="0"/>
                </a:moveTo>
                <a:lnTo>
                  <a:pt x="41948" y="20662"/>
                </a:lnTo>
                <a:lnTo>
                  <a:pt x="41884" y="24422"/>
                </a:lnTo>
                <a:lnTo>
                  <a:pt x="21602" y="42913"/>
                </a:lnTo>
                <a:lnTo>
                  <a:pt x="17894" y="42545"/>
                </a:lnTo>
                <a:lnTo>
                  <a:pt x="0" y="22250"/>
                </a:lnTo>
                <a:lnTo>
                  <a:pt x="76" y="18478"/>
                </a:lnTo>
                <a:lnTo>
                  <a:pt x="20332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830606" y="6317651"/>
            <a:ext cx="35090" cy="35356"/>
          </a:xfrm>
          <a:custGeom>
            <a:avLst/>
            <a:gdLst/>
            <a:ahLst/>
            <a:cxnLst/>
            <a:rect l="l" t="t" r="r" b="b"/>
            <a:pathLst>
              <a:path w="35090" h="35356">
                <a:moveTo>
                  <a:pt x="17094" y="0"/>
                </a:moveTo>
                <a:lnTo>
                  <a:pt x="0" y="18275"/>
                </a:lnTo>
                <a:lnTo>
                  <a:pt x="482" y="21221"/>
                </a:lnTo>
                <a:lnTo>
                  <a:pt x="18008" y="35356"/>
                </a:lnTo>
                <a:lnTo>
                  <a:pt x="21183" y="35128"/>
                </a:lnTo>
                <a:lnTo>
                  <a:pt x="35090" y="17030"/>
                </a:lnTo>
                <a:lnTo>
                  <a:pt x="34607" y="14084"/>
                </a:lnTo>
                <a:lnTo>
                  <a:pt x="1709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830606" y="6317651"/>
            <a:ext cx="35090" cy="35356"/>
          </a:xfrm>
          <a:custGeom>
            <a:avLst/>
            <a:gdLst/>
            <a:ahLst/>
            <a:cxnLst/>
            <a:rect l="l" t="t" r="r" b="b"/>
            <a:pathLst>
              <a:path w="35090" h="35356">
                <a:moveTo>
                  <a:pt x="17094" y="0"/>
                </a:moveTo>
                <a:lnTo>
                  <a:pt x="35090" y="17030"/>
                </a:lnTo>
                <a:lnTo>
                  <a:pt x="35052" y="20281"/>
                </a:lnTo>
                <a:lnTo>
                  <a:pt x="18008" y="35356"/>
                </a:lnTo>
                <a:lnTo>
                  <a:pt x="15062" y="35293"/>
                </a:lnTo>
                <a:lnTo>
                  <a:pt x="0" y="18275"/>
                </a:lnTo>
                <a:lnTo>
                  <a:pt x="330" y="15036"/>
                </a:lnTo>
                <a:lnTo>
                  <a:pt x="17094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870124" y="6079351"/>
            <a:ext cx="28689" cy="29146"/>
          </a:xfrm>
          <a:custGeom>
            <a:avLst/>
            <a:gdLst/>
            <a:ahLst/>
            <a:cxnLst/>
            <a:rect l="l" t="t" r="r" b="b"/>
            <a:pathLst>
              <a:path w="28689" h="29146">
                <a:moveTo>
                  <a:pt x="13842" y="0"/>
                </a:moveTo>
                <a:lnTo>
                  <a:pt x="0" y="15100"/>
                </a:lnTo>
                <a:lnTo>
                  <a:pt x="228" y="17513"/>
                </a:lnTo>
                <a:lnTo>
                  <a:pt x="14858" y="29146"/>
                </a:lnTo>
                <a:lnTo>
                  <a:pt x="19672" y="28155"/>
                </a:lnTo>
                <a:lnTo>
                  <a:pt x="28689" y="14046"/>
                </a:lnTo>
                <a:lnTo>
                  <a:pt x="28232" y="11607"/>
                </a:lnTo>
                <a:lnTo>
                  <a:pt x="1384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870124" y="6079351"/>
            <a:ext cx="28689" cy="29146"/>
          </a:xfrm>
          <a:custGeom>
            <a:avLst/>
            <a:gdLst/>
            <a:ahLst/>
            <a:cxnLst/>
            <a:rect l="l" t="t" r="r" b="b"/>
            <a:pathLst>
              <a:path w="28689" h="29146">
                <a:moveTo>
                  <a:pt x="13842" y="0"/>
                </a:moveTo>
                <a:lnTo>
                  <a:pt x="28689" y="14046"/>
                </a:lnTo>
                <a:lnTo>
                  <a:pt x="28397" y="16725"/>
                </a:lnTo>
                <a:lnTo>
                  <a:pt x="14858" y="29146"/>
                </a:lnTo>
                <a:lnTo>
                  <a:pt x="12242" y="28829"/>
                </a:lnTo>
                <a:lnTo>
                  <a:pt x="0" y="15100"/>
                </a:lnTo>
                <a:lnTo>
                  <a:pt x="63" y="12382"/>
                </a:lnTo>
                <a:lnTo>
                  <a:pt x="13842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894175" y="5546494"/>
            <a:ext cx="142491" cy="3311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041936" y="5021632"/>
            <a:ext cx="358208" cy="4399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540255" y="5612507"/>
            <a:ext cx="49441" cy="50228"/>
          </a:xfrm>
          <a:custGeom>
            <a:avLst/>
            <a:gdLst/>
            <a:ahLst/>
            <a:cxnLst/>
            <a:rect l="l" t="t" r="r" b="b"/>
            <a:pathLst>
              <a:path w="49441" h="50228">
                <a:moveTo>
                  <a:pt x="23888" y="0"/>
                </a:moveTo>
                <a:lnTo>
                  <a:pt x="0" y="25958"/>
                </a:lnTo>
                <a:lnTo>
                  <a:pt x="736" y="30314"/>
                </a:lnTo>
                <a:lnTo>
                  <a:pt x="25577" y="50228"/>
                </a:lnTo>
                <a:lnTo>
                  <a:pt x="29819" y="49491"/>
                </a:lnTo>
                <a:lnTo>
                  <a:pt x="49441" y="24244"/>
                </a:lnTo>
                <a:lnTo>
                  <a:pt x="48729" y="19926"/>
                </a:lnTo>
                <a:lnTo>
                  <a:pt x="2388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540255" y="5612507"/>
            <a:ext cx="49441" cy="50228"/>
          </a:xfrm>
          <a:custGeom>
            <a:avLst/>
            <a:gdLst/>
            <a:ahLst/>
            <a:cxnLst/>
            <a:rect l="l" t="t" r="r" b="b"/>
            <a:pathLst>
              <a:path w="49441" h="50228">
                <a:moveTo>
                  <a:pt x="23888" y="0"/>
                </a:moveTo>
                <a:lnTo>
                  <a:pt x="49441" y="24244"/>
                </a:lnTo>
                <a:lnTo>
                  <a:pt x="49110" y="28562"/>
                </a:lnTo>
                <a:lnTo>
                  <a:pt x="25577" y="50228"/>
                </a:lnTo>
                <a:lnTo>
                  <a:pt x="21297" y="49847"/>
                </a:lnTo>
                <a:lnTo>
                  <a:pt x="0" y="25958"/>
                </a:lnTo>
                <a:lnTo>
                  <a:pt x="342" y="21678"/>
                </a:lnTo>
                <a:lnTo>
                  <a:pt x="23888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479768" y="5775928"/>
            <a:ext cx="26998" cy="27546"/>
          </a:xfrm>
          <a:custGeom>
            <a:avLst/>
            <a:gdLst/>
            <a:ahLst/>
            <a:cxnLst/>
            <a:rect l="l" t="t" r="r" b="b"/>
            <a:pathLst>
              <a:path w="26998" h="27546">
                <a:moveTo>
                  <a:pt x="12940" y="0"/>
                </a:moveTo>
                <a:lnTo>
                  <a:pt x="10793" y="482"/>
                </a:lnTo>
                <a:lnTo>
                  <a:pt x="8393" y="990"/>
                </a:lnTo>
                <a:lnTo>
                  <a:pt x="6234" y="2286"/>
                </a:lnTo>
                <a:lnTo>
                  <a:pt x="227" y="11912"/>
                </a:lnTo>
                <a:lnTo>
                  <a:pt x="0" y="13512"/>
                </a:lnTo>
                <a:lnTo>
                  <a:pt x="13981" y="27546"/>
                </a:lnTo>
                <a:lnTo>
                  <a:pt x="16102" y="27305"/>
                </a:lnTo>
                <a:lnTo>
                  <a:pt x="25271" y="20205"/>
                </a:lnTo>
                <a:lnTo>
                  <a:pt x="26402" y="18059"/>
                </a:lnTo>
                <a:lnTo>
                  <a:pt x="26694" y="15646"/>
                </a:lnTo>
                <a:lnTo>
                  <a:pt x="26998" y="13512"/>
                </a:lnTo>
                <a:lnTo>
                  <a:pt x="26783" y="11074"/>
                </a:lnTo>
                <a:lnTo>
                  <a:pt x="15327" y="330"/>
                </a:lnTo>
                <a:lnTo>
                  <a:pt x="1294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479652" y="5775928"/>
            <a:ext cx="27114" cy="27546"/>
          </a:xfrm>
          <a:custGeom>
            <a:avLst/>
            <a:gdLst/>
            <a:ahLst/>
            <a:cxnLst/>
            <a:rect l="l" t="t" r="r" b="b"/>
            <a:pathLst>
              <a:path w="27114" h="27546">
                <a:moveTo>
                  <a:pt x="13055" y="0"/>
                </a:moveTo>
                <a:lnTo>
                  <a:pt x="27114" y="13512"/>
                </a:lnTo>
                <a:lnTo>
                  <a:pt x="26809" y="15646"/>
                </a:lnTo>
                <a:lnTo>
                  <a:pt x="26517" y="18059"/>
                </a:lnTo>
                <a:lnTo>
                  <a:pt x="25387" y="20205"/>
                </a:lnTo>
                <a:lnTo>
                  <a:pt x="24307" y="22339"/>
                </a:lnTo>
                <a:lnTo>
                  <a:pt x="22682" y="23939"/>
                </a:lnTo>
                <a:lnTo>
                  <a:pt x="20777" y="25501"/>
                </a:lnTo>
                <a:lnTo>
                  <a:pt x="18643" y="26555"/>
                </a:lnTo>
                <a:lnTo>
                  <a:pt x="16217" y="27305"/>
                </a:lnTo>
                <a:lnTo>
                  <a:pt x="14097" y="27546"/>
                </a:lnTo>
                <a:lnTo>
                  <a:pt x="11722" y="27482"/>
                </a:lnTo>
                <a:lnTo>
                  <a:pt x="0" y="14325"/>
                </a:lnTo>
                <a:lnTo>
                  <a:pt x="342" y="11912"/>
                </a:lnTo>
                <a:lnTo>
                  <a:pt x="622" y="9474"/>
                </a:lnTo>
                <a:lnTo>
                  <a:pt x="10909" y="482"/>
                </a:lnTo>
                <a:lnTo>
                  <a:pt x="13055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518396" y="5686071"/>
            <a:ext cx="28092" cy="28638"/>
          </a:xfrm>
          <a:custGeom>
            <a:avLst/>
            <a:gdLst/>
            <a:ahLst/>
            <a:cxnLst/>
            <a:rect l="l" t="t" r="r" b="b"/>
            <a:pathLst>
              <a:path w="28092" h="28638">
                <a:moveTo>
                  <a:pt x="13512" y="0"/>
                </a:moveTo>
                <a:lnTo>
                  <a:pt x="0" y="12141"/>
                </a:lnTo>
                <a:lnTo>
                  <a:pt x="71" y="16192"/>
                </a:lnTo>
                <a:lnTo>
                  <a:pt x="14528" y="28638"/>
                </a:lnTo>
                <a:lnTo>
                  <a:pt x="16929" y="28117"/>
                </a:lnTo>
                <a:lnTo>
                  <a:pt x="28092" y="13741"/>
                </a:lnTo>
                <a:lnTo>
                  <a:pt x="27114" y="8890"/>
                </a:lnTo>
                <a:lnTo>
                  <a:pt x="1351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518346" y="5686071"/>
            <a:ext cx="28143" cy="28638"/>
          </a:xfrm>
          <a:custGeom>
            <a:avLst/>
            <a:gdLst/>
            <a:ahLst/>
            <a:cxnLst/>
            <a:rect l="l" t="t" r="r" b="b"/>
            <a:pathLst>
              <a:path w="28143" h="28638">
                <a:moveTo>
                  <a:pt x="13563" y="0"/>
                </a:moveTo>
                <a:lnTo>
                  <a:pt x="28143" y="13741"/>
                </a:lnTo>
                <a:lnTo>
                  <a:pt x="27838" y="16192"/>
                </a:lnTo>
                <a:lnTo>
                  <a:pt x="14579" y="28638"/>
                </a:lnTo>
                <a:lnTo>
                  <a:pt x="11937" y="28282"/>
                </a:lnTo>
                <a:lnTo>
                  <a:pt x="0" y="14566"/>
                </a:lnTo>
                <a:lnTo>
                  <a:pt x="50" y="12141"/>
                </a:lnTo>
                <a:lnTo>
                  <a:pt x="13563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446409" y="5809503"/>
            <a:ext cx="23367" cy="24015"/>
          </a:xfrm>
          <a:custGeom>
            <a:avLst/>
            <a:gdLst/>
            <a:ahLst/>
            <a:cxnLst/>
            <a:rect l="l" t="t" r="r" b="b"/>
            <a:pathLst>
              <a:path w="23367" h="24015">
                <a:moveTo>
                  <a:pt x="11391" y="0"/>
                </a:moveTo>
                <a:lnTo>
                  <a:pt x="0" y="12458"/>
                </a:lnTo>
                <a:lnTo>
                  <a:pt x="203" y="14363"/>
                </a:lnTo>
                <a:lnTo>
                  <a:pt x="12230" y="24015"/>
                </a:lnTo>
                <a:lnTo>
                  <a:pt x="14109" y="23787"/>
                </a:lnTo>
                <a:lnTo>
                  <a:pt x="23367" y="11569"/>
                </a:lnTo>
                <a:lnTo>
                  <a:pt x="23139" y="9664"/>
                </a:lnTo>
                <a:lnTo>
                  <a:pt x="1139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446409" y="5809503"/>
            <a:ext cx="23367" cy="24015"/>
          </a:xfrm>
          <a:custGeom>
            <a:avLst/>
            <a:gdLst/>
            <a:ahLst/>
            <a:cxnLst/>
            <a:rect l="l" t="t" r="r" b="b"/>
            <a:pathLst>
              <a:path w="23367" h="24015">
                <a:moveTo>
                  <a:pt x="11391" y="0"/>
                </a:moveTo>
                <a:lnTo>
                  <a:pt x="23367" y="11569"/>
                </a:lnTo>
                <a:lnTo>
                  <a:pt x="23304" y="13716"/>
                </a:lnTo>
                <a:lnTo>
                  <a:pt x="12230" y="24015"/>
                </a:lnTo>
                <a:lnTo>
                  <a:pt x="10096" y="23698"/>
                </a:lnTo>
                <a:lnTo>
                  <a:pt x="7975" y="23393"/>
                </a:lnTo>
                <a:lnTo>
                  <a:pt x="0" y="12458"/>
                </a:lnTo>
                <a:lnTo>
                  <a:pt x="25" y="10312"/>
                </a:lnTo>
                <a:lnTo>
                  <a:pt x="9245" y="228"/>
                </a:lnTo>
                <a:lnTo>
                  <a:pt x="11391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373000" y="6061833"/>
            <a:ext cx="44081" cy="45085"/>
          </a:xfrm>
          <a:custGeom>
            <a:avLst/>
            <a:gdLst/>
            <a:ahLst/>
            <a:cxnLst/>
            <a:rect l="l" t="t" r="r" b="b"/>
            <a:pathLst>
              <a:path w="44081" h="45085">
                <a:moveTo>
                  <a:pt x="21158" y="0"/>
                </a:moveTo>
                <a:lnTo>
                  <a:pt x="0" y="23317"/>
                </a:lnTo>
                <a:lnTo>
                  <a:pt x="457" y="27101"/>
                </a:lnTo>
                <a:lnTo>
                  <a:pt x="22669" y="45085"/>
                </a:lnTo>
                <a:lnTo>
                  <a:pt x="26390" y="44589"/>
                </a:lnTo>
                <a:lnTo>
                  <a:pt x="44081" y="21742"/>
                </a:lnTo>
                <a:lnTo>
                  <a:pt x="43624" y="17970"/>
                </a:lnTo>
                <a:lnTo>
                  <a:pt x="211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373000" y="6061833"/>
            <a:ext cx="44081" cy="45085"/>
          </a:xfrm>
          <a:custGeom>
            <a:avLst/>
            <a:gdLst/>
            <a:ahLst/>
            <a:cxnLst/>
            <a:rect l="l" t="t" r="r" b="b"/>
            <a:pathLst>
              <a:path w="44081" h="45085">
                <a:moveTo>
                  <a:pt x="21158" y="0"/>
                </a:moveTo>
                <a:lnTo>
                  <a:pt x="44081" y="21742"/>
                </a:lnTo>
                <a:lnTo>
                  <a:pt x="44018" y="25806"/>
                </a:lnTo>
                <a:lnTo>
                  <a:pt x="22669" y="45085"/>
                </a:lnTo>
                <a:lnTo>
                  <a:pt x="18961" y="44704"/>
                </a:lnTo>
                <a:lnTo>
                  <a:pt x="0" y="23317"/>
                </a:lnTo>
                <a:lnTo>
                  <a:pt x="50" y="19253"/>
                </a:lnTo>
                <a:lnTo>
                  <a:pt x="21158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356921" y="6150927"/>
            <a:ext cx="29094" cy="29959"/>
          </a:xfrm>
          <a:custGeom>
            <a:avLst/>
            <a:gdLst/>
            <a:ahLst/>
            <a:cxnLst/>
            <a:rect l="l" t="t" r="r" b="b"/>
            <a:pathLst>
              <a:path w="29094" h="29959">
                <a:moveTo>
                  <a:pt x="13968" y="0"/>
                </a:moveTo>
                <a:lnTo>
                  <a:pt x="11568" y="228"/>
                </a:lnTo>
                <a:lnTo>
                  <a:pt x="8926" y="965"/>
                </a:lnTo>
                <a:lnTo>
                  <a:pt x="6793" y="2286"/>
                </a:lnTo>
                <a:lnTo>
                  <a:pt x="4608" y="3606"/>
                </a:lnTo>
                <a:lnTo>
                  <a:pt x="0" y="17005"/>
                </a:lnTo>
                <a:lnTo>
                  <a:pt x="74" y="18059"/>
                </a:lnTo>
                <a:lnTo>
                  <a:pt x="849" y="20510"/>
                </a:lnTo>
                <a:lnTo>
                  <a:pt x="1865" y="22682"/>
                </a:lnTo>
                <a:lnTo>
                  <a:pt x="3389" y="24892"/>
                </a:lnTo>
                <a:lnTo>
                  <a:pt x="5523" y="26517"/>
                </a:lnTo>
                <a:lnTo>
                  <a:pt x="7606" y="28206"/>
                </a:lnTo>
                <a:lnTo>
                  <a:pt x="9955" y="29057"/>
                </a:lnTo>
                <a:lnTo>
                  <a:pt x="12330" y="29654"/>
                </a:lnTo>
                <a:lnTo>
                  <a:pt x="15022" y="29959"/>
                </a:lnTo>
                <a:lnTo>
                  <a:pt x="17397" y="29463"/>
                </a:lnTo>
                <a:lnTo>
                  <a:pt x="29094" y="14312"/>
                </a:lnTo>
                <a:lnTo>
                  <a:pt x="28865" y="11874"/>
                </a:lnTo>
                <a:lnTo>
                  <a:pt x="16648" y="50"/>
                </a:lnTo>
                <a:lnTo>
                  <a:pt x="1396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356805" y="6150927"/>
            <a:ext cx="29209" cy="29959"/>
          </a:xfrm>
          <a:custGeom>
            <a:avLst/>
            <a:gdLst/>
            <a:ahLst/>
            <a:cxnLst/>
            <a:rect l="l" t="t" r="r" b="b"/>
            <a:pathLst>
              <a:path w="29209" h="29959">
                <a:moveTo>
                  <a:pt x="14084" y="0"/>
                </a:moveTo>
                <a:lnTo>
                  <a:pt x="29209" y="14312"/>
                </a:lnTo>
                <a:lnTo>
                  <a:pt x="29159" y="17005"/>
                </a:lnTo>
                <a:lnTo>
                  <a:pt x="15138" y="29959"/>
                </a:lnTo>
                <a:lnTo>
                  <a:pt x="12445" y="29654"/>
                </a:lnTo>
                <a:lnTo>
                  <a:pt x="10071" y="29057"/>
                </a:lnTo>
                <a:lnTo>
                  <a:pt x="7721" y="28206"/>
                </a:lnTo>
                <a:lnTo>
                  <a:pt x="5638" y="26517"/>
                </a:lnTo>
                <a:lnTo>
                  <a:pt x="3505" y="24892"/>
                </a:lnTo>
                <a:lnTo>
                  <a:pt x="1981" y="22682"/>
                </a:lnTo>
                <a:lnTo>
                  <a:pt x="965" y="20510"/>
                </a:lnTo>
                <a:lnTo>
                  <a:pt x="190" y="18059"/>
                </a:lnTo>
                <a:lnTo>
                  <a:pt x="0" y="15379"/>
                </a:lnTo>
                <a:lnTo>
                  <a:pt x="63" y="12661"/>
                </a:lnTo>
                <a:lnTo>
                  <a:pt x="6908" y="2286"/>
                </a:lnTo>
                <a:lnTo>
                  <a:pt x="9042" y="965"/>
                </a:lnTo>
                <a:lnTo>
                  <a:pt x="11683" y="228"/>
                </a:lnTo>
                <a:lnTo>
                  <a:pt x="14084" y="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319521" y="6253472"/>
            <a:ext cx="76109" cy="1509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094276" y="4183241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670" y="0"/>
                </a:moveTo>
                <a:lnTo>
                  <a:pt x="342" y="7162"/>
                </a:lnTo>
                <a:lnTo>
                  <a:pt x="152" y="16167"/>
                </a:lnTo>
                <a:lnTo>
                  <a:pt x="0" y="25184"/>
                </a:lnTo>
                <a:lnTo>
                  <a:pt x="7035" y="32613"/>
                </a:lnTo>
                <a:lnTo>
                  <a:pt x="24777" y="32969"/>
                </a:lnTo>
                <a:lnTo>
                  <a:pt x="32118" y="25819"/>
                </a:lnTo>
                <a:lnTo>
                  <a:pt x="32486" y="7797"/>
                </a:lnTo>
                <a:lnTo>
                  <a:pt x="25387" y="342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094276" y="4183241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35" y="165"/>
                </a:moveTo>
                <a:lnTo>
                  <a:pt x="7670" y="0"/>
                </a:lnTo>
                <a:lnTo>
                  <a:pt x="342" y="7162"/>
                </a:lnTo>
                <a:lnTo>
                  <a:pt x="152" y="16167"/>
                </a:lnTo>
                <a:lnTo>
                  <a:pt x="0" y="25184"/>
                </a:lnTo>
                <a:lnTo>
                  <a:pt x="7035" y="32613"/>
                </a:lnTo>
                <a:lnTo>
                  <a:pt x="15900" y="32791"/>
                </a:lnTo>
                <a:lnTo>
                  <a:pt x="24777" y="32969"/>
                </a:lnTo>
                <a:lnTo>
                  <a:pt x="32118" y="25819"/>
                </a:lnTo>
                <a:lnTo>
                  <a:pt x="32308" y="16802"/>
                </a:lnTo>
                <a:lnTo>
                  <a:pt x="32486" y="7797"/>
                </a:lnTo>
                <a:lnTo>
                  <a:pt x="25387" y="342"/>
                </a:lnTo>
                <a:lnTo>
                  <a:pt x="16535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133412" y="4177267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708" y="0"/>
                </a:moveTo>
                <a:lnTo>
                  <a:pt x="342" y="7150"/>
                </a:lnTo>
                <a:lnTo>
                  <a:pt x="190" y="16167"/>
                </a:lnTo>
                <a:lnTo>
                  <a:pt x="0" y="25171"/>
                </a:lnTo>
                <a:lnTo>
                  <a:pt x="7048" y="32613"/>
                </a:lnTo>
                <a:lnTo>
                  <a:pt x="24803" y="32969"/>
                </a:lnTo>
                <a:lnTo>
                  <a:pt x="32118" y="25806"/>
                </a:lnTo>
                <a:lnTo>
                  <a:pt x="32486" y="7785"/>
                </a:lnTo>
                <a:lnTo>
                  <a:pt x="25400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133412" y="4177267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73" y="165"/>
                </a:moveTo>
                <a:lnTo>
                  <a:pt x="7708" y="0"/>
                </a:lnTo>
                <a:lnTo>
                  <a:pt x="342" y="7150"/>
                </a:lnTo>
                <a:lnTo>
                  <a:pt x="190" y="16167"/>
                </a:lnTo>
                <a:lnTo>
                  <a:pt x="0" y="25171"/>
                </a:lnTo>
                <a:lnTo>
                  <a:pt x="7048" y="32613"/>
                </a:lnTo>
                <a:lnTo>
                  <a:pt x="15938" y="32791"/>
                </a:lnTo>
                <a:lnTo>
                  <a:pt x="24803" y="32969"/>
                </a:lnTo>
                <a:lnTo>
                  <a:pt x="32118" y="25806"/>
                </a:lnTo>
                <a:lnTo>
                  <a:pt x="32308" y="16802"/>
                </a:lnTo>
                <a:lnTo>
                  <a:pt x="32486" y="7785"/>
                </a:lnTo>
                <a:lnTo>
                  <a:pt x="25400" y="342"/>
                </a:lnTo>
                <a:lnTo>
                  <a:pt x="16573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45450" y="4200707"/>
            <a:ext cx="32448" cy="32956"/>
          </a:xfrm>
          <a:custGeom>
            <a:avLst/>
            <a:gdLst/>
            <a:ahLst/>
            <a:cxnLst/>
            <a:rect l="l" t="t" r="r" b="b"/>
            <a:pathLst>
              <a:path w="32448" h="32956">
                <a:moveTo>
                  <a:pt x="7670" y="0"/>
                </a:moveTo>
                <a:lnTo>
                  <a:pt x="355" y="7162"/>
                </a:lnTo>
                <a:lnTo>
                  <a:pt x="165" y="16154"/>
                </a:lnTo>
                <a:lnTo>
                  <a:pt x="0" y="25171"/>
                </a:lnTo>
                <a:lnTo>
                  <a:pt x="7035" y="32613"/>
                </a:lnTo>
                <a:lnTo>
                  <a:pt x="24777" y="32956"/>
                </a:lnTo>
                <a:lnTo>
                  <a:pt x="32080" y="25806"/>
                </a:lnTo>
                <a:lnTo>
                  <a:pt x="32448" y="7785"/>
                </a:lnTo>
                <a:lnTo>
                  <a:pt x="25412" y="330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145450" y="4200707"/>
            <a:ext cx="32448" cy="32956"/>
          </a:xfrm>
          <a:custGeom>
            <a:avLst/>
            <a:gdLst/>
            <a:ahLst/>
            <a:cxnLst/>
            <a:rect l="l" t="t" r="r" b="b"/>
            <a:pathLst>
              <a:path w="32448" h="32956">
                <a:moveTo>
                  <a:pt x="16560" y="165"/>
                </a:moveTo>
                <a:lnTo>
                  <a:pt x="7670" y="0"/>
                </a:lnTo>
                <a:lnTo>
                  <a:pt x="355" y="7162"/>
                </a:lnTo>
                <a:lnTo>
                  <a:pt x="165" y="16154"/>
                </a:lnTo>
                <a:lnTo>
                  <a:pt x="0" y="25171"/>
                </a:lnTo>
                <a:lnTo>
                  <a:pt x="7035" y="32613"/>
                </a:lnTo>
                <a:lnTo>
                  <a:pt x="15925" y="32791"/>
                </a:lnTo>
                <a:lnTo>
                  <a:pt x="24777" y="32956"/>
                </a:lnTo>
                <a:lnTo>
                  <a:pt x="32080" y="25806"/>
                </a:lnTo>
                <a:lnTo>
                  <a:pt x="32270" y="16789"/>
                </a:lnTo>
                <a:lnTo>
                  <a:pt x="32448" y="7785"/>
                </a:lnTo>
                <a:lnTo>
                  <a:pt x="25412" y="330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204703" y="4225593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7696" y="0"/>
                </a:moveTo>
                <a:lnTo>
                  <a:pt x="355" y="7175"/>
                </a:lnTo>
                <a:lnTo>
                  <a:pt x="0" y="25184"/>
                </a:lnTo>
                <a:lnTo>
                  <a:pt x="7048" y="32626"/>
                </a:lnTo>
                <a:lnTo>
                  <a:pt x="24764" y="32969"/>
                </a:lnTo>
                <a:lnTo>
                  <a:pt x="32092" y="25806"/>
                </a:lnTo>
                <a:lnTo>
                  <a:pt x="32296" y="16802"/>
                </a:lnTo>
                <a:lnTo>
                  <a:pt x="32461" y="7797"/>
                </a:lnTo>
                <a:lnTo>
                  <a:pt x="25412" y="355"/>
                </a:lnTo>
                <a:lnTo>
                  <a:pt x="769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204703" y="4225593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16560" y="177"/>
                </a:moveTo>
                <a:lnTo>
                  <a:pt x="7696" y="0"/>
                </a:lnTo>
                <a:lnTo>
                  <a:pt x="355" y="7175"/>
                </a:lnTo>
                <a:lnTo>
                  <a:pt x="177" y="16179"/>
                </a:lnTo>
                <a:lnTo>
                  <a:pt x="0" y="25184"/>
                </a:lnTo>
                <a:lnTo>
                  <a:pt x="7048" y="32626"/>
                </a:lnTo>
                <a:lnTo>
                  <a:pt x="15913" y="32804"/>
                </a:lnTo>
                <a:lnTo>
                  <a:pt x="24764" y="32969"/>
                </a:lnTo>
                <a:lnTo>
                  <a:pt x="32092" y="25806"/>
                </a:lnTo>
                <a:lnTo>
                  <a:pt x="32296" y="16802"/>
                </a:lnTo>
                <a:lnTo>
                  <a:pt x="32461" y="7797"/>
                </a:lnTo>
                <a:lnTo>
                  <a:pt x="25412" y="355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176539" y="4217997"/>
            <a:ext cx="26555" cy="26974"/>
          </a:xfrm>
          <a:custGeom>
            <a:avLst/>
            <a:gdLst/>
            <a:ahLst/>
            <a:cxnLst/>
            <a:rect l="l" t="t" r="r" b="b"/>
            <a:pathLst>
              <a:path w="26555" h="26974">
                <a:moveTo>
                  <a:pt x="6273" y="0"/>
                </a:moveTo>
                <a:lnTo>
                  <a:pt x="292" y="5867"/>
                </a:lnTo>
                <a:lnTo>
                  <a:pt x="0" y="20599"/>
                </a:lnTo>
                <a:lnTo>
                  <a:pt x="5765" y="26695"/>
                </a:lnTo>
                <a:lnTo>
                  <a:pt x="20269" y="26974"/>
                </a:lnTo>
                <a:lnTo>
                  <a:pt x="26276" y="21120"/>
                </a:lnTo>
                <a:lnTo>
                  <a:pt x="26555" y="6388"/>
                </a:lnTo>
                <a:lnTo>
                  <a:pt x="20789" y="292"/>
                </a:lnTo>
                <a:lnTo>
                  <a:pt x="627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176539" y="4217997"/>
            <a:ext cx="26555" cy="26974"/>
          </a:xfrm>
          <a:custGeom>
            <a:avLst/>
            <a:gdLst/>
            <a:ahLst/>
            <a:cxnLst/>
            <a:rect l="l" t="t" r="r" b="b"/>
            <a:pathLst>
              <a:path w="26555" h="26974">
                <a:moveTo>
                  <a:pt x="13550" y="152"/>
                </a:moveTo>
                <a:lnTo>
                  <a:pt x="6273" y="0"/>
                </a:lnTo>
                <a:lnTo>
                  <a:pt x="292" y="5867"/>
                </a:lnTo>
                <a:lnTo>
                  <a:pt x="139" y="13233"/>
                </a:lnTo>
                <a:lnTo>
                  <a:pt x="0" y="20599"/>
                </a:lnTo>
                <a:lnTo>
                  <a:pt x="5765" y="26695"/>
                </a:lnTo>
                <a:lnTo>
                  <a:pt x="13030" y="26847"/>
                </a:lnTo>
                <a:lnTo>
                  <a:pt x="20269" y="26974"/>
                </a:lnTo>
                <a:lnTo>
                  <a:pt x="26276" y="21120"/>
                </a:lnTo>
                <a:lnTo>
                  <a:pt x="26428" y="13754"/>
                </a:lnTo>
                <a:lnTo>
                  <a:pt x="26555" y="6388"/>
                </a:lnTo>
                <a:lnTo>
                  <a:pt x="20789" y="292"/>
                </a:lnTo>
                <a:lnTo>
                  <a:pt x="13550" y="15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197221" y="4205447"/>
            <a:ext cx="26542" cy="26987"/>
          </a:xfrm>
          <a:custGeom>
            <a:avLst/>
            <a:gdLst/>
            <a:ahLst/>
            <a:cxnLst/>
            <a:rect l="l" t="t" r="r" b="b"/>
            <a:pathLst>
              <a:path w="26542" h="26987">
                <a:moveTo>
                  <a:pt x="6261" y="0"/>
                </a:moveTo>
                <a:lnTo>
                  <a:pt x="292" y="5880"/>
                </a:lnTo>
                <a:lnTo>
                  <a:pt x="0" y="20599"/>
                </a:lnTo>
                <a:lnTo>
                  <a:pt x="5765" y="26708"/>
                </a:lnTo>
                <a:lnTo>
                  <a:pt x="20281" y="26987"/>
                </a:lnTo>
                <a:lnTo>
                  <a:pt x="26301" y="21120"/>
                </a:lnTo>
                <a:lnTo>
                  <a:pt x="26542" y="6375"/>
                </a:lnTo>
                <a:lnTo>
                  <a:pt x="20802" y="292"/>
                </a:lnTo>
                <a:lnTo>
                  <a:pt x="626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197221" y="4205447"/>
            <a:ext cx="26542" cy="26987"/>
          </a:xfrm>
          <a:custGeom>
            <a:avLst/>
            <a:gdLst/>
            <a:ahLst/>
            <a:cxnLst/>
            <a:rect l="l" t="t" r="r" b="b"/>
            <a:pathLst>
              <a:path w="26542" h="26987">
                <a:moveTo>
                  <a:pt x="13525" y="152"/>
                </a:moveTo>
                <a:lnTo>
                  <a:pt x="6261" y="0"/>
                </a:lnTo>
                <a:lnTo>
                  <a:pt x="292" y="5880"/>
                </a:lnTo>
                <a:lnTo>
                  <a:pt x="152" y="13246"/>
                </a:lnTo>
                <a:lnTo>
                  <a:pt x="0" y="20599"/>
                </a:lnTo>
                <a:lnTo>
                  <a:pt x="5765" y="26708"/>
                </a:lnTo>
                <a:lnTo>
                  <a:pt x="13030" y="26847"/>
                </a:lnTo>
                <a:lnTo>
                  <a:pt x="20281" y="26987"/>
                </a:lnTo>
                <a:lnTo>
                  <a:pt x="26301" y="21120"/>
                </a:lnTo>
                <a:lnTo>
                  <a:pt x="26428" y="13754"/>
                </a:lnTo>
                <a:lnTo>
                  <a:pt x="26542" y="6375"/>
                </a:lnTo>
                <a:lnTo>
                  <a:pt x="20802" y="292"/>
                </a:lnTo>
                <a:lnTo>
                  <a:pt x="13525" y="152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173335" y="4192051"/>
            <a:ext cx="26555" cy="26974"/>
          </a:xfrm>
          <a:custGeom>
            <a:avLst/>
            <a:gdLst/>
            <a:ahLst/>
            <a:cxnLst/>
            <a:rect l="l" t="t" r="r" b="b"/>
            <a:pathLst>
              <a:path w="26555" h="26974">
                <a:moveTo>
                  <a:pt x="6261" y="0"/>
                </a:moveTo>
                <a:lnTo>
                  <a:pt x="254" y="5854"/>
                </a:lnTo>
                <a:lnTo>
                  <a:pt x="0" y="20586"/>
                </a:lnTo>
                <a:lnTo>
                  <a:pt x="5740" y="26695"/>
                </a:lnTo>
                <a:lnTo>
                  <a:pt x="20256" y="26974"/>
                </a:lnTo>
                <a:lnTo>
                  <a:pt x="26238" y="21107"/>
                </a:lnTo>
                <a:lnTo>
                  <a:pt x="26555" y="6362"/>
                </a:lnTo>
                <a:lnTo>
                  <a:pt x="20777" y="279"/>
                </a:lnTo>
                <a:lnTo>
                  <a:pt x="626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3335" y="4192051"/>
            <a:ext cx="26555" cy="26974"/>
          </a:xfrm>
          <a:custGeom>
            <a:avLst/>
            <a:gdLst/>
            <a:ahLst/>
            <a:cxnLst/>
            <a:rect l="l" t="t" r="r" b="b"/>
            <a:pathLst>
              <a:path w="26555" h="26974">
                <a:moveTo>
                  <a:pt x="13512" y="139"/>
                </a:moveTo>
                <a:lnTo>
                  <a:pt x="6261" y="0"/>
                </a:lnTo>
                <a:lnTo>
                  <a:pt x="254" y="5854"/>
                </a:lnTo>
                <a:lnTo>
                  <a:pt x="127" y="13220"/>
                </a:lnTo>
                <a:lnTo>
                  <a:pt x="0" y="20586"/>
                </a:lnTo>
                <a:lnTo>
                  <a:pt x="5740" y="26695"/>
                </a:lnTo>
                <a:lnTo>
                  <a:pt x="13004" y="26835"/>
                </a:lnTo>
                <a:lnTo>
                  <a:pt x="20256" y="26974"/>
                </a:lnTo>
                <a:lnTo>
                  <a:pt x="26238" y="21107"/>
                </a:lnTo>
                <a:lnTo>
                  <a:pt x="26403" y="13741"/>
                </a:lnTo>
                <a:lnTo>
                  <a:pt x="26555" y="6362"/>
                </a:lnTo>
                <a:lnTo>
                  <a:pt x="20777" y="279"/>
                </a:lnTo>
                <a:lnTo>
                  <a:pt x="13512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899275" y="4273801"/>
            <a:ext cx="26568" cy="26987"/>
          </a:xfrm>
          <a:custGeom>
            <a:avLst/>
            <a:gdLst/>
            <a:ahLst/>
            <a:cxnLst/>
            <a:rect l="l" t="t" r="r" b="b"/>
            <a:pathLst>
              <a:path w="26568" h="26987">
                <a:moveTo>
                  <a:pt x="6248" y="0"/>
                </a:moveTo>
                <a:lnTo>
                  <a:pt x="304" y="5867"/>
                </a:lnTo>
                <a:lnTo>
                  <a:pt x="0" y="20599"/>
                </a:lnTo>
                <a:lnTo>
                  <a:pt x="5753" y="26682"/>
                </a:lnTo>
                <a:lnTo>
                  <a:pt x="20269" y="26987"/>
                </a:lnTo>
                <a:lnTo>
                  <a:pt x="26263" y="21120"/>
                </a:lnTo>
                <a:lnTo>
                  <a:pt x="26441" y="13766"/>
                </a:lnTo>
                <a:lnTo>
                  <a:pt x="26568" y="6375"/>
                </a:lnTo>
                <a:lnTo>
                  <a:pt x="20802" y="292"/>
                </a:lnTo>
                <a:lnTo>
                  <a:pt x="624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899275" y="4273801"/>
            <a:ext cx="26568" cy="26987"/>
          </a:xfrm>
          <a:custGeom>
            <a:avLst/>
            <a:gdLst/>
            <a:ahLst/>
            <a:cxnLst/>
            <a:rect l="l" t="t" r="r" b="b"/>
            <a:pathLst>
              <a:path w="26568" h="26987">
                <a:moveTo>
                  <a:pt x="13550" y="139"/>
                </a:moveTo>
                <a:lnTo>
                  <a:pt x="6248" y="0"/>
                </a:lnTo>
                <a:lnTo>
                  <a:pt x="304" y="5867"/>
                </a:lnTo>
                <a:lnTo>
                  <a:pt x="165" y="13233"/>
                </a:lnTo>
                <a:lnTo>
                  <a:pt x="0" y="20599"/>
                </a:lnTo>
                <a:lnTo>
                  <a:pt x="5753" y="26682"/>
                </a:lnTo>
                <a:lnTo>
                  <a:pt x="13017" y="26835"/>
                </a:lnTo>
                <a:lnTo>
                  <a:pt x="20269" y="26987"/>
                </a:lnTo>
                <a:lnTo>
                  <a:pt x="26263" y="21120"/>
                </a:lnTo>
                <a:lnTo>
                  <a:pt x="26441" y="13766"/>
                </a:lnTo>
                <a:lnTo>
                  <a:pt x="26568" y="6375"/>
                </a:lnTo>
                <a:lnTo>
                  <a:pt x="20802" y="292"/>
                </a:lnTo>
                <a:lnTo>
                  <a:pt x="13550" y="13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936662" y="4217651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670" y="0"/>
                </a:moveTo>
                <a:lnTo>
                  <a:pt x="342" y="7162"/>
                </a:lnTo>
                <a:lnTo>
                  <a:pt x="190" y="16179"/>
                </a:lnTo>
                <a:lnTo>
                  <a:pt x="0" y="25171"/>
                </a:lnTo>
                <a:lnTo>
                  <a:pt x="7023" y="32613"/>
                </a:lnTo>
                <a:lnTo>
                  <a:pt x="24790" y="32969"/>
                </a:lnTo>
                <a:lnTo>
                  <a:pt x="32105" y="25806"/>
                </a:lnTo>
                <a:lnTo>
                  <a:pt x="32473" y="7785"/>
                </a:lnTo>
                <a:lnTo>
                  <a:pt x="25399" y="342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936662" y="4217651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48" y="165"/>
                </a:moveTo>
                <a:lnTo>
                  <a:pt x="7670" y="0"/>
                </a:lnTo>
                <a:lnTo>
                  <a:pt x="342" y="7162"/>
                </a:lnTo>
                <a:lnTo>
                  <a:pt x="190" y="16179"/>
                </a:lnTo>
                <a:lnTo>
                  <a:pt x="0" y="25171"/>
                </a:lnTo>
                <a:lnTo>
                  <a:pt x="7023" y="32613"/>
                </a:lnTo>
                <a:lnTo>
                  <a:pt x="15925" y="32791"/>
                </a:lnTo>
                <a:lnTo>
                  <a:pt x="24790" y="32969"/>
                </a:lnTo>
                <a:lnTo>
                  <a:pt x="32105" y="25806"/>
                </a:lnTo>
                <a:lnTo>
                  <a:pt x="32283" y="16789"/>
                </a:lnTo>
                <a:lnTo>
                  <a:pt x="32473" y="7785"/>
                </a:lnTo>
                <a:lnTo>
                  <a:pt x="25399" y="342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879289" y="4327122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7658" y="0"/>
                </a:moveTo>
                <a:lnTo>
                  <a:pt x="330" y="7162"/>
                </a:lnTo>
                <a:lnTo>
                  <a:pt x="0" y="25171"/>
                </a:lnTo>
                <a:lnTo>
                  <a:pt x="7035" y="32626"/>
                </a:lnTo>
                <a:lnTo>
                  <a:pt x="24803" y="32969"/>
                </a:lnTo>
                <a:lnTo>
                  <a:pt x="32092" y="25806"/>
                </a:lnTo>
                <a:lnTo>
                  <a:pt x="32461" y="7797"/>
                </a:lnTo>
                <a:lnTo>
                  <a:pt x="25425" y="342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879289" y="4327122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16560" y="165"/>
                </a:moveTo>
                <a:lnTo>
                  <a:pt x="7658" y="0"/>
                </a:lnTo>
                <a:lnTo>
                  <a:pt x="330" y="7162"/>
                </a:lnTo>
                <a:lnTo>
                  <a:pt x="165" y="16179"/>
                </a:lnTo>
                <a:lnTo>
                  <a:pt x="0" y="25171"/>
                </a:lnTo>
                <a:lnTo>
                  <a:pt x="7035" y="32626"/>
                </a:lnTo>
                <a:lnTo>
                  <a:pt x="15925" y="32804"/>
                </a:lnTo>
                <a:lnTo>
                  <a:pt x="24803" y="32969"/>
                </a:lnTo>
                <a:lnTo>
                  <a:pt x="32092" y="25806"/>
                </a:lnTo>
                <a:lnTo>
                  <a:pt x="32283" y="16802"/>
                </a:lnTo>
                <a:lnTo>
                  <a:pt x="32461" y="7797"/>
                </a:lnTo>
                <a:lnTo>
                  <a:pt x="25425" y="342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858668" y="4363413"/>
            <a:ext cx="32461" cy="32956"/>
          </a:xfrm>
          <a:custGeom>
            <a:avLst/>
            <a:gdLst/>
            <a:ahLst/>
            <a:cxnLst/>
            <a:rect l="l" t="t" r="r" b="b"/>
            <a:pathLst>
              <a:path w="32461" h="32956">
                <a:moveTo>
                  <a:pt x="7658" y="0"/>
                </a:moveTo>
                <a:lnTo>
                  <a:pt x="330" y="7150"/>
                </a:lnTo>
                <a:lnTo>
                  <a:pt x="0" y="25171"/>
                </a:lnTo>
                <a:lnTo>
                  <a:pt x="7023" y="32626"/>
                </a:lnTo>
                <a:lnTo>
                  <a:pt x="24764" y="32956"/>
                </a:lnTo>
                <a:lnTo>
                  <a:pt x="32105" y="25793"/>
                </a:lnTo>
                <a:lnTo>
                  <a:pt x="32461" y="7785"/>
                </a:lnTo>
                <a:lnTo>
                  <a:pt x="25412" y="342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858668" y="4363413"/>
            <a:ext cx="32461" cy="32956"/>
          </a:xfrm>
          <a:custGeom>
            <a:avLst/>
            <a:gdLst/>
            <a:ahLst/>
            <a:cxnLst/>
            <a:rect l="l" t="t" r="r" b="b"/>
            <a:pathLst>
              <a:path w="32461" h="32956">
                <a:moveTo>
                  <a:pt x="16560" y="165"/>
                </a:moveTo>
                <a:lnTo>
                  <a:pt x="7658" y="0"/>
                </a:lnTo>
                <a:lnTo>
                  <a:pt x="330" y="7150"/>
                </a:lnTo>
                <a:lnTo>
                  <a:pt x="165" y="16167"/>
                </a:lnTo>
                <a:lnTo>
                  <a:pt x="0" y="25171"/>
                </a:lnTo>
                <a:lnTo>
                  <a:pt x="7023" y="32626"/>
                </a:lnTo>
                <a:lnTo>
                  <a:pt x="15938" y="32791"/>
                </a:lnTo>
                <a:lnTo>
                  <a:pt x="24764" y="32956"/>
                </a:lnTo>
                <a:lnTo>
                  <a:pt x="32105" y="25793"/>
                </a:lnTo>
                <a:lnTo>
                  <a:pt x="32283" y="16789"/>
                </a:lnTo>
                <a:lnTo>
                  <a:pt x="32461" y="7785"/>
                </a:lnTo>
                <a:lnTo>
                  <a:pt x="25412" y="342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856068" y="4401125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7683" y="0"/>
                </a:moveTo>
                <a:lnTo>
                  <a:pt x="355" y="7162"/>
                </a:lnTo>
                <a:lnTo>
                  <a:pt x="203" y="16167"/>
                </a:lnTo>
                <a:lnTo>
                  <a:pt x="0" y="25171"/>
                </a:lnTo>
                <a:lnTo>
                  <a:pt x="7048" y="32613"/>
                </a:lnTo>
                <a:lnTo>
                  <a:pt x="24777" y="32969"/>
                </a:lnTo>
                <a:lnTo>
                  <a:pt x="32105" y="25806"/>
                </a:lnTo>
                <a:lnTo>
                  <a:pt x="32448" y="7772"/>
                </a:lnTo>
                <a:lnTo>
                  <a:pt x="25399" y="330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856068" y="4401125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16548" y="165"/>
                </a:moveTo>
                <a:lnTo>
                  <a:pt x="7683" y="0"/>
                </a:lnTo>
                <a:lnTo>
                  <a:pt x="355" y="7162"/>
                </a:lnTo>
                <a:lnTo>
                  <a:pt x="203" y="16167"/>
                </a:lnTo>
                <a:lnTo>
                  <a:pt x="0" y="25171"/>
                </a:lnTo>
                <a:lnTo>
                  <a:pt x="7048" y="32613"/>
                </a:lnTo>
                <a:lnTo>
                  <a:pt x="15913" y="32791"/>
                </a:lnTo>
                <a:lnTo>
                  <a:pt x="24777" y="32969"/>
                </a:lnTo>
                <a:lnTo>
                  <a:pt x="32105" y="25806"/>
                </a:lnTo>
                <a:lnTo>
                  <a:pt x="32283" y="16802"/>
                </a:lnTo>
                <a:lnTo>
                  <a:pt x="32448" y="7772"/>
                </a:lnTo>
                <a:lnTo>
                  <a:pt x="25399" y="330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824882" y="4381078"/>
            <a:ext cx="32423" cy="32969"/>
          </a:xfrm>
          <a:custGeom>
            <a:avLst/>
            <a:gdLst/>
            <a:ahLst/>
            <a:cxnLst/>
            <a:rect l="l" t="t" r="r" b="b"/>
            <a:pathLst>
              <a:path w="32423" h="32969">
                <a:moveTo>
                  <a:pt x="7645" y="0"/>
                </a:moveTo>
                <a:lnTo>
                  <a:pt x="317" y="7175"/>
                </a:lnTo>
                <a:lnTo>
                  <a:pt x="0" y="25184"/>
                </a:lnTo>
                <a:lnTo>
                  <a:pt x="7010" y="32626"/>
                </a:lnTo>
                <a:lnTo>
                  <a:pt x="24752" y="32969"/>
                </a:lnTo>
                <a:lnTo>
                  <a:pt x="32067" y="25819"/>
                </a:lnTo>
                <a:lnTo>
                  <a:pt x="32270" y="16802"/>
                </a:lnTo>
                <a:lnTo>
                  <a:pt x="32423" y="7797"/>
                </a:lnTo>
                <a:lnTo>
                  <a:pt x="25361" y="355"/>
                </a:lnTo>
                <a:lnTo>
                  <a:pt x="764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824882" y="4381078"/>
            <a:ext cx="32423" cy="32969"/>
          </a:xfrm>
          <a:custGeom>
            <a:avLst/>
            <a:gdLst/>
            <a:ahLst/>
            <a:cxnLst/>
            <a:rect l="l" t="t" r="r" b="b"/>
            <a:pathLst>
              <a:path w="32423" h="32969">
                <a:moveTo>
                  <a:pt x="16535" y="177"/>
                </a:moveTo>
                <a:lnTo>
                  <a:pt x="7645" y="0"/>
                </a:lnTo>
                <a:lnTo>
                  <a:pt x="317" y="7175"/>
                </a:lnTo>
                <a:lnTo>
                  <a:pt x="165" y="16167"/>
                </a:lnTo>
                <a:lnTo>
                  <a:pt x="0" y="25184"/>
                </a:lnTo>
                <a:lnTo>
                  <a:pt x="7010" y="32626"/>
                </a:lnTo>
                <a:lnTo>
                  <a:pt x="15887" y="32804"/>
                </a:lnTo>
                <a:lnTo>
                  <a:pt x="24752" y="32969"/>
                </a:lnTo>
                <a:lnTo>
                  <a:pt x="32067" y="25819"/>
                </a:lnTo>
                <a:lnTo>
                  <a:pt x="32270" y="16802"/>
                </a:lnTo>
                <a:lnTo>
                  <a:pt x="32423" y="7797"/>
                </a:lnTo>
                <a:lnTo>
                  <a:pt x="25361" y="355"/>
                </a:lnTo>
                <a:lnTo>
                  <a:pt x="16535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853874" y="4335532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721" y="0"/>
                </a:moveTo>
                <a:lnTo>
                  <a:pt x="355" y="7150"/>
                </a:lnTo>
                <a:lnTo>
                  <a:pt x="203" y="16167"/>
                </a:lnTo>
                <a:lnTo>
                  <a:pt x="0" y="25171"/>
                </a:lnTo>
                <a:lnTo>
                  <a:pt x="7061" y="32626"/>
                </a:lnTo>
                <a:lnTo>
                  <a:pt x="24828" y="32969"/>
                </a:lnTo>
                <a:lnTo>
                  <a:pt x="32130" y="25793"/>
                </a:lnTo>
                <a:lnTo>
                  <a:pt x="32486" y="7785"/>
                </a:lnTo>
                <a:lnTo>
                  <a:pt x="25438" y="342"/>
                </a:lnTo>
                <a:lnTo>
                  <a:pt x="772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853874" y="4335532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60" y="177"/>
                </a:moveTo>
                <a:lnTo>
                  <a:pt x="7721" y="0"/>
                </a:lnTo>
                <a:lnTo>
                  <a:pt x="355" y="7150"/>
                </a:lnTo>
                <a:lnTo>
                  <a:pt x="203" y="16167"/>
                </a:lnTo>
                <a:lnTo>
                  <a:pt x="0" y="25171"/>
                </a:lnTo>
                <a:lnTo>
                  <a:pt x="7061" y="32626"/>
                </a:lnTo>
                <a:lnTo>
                  <a:pt x="15938" y="32804"/>
                </a:lnTo>
                <a:lnTo>
                  <a:pt x="24828" y="32969"/>
                </a:lnTo>
                <a:lnTo>
                  <a:pt x="32130" y="25793"/>
                </a:lnTo>
                <a:lnTo>
                  <a:pt x="32308" y="16802"/>
                </a:lnTo>
                <a:lnTo>
                  <a:pt x="32486" y="7785"/>
                </a:lnTo>
                <a:lnTo>
                  <a:pt x="25438" y="342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893437" y="4537275"/>
            <a:ext cx="41829" cy="47341"/>
          </a:xfrm>
          <a:custGeom>
            <a:avLst/>
            <a:gdLst/>
            <a:ahLst/>
            <a:cxnLst/>
            <a:rect l="l" t="t" r="r" b="b"/>
            <a:pathLst>
              <a:path w="41829" h="47341">
                <a:moveTo>
                  <a:pt x="21965" y="0"/>
                </a:moveTo>
                <a:lnTo>
                  <a:pt x="8736" y="3803"/>
                </a:lnTo>
                <a:lnTo>
                  <a:pt x="0" y="14117"/>
                </a:lnTo>
                <a:lnTo>
                  <a:pt x="1071" y="31262"/>
                </a:lnTo>
                <a:lnTo>
                  <a:pt x="7363" y="42285"/>
                </a:lnTo>
                <a:lnTo>
                  <a:pt x="17259" y="47341"/>
                </a:lnTo>
                <a:lnTo>
                  <a:pt x="32233" y="44383"/>
                </a:lnTo>
                <a:lnTo>
                  <a:pt x="41829" y="35567"/>
                </a:lnTo>
                <a:lnTo>
                  <a:pt x="41632" y="17873"/>
                </a:lnTo>
                <a:lnTo>
                  <a:pt x="36269" y="6409"/>
                </a:lnTo>
                <a:lnTo>
                  <a:pt x="27303" y="766"/>
                </a:lnTo>
                <a:lnTo>
                  <a:pt x="2196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893437" y="4537275"/>
            <a:ext cx="41829" cy="47341"/>
          </a:xfrm>
          <a:custGeom>
            <a:avLst/>
            <a:gdLst/>
            <a:ahLst/>
            <a:cxnLst/>
            <a:rect l="l" t="t" r="r" b="b"/>
            <a:pathLst>
              <a:path w="41829" h="47341">
                <a:moveTo>
                  <a:pt x="21965" y="0"/>
                </a:moveTo>
                <a:lnTo>
                  <a:pt x="8736" y="3803"/>
                </a:lnTo>
                <a:lnTo>
                  <a:pt x="0" y="14117"/>
                </a:lnTo>
                <a:lnTo>
                  <a:pt x="1071" y="31262"/>
                </a:lnTo>
                <a:lnTo>
                  <a:pt x="7363" y="42285"/>
                </a:lnTo>
                <a:lnTo>
                  <a:pt x="17259" y="47341"/>
                </a:lnTo>
                <a:lnTo>
                  <a:pt x="32233" y="44383"/>
                </a:lnTo>
                <a:lnTo>
                  <a:pt x="41829" y="35567"/>
                </a:lnTo>
                <a:lnTo>
                  <a:pt x="41632" y="17873"/>
                </a:lnTo>
                <a:lnTo>
                  <a:pt x="36269" y="6409"/>
                </a:lnTo>
                <a:lnTo>
                  <a:pt x="27303" y="76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969916" y="4566553"/>
            <a:ext cx="32461" cy="32956"/>
          </a:xfrm>
          <a:custGeom>
            <a:avLst/>
            <a:gdLst/>
            <a:ahLst/>
            <a:cxnLst/>
            <a:rect l="l" t="t" r="r" b="b"/>
            <a:pathLst>
              <a:path w="32461" h="32956">
                <a:moveTo>
                  <a:pt x="7708" y="0"/>
                </a:moveTo>
                <a:lnTo>
                  <a:pt x="355" y="7162"/>
                </a:lnTo>
                <a:lnTo>
                  <a:pt x="0" y="25171"/>
                </a:lnTo>
                <a:lnTo>
                  <a:pt x="7035" y="32626"/>
                </a:lnTo>
                <a:lnTo>
                  <a:pt x="24777" y="32956"/>
                </a:lnTo>
                <a:lnTo>
                  <a:pt x="32130" y="25806"/>
                </a:lnTo>
                <a:lnTo>
                  <a:pt x="32461" y="7785"/>
                </a:lnTo>
                <a:lnTo>
                  <a:pt x="25425" y="330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969916" y="4566553"/>
            <a:ext cx="32461" cy="32956"/>
          </a:xfrm>
          <a:custGeom>
            <a:avLst/>
            <a:gdLst/>
            <a:ahLst/>
            <a:cxnLst/>
            <a:rect l="l" t="t" r="r" b="b"/>
            <a:pathLst>
              <a:path w="32461" h="32956">
                <a:moveTo>
                  <a:pt x="16560" y="165"/>
                </a:moveTo>
                <a:lnTo>
                  <a:pt x="7708" y="0"/>
                </a:lnTo>
                <a:lnTo>
                  <a:pt x="355" y="7162"/>
                </a:lnTo>
                <a:lnTo>
                  <a:pt x="177" y="16154"/>
                </a:lnTo>
                <a:lnTo>
                  <a:pt x="0" y="25171"/>
                </a:lnTo>
                <a:lnTo>
                  <a:pt x="7035" y="32626"/>
                </a:lnTo>
                <a:lnTo>
                  <a:pt x="15938" y="32804"/>
                </a:lnTo>
                <a:lnTo>
                  <a:pt x="24777" y="32956"/>
                </a:lnTo>
                <a:lnTo>
                  <a:pt x="32130" y="25806"/>
                </a:lnTo>
                <a:lnTo>
                  <a:pt x="32308" y="16789"/>
                </a:lnTo>
                <a:lnTo>
                  <a:pt x="32461" y="7785"/>
                </a:lnTo>
                <a:lnTo>
                  <a:pt x="25425" y="330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271841" y="4688984"/>
            <a:ext cx="32461" cy="32981"/>
          </a:xfrm>
          <a:custGeom>
            <a:avLst/>
            <a:gdLst/>
            <a:ahLst/>
            <a:cxnLst/>
            <a:rect l="l" t="t" r="r" b="b"/>
            <a:pathLst>
              <a:path w="32461" h="32981">
                <a:moveTo>
                  <a:pt x="7683" y="0"/>
                </a:moveTo>
                <a:lnTo>
                  <a:pt x="330" y="7162"/>
                </a:lnTo>
                <a:lnTo>
                  <a:pt x="177" y="16802"/>
                </a:lnTo>
                <a:lnTo>
                  <a:pt x="0" y="25184"/>
                </a:lnTo>
                <a:lnTo>
                  <a:pt x="7035" y="32626"/>
                </a:lnTo>
                <a:lnTo>
                  <a:pt x="24803" y="32981"/>
                </a:lnTo>
                <a:lnTo>
                  <a:pt x="32092" y="25806"/>
                </a:lnTo>
                <a:lnTo>
                  <a:pt x="32319" y="16167"/>
                </a:lnTo>
                <a:lnTo>
                  <a:pt x="32461" y="7785"/>
                </a:lnTo>
                <a:lnTo>
                  <a:pt x="25425" y="355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271841" y="4688984"/>
            <a:ext cx="32461" cy="32981"/>
          </a:xfrm>
          <a:custGeom>
            <a:avLst/>
            <a:gdLst/>
            <a:ahLst/>
            <a:cxnLst/>
            <a:rect l="l" t="t" r="r" b="b"/>
            <a:pathLst>
              <a:path w="32461" h="32981">
                <a:moveTo>
                  <a:pt x="16535" y="177"/>
                </a:moveTo>
                <a:lnTo>
                  <a:pt x="7683" y="0"/>
                </a:lnTo>
                <a:lnTo>
                  <a:pt x="330" y="7162"/>
                </a:lnTo>
                <a:lnTo>
                  <a:pt x="190" y="16167"/>
                </a:lnTo>
                <a:lnTo>
                  <a:pt x="0" y="25184"/>
                </a:lnTo>
                <a:lnTo>
                  <a:pt x="7035" y="32626"/>
                </a:lnTo>
                <a:lnTo>
                  <a:pt x="15913" y="32804"/>
                </a:lnTo>
                <a:lnTo>
                  <a:pt x="24803" y="32981"/>
                </a:lnTo>
                <a:lnTo>
                  <a:pt x="32092" y="25806"/>
                </a:lnTo>
                <a:lnTo>
                  <a:pt x="32308" y="16802"/>
                </a:lnTo>
                <a:lnTo>
                  <a:pt x="32461" y="7785"/>
                </a:lnTo>
                <a:lnTo>
                  <a:pt x="25425" y="355"/>
                </a:lnTo>
                <a:lnTo>
                  <a:pt x="16535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299172" y="4717585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7658" y="0"/>
                </a:moveTo>
                <a:lnTo>
                  <a:pt x="330" y="7150"/>
                </a:lnTo>
                <a:lnTo>
                  <a:pt x="0" y="25158"/>
                </a:lnTo>
                <a:lnTo>
                  <a:pt x="7023" y="32613"/>
                </a:lnTo>
                <a:lnTo>
                  <a:pt x="24790" y="32969"/>
                </a:lnTo>
                <a:lnTo>
                  <a:pt x="32105" y="25780"/>
                </a:lnTo>
                <a:lnTo>
                  <a:pt x="32448" y="7785"/>
                </a:lnTo>
                <a:lnTo>
                  <a:pt x="25399" y="342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299172" y="4717585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16548" y="165"/>
                </a:moveTo>
                <a:lnTo>
                  <a:pt x="7658" y="0"/>
                </a:lnTo>
                <a:lnTo>
                  <a:pt x="330" y="7150"/>
                </a:lnTo>
                <a:lnTo>
                  <a:pt x="177" y="16154"/>
                </a:lnTo>
                <a:lnTo>
                  <a:pt x="0" y="25158"/>
                </a:lnTo>
                <a:lnTo>
                  <a:pt x="7023" y="32613"/>
                </a:lnTo>
                <a:lnTo>
                  <a:pt x="15900" y="32791"/>
                </a:lnTo>
                <a:lnTo>
                  <a:pt x="24790" y="32969"/>
                </a:lnTo>
                <a:lnTo>
                  <a:pt x="32105" y="25780"/>
                </a:lnTo>
                <a:lnTo>
                  <a:pt x="32283" y="16802"/>
                </a:lnTo>
                <a:lnTo>
                  <a:pt x="32448" y="7785"/>
                </a:lnTo>
                <a:lnTo>
                  <a:pt x="25399" y="342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352033" y="4757460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7670" y="0"/>
                </a:moveTo>
                <a:lnTo>
                  <a:pt x="330" y="7150"/>
                </a:lnTo>
                <a:lnTo>
                  <a:pt x="0" y="25184"/>
                </a:lnTo>
                <a:lnTo>
                  <a:pt x="7035" y="32626"/>
                </a:lnTo>
                <a:lnTo>
                  <a:pt x="24790" y="32969"/>
                </a:lnTo>
                <a:lnTo>
                  <a:pt x="32092" y="25806"/>
                </a:lnTo>
                <a:lnTo>
                  <a:pt x="32448" y="7772"/>
                </a:lnTo>
                <a:lnTo>
                  <a:pt x="25412" y="330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352033" y="4757460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16560" y="165"/>
                </a:moveTo>
                <a:lnTo>
                  <a:pt x="7670" y="0"/>
                </a:lnTo>
                <a:lnTo>
                  <a:pt x="330" y="7150"/>
                </a:lnTo>
                <a:lnTo>
                  <a:pt x="165" y="16167"/>
                </a:lnTo>
                <a:lnTo>
                  <a:pt x="0" y="25184"/>
                </a:lnTo>
                <a:lnTo>
                  <a:pt x="7035" y="32626"/>
                </a:lnTo>
                <a:lnTo>
                  <a:pt x="15913" y="32791"/>
                </a:lnTo>
                <a:lnTo>
                  <a:pt x="24790" y="32969"/>
                </a:lnTo>
                <a:lnTo>
                  <a:pt x="32092" y="25806"/>
                </a:lnTo>
                <a:lnTo>
                  <a:pt x="32270" y="16802"/>
                </a:lnTo>
                <a:lnTo>
                  <a:pt x="32448" y="7772"/>
                </a:lnTo>
                <a:lnTo>
                  <a:pt x="25412" y="330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451024" y="4799857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7708" y="0"/>
                </a:moveTo>
                <a:lnTo>
                  <a:pt x="342" y="7150"/>
                </a:lnTo>
                <a:lnTo>
                  <a:pt x="0" y="25184"/>
                </a:lnTo>
                <a:lnTo>
                  <a:pt x="7073" y="32626"/>
                </a:lnTo>
                <a:lnTo>
                  <a:pt x="24790" y="32969"/>
                </a:lnTo>
                <a:lnTo>
                  <a:pt x="32118" y="25819"/>
                </a:lnTo>
                <a:lnTo>
                  <a:pt x="32321" y="16802"/>
                </a:lnTo>
                <a:lnTo>
                  <a:pt x="32461" y="7797"/>
                </a:lnTo>
                <a:lnTo>
                  <a:pt x="25438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451024" y="4799857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16548" y="165"/>
                </a:moveTo>
                <a:lnTo>
                  <a:pt x="7708" y="0"/>
                </a:lnTo>
                <a:lnTo>
                  <a:pt x="342" y="7150"/>
                </a:lnTo>
                <a:lnTo>
                  <a:pt x="177" y="16179"/>
                </a:lnTo>
                <a:lnTo>
                  <a:pt x="0" y="25184"/>
                </a:lnTo>
                <a:lnTo>
                  <a:pt x="7073" y="32626"/>
                </a:lnTo>
                <a:lnTo>
                  <a:pt x="15925" y="32791"/>
                </a:lnTo>
                <a:lnTo>
                  <a:pt x="24790" y="32969"/>
                </a:lnTo>
                <a:lnTo>
                  <a:pt x="32118" y="25819"/>
                </a:lnTo>
                <a:lnTo>
                  <a:pt x="32321" y="16802"/>
                </a:lnTo>
                <a:lnTo>
                  <a:pt x="32461" y="7797"/>
                </a:lnTo>
                <a:lnTo>
                  <a:pt x="25438" y="342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571694" y="4877203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658" y="0"/>
                </a:moveTo>
                <a:lnTo>
                  <a:pt x="330" y="7175"/>
                </a:lnTo>
                <a:lnTo>
                  <a:pt x="0" y="25184"/>
                </a:lnTo>
                <a:lnTo>
                  <a:pt x="7023" y="32613"/>
                </a:lnTo>
                <a:lnTo>
                  <a:pt x="24752" y="32969"/>
                </a:lnTo>
                <a:lnTo>
                  <a:pt x="32092" y="25806"/>
                </a:lnTo>
                <a:lnTo>
                  <a:pt x="32257" y="16802"/>
                </a:lnTo>
                <a:lnTo>
                  <a:pt x="32473" y="7810"/>
                </a:lnTo>
                <a:lnTo>
                  <a:pt x="25387" y="355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571694" y="4877203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48" y="177"/>
                </a:moveTo>
                <a:lnTo>
                  <a:pt x="7658" y="0"/>
                </a:lnTo>
                <a:lnTo>
                  <a:pt x="330" y="7175"/>
                </a:lnTo>
                <a:lnTo>
                  <a:pt x="152" y="16179"/>
                </a:lnTo>
                <a:lnTo>
                  <a:pt x="0" y="25184"/>
                </a:lnTo>
                <a:lnTo>
                  <a:pt x="7023" y="32613"/>
                </a:lnTo>
                <a:lnTo>
                  <a:pt x="15900" y="32791"/>
                </a:lnTo>
                <a:lnTo>
                  <a:pt x="24752" y="32969"/>
                </a:lnTo>
                <a:lnTo>
                  <a:pt x="32092" y="25806"/>
                </a:lnTo>
                <a:lnTo>
                  <a:pt x="32257" y="16802"/>
                </a:lnTo>
                <a:lnTo>
                  <a:pt x="32473" y="7810"/>
                </a:lnTo>
                <a:lnTo>
                  <a:pt x="25387" y="355"/>
                </a:lnTo>
                <a:lnTo>
                  <a:pt x="16548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168083" y="4670501"/>
            <a:ext cx="32499" cy="32969"/>
          </a:xfrm>
          <a:custGeom>
            <a:avLst/>
            <a:gdLst/>
            <a:ahLst/>
            <a:cxnLst/>
            <a:rect l="l" t="t" r="r" b="b"/>
            <a:pathLst>
              <a:path w="32499" h="32969">
                <a:moveTo>
                  <a:pt x="7708" y="0"/>
                </a:moveTo>
                <a:lnTo>
                  <a:pt x="355" y="7162"/>
                </a:lnTo>
                <a:lnTo>
                  <a:pt x="0" y="25184"/>
                </a:lnTo>
                <a:lnTo>
                  <a:pt x="7086" y="32626"/>
                </a:lnTo>
                <a:lnTo>
                  <a:pt x="24815" y="32969"/>
                </a:lnTo>
                <a:lnTo>
                  <a:pt x="32131" y="25806"/>
                </a:lnTo>
                <a:lnTo>
                  <a:pt x="32499" y="7785"/>
                </a:lnTo>
                <a:lnTo>
                  <a:pt x="25463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168083" y="4670501"/>
            <a:ext cx="32499" cy="32969"/>
          </a:xfrm>
          <a:custGeom>
            <a:avLst/>
            <a:gdLst/>
            <a:ahLst/>
            <a:cxnLst/>
            <a:rect l="l" t="t" r="r" b="b"/>
            <a:pathLst>
              <a:path w="32499" h="32969">
                <a:moveTo>
                  <a:pt x="16573" y="177"/>
                </a:moveTo>
                <a:lnTo>
                  <a:pt x="7708" y="0"/>
                </a:lnTo>
                <a:lnTo>
                  <a:pt x="355" y="7162"/>
                </a:lnTo>
                <a:lnTo>
                  <a:pt x="190" y="16167"/>
                </a:lnTo>
                <a:lnTo>
                  <a:pt x="0" y="25184"/>
                </a:lnTo>
                <a:lnTo>
                  <a:pt x="7086" y="32626"/>
                </a:lnTo>
                <a:lnTo>
                  <a:pt x="15951" y="32804"/>
                </a:lnTo>
                <a:lnTo>
                  <a:pt x="24815" y="32969"/>
                </a:lnTo>
                <a:lnTo>
                  <a:pt x="32131" y="25806"/>
                </a:lnTo>
                <a:lnTo>
                  <a:pt x="32308" y="16802"/>
                </a:lnTo>
                <a:lnTo>
                  <a:pt x="32499" y="7785"/>
                </a:lnTo>
                <a:lnTo>
                  <a:pt x="25463" y="342"/>
                </a:lnTo>
                <a:lnTo>
                  <a:pt x="16573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981912" y="4593366"/>
            <a:ext cx="32486" cy="32981"/>
          </a:xfrm>
          <a:custGeom>
            <a:avLst/>
            <a:gdLst/>
            <a:ahLst/>
            <a:cxnLst/>
            <a:rect l="l" t="t" r="r" b="b"/>
            <a:pathLst>
              <a:path w="32486" h="32981">
                <a:moveTo>
                  <a:pt x="7683" y="0"/>
                </a:moveTo>
                <a:lnTo>
                  <a:pt x="368" y="7162"/>
                </a:lnTo>
                <a:lnTo>
                  <a:pt x="0" y="25184"/>
                </a:lnTo>
                <a:lnTo>
                  <a:pt x="7035" y="32639"/>
                </a:lnTo>
                <a:lnTo>
                  <a:pt x="24803" y="32981"/>
                </a:lnTo>
                <a:lnTo>
                  <a:pt x="32118" y="25806"/>
                </a:lnTo>
                <a:lnTo>
                  <a:pt x="32486" y="7797"/>
                </a:lnTo>
                <a:lnTo>
                  <a:pt x="25438" y="355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981912" y="4593366"/>
            <a:ext cx="32486" cy="32981"/>
          </a:xfrm>
          <a:custGeom>
            <a:avLst/>
            <a:gdLst/>
            <a:ahLst/>
            <a:cxnLst/>
            <a:rect l="l" t="t" r="r" b="b"/>
            <a:pathLst>
              <a:path w="32486" h="32981">
                <a:moveTo>
                  <a:pt x="16535" y="177"/>
                </a:moveTo>
                <a:lnTo>
                  <a:pt x="7683" y="0"/>
                </a:lnTo>
                <a:lnTo>
                  <a:pt x="368" y="7162"/>
                </a:lnTo>
                <a:lnTo>
                  <a:pt x="190" y="16179"/>
                </a:lnTo>
                <a:lnTo>
                  <a:pt x="0" y="25184"/>
                </a:lnTo>
                <a:lnTo>
                  <a:pt x="7035" y="32639"/>
                </a:lnTo>
                <a:lnTo>
                  <a:pt x="15925" y="32816"/>
                </a:lnTo>
                <a:lnTo>
                  <a:pt x="24803" y="32981"/>
                </a:lnTo>
                <a:lnTo>
                  <a:pt x="32118" y="25806"/>
                </a:lnTo>
                <a:lnTo>
                  <a:pt x="32308" y="16802"/>
                </a:lnTo>
                <a:lnTo>
                  <a:pt x="32486" y="7797"/>
                </a:lnTo>
                <a:lnTo>
                  <a:pt x="25438" y="355"/>
                </a:lnTo>
                <a:lnTo>
                  <a:pt x="16535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017656" y="4639390"/>
            <a:ext cx="32499" cy="32969"/>
          </a:xfrm>
          <a:custGeom>
            <a:avLst/>
            <a:gdLst/>
            <a:ahLst/>
            <a:cxnLst/>
            <a:rect l="l" t="t" r="r" b="b"/>
            <a:pathLst>
              <a:path w="32499" h="32969">
                <a:moveTo>
                  <a:pt x="7696" y="0"/>
                </a:moveTo>
                <a:lnTo>
                  <a:pt x="355" y="7162"/>
                </a:lnTo>
                <a:lnTo>
                  <a:pt x="203" y="16179"/>
                </a:lnTo>
                <a:lnTo>
                  <a:pt x="0" y="25171"/>
                </a:lnTo>
                <a:lnTo>
                  <a:pt x="7048" y="32626"/>
                </a:lnTo>
                <a:lnTo>
                  <a:pt x="24803" y="32969"/>
                </a:lnTo>
                <a:lnTo>
                  <a:pt x="32143" y="25806"/>
                </a:lnTo>
                <a:lnTo>
                  <a:pt x="32499" y="7797"/>
                </a:lnTo>
                <a:lnTo>
                  <a:pt x="25425" y="342"/>
                </a:lnTo>
                <a:lnTo>
                  <a:pt x="769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017656" y="4639390"/>
            <a:ext cx="32499" cy="32969"/>
          </a:xfrm>
          <a:custGeom>
            <a:avLst/>
            <a:gdLst/>
            <a:ahLst/>
            <a:cxnLst/>
            <a:rect l="l" t="t" r="r" b="b"/>
            <a:pathLst>
              <a:path w="32499" h="32969">
                <a:moveTo>
                  <a:pt x="16548" y="165"/>
                </a:moveTo>
                <a:lnTo>
                  <a:pt x="7696" y="0"/>
                </a:lnTo>
                <a:lnTo>
                  <a:pt x="355" y="7162"/>
                </a:lnTo>
                <a:lnTo>
                  <a:pt x="203" y="16179"/>
                </a:lnTo>
                <a:lnTo>
                  <a:pt x="0" y="25171"/>
                </a:lnTo>
                <a:lnTo>
                  <a:pt x="7048" y="32626"/>
                </a:lnTo>
                <a:lnTo>
                  <a:pt x="15913" y="32791"/>
                </a:lnTo>
                <a:lnTo>
                  <a:pt x="24803" y="32969"/>
                </a:lnTo>
                <a:lnTo>
                  <a:pt x="32143" y="25806"/>
                </a:lnTo>
                <a:lnTo>
                  <a:pt x="32321" y="16802"/>
                </a:lnTo>
                <a:lnTo>
                  <a:pt x="32499" y="7797"/>
                </a:lnTo>
                <a:lnTo>
                  <a:pt x="25425" y="342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064179" y="4637068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670" y="0"/>
                </a:moveTo>
                <a:lnTo>
                  <a:pt x="355" y="7162"/>
                </a:lnTo>
                <a:lnTo>
                  <a:pt x="0" y="25184"/>
                </a:lnTo>
                <a:lnTo>
                  <a:pt x="7035" y="32626"/>
                </a:lnTo>
                <a:lnTo>
                  <a:pt x="24764" y="32969"/>
                </a:lnTo>
                <a:lnTo>
                  <a:pt x="32118" y="25806"/>
                </a:lnTo>
                <a:lnTo>
                  <a:pt x="32473" y="7785"/>
                </a:lnTo>
                <a:lnTo>
                  <a:pt x="25399" y="342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064179" y="4637068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60" y="177"/>
                </a:moveTo>
                <a:lnTo>
                  <a:pt x="7670" y="0"/>
                </a:lnTo>
                <a:lnTo>
                  <a:pt x="355" y="7162"/>
                </a:lnTo>
                <a:lnTo>
                  <a:pt x="190" y="16167"/>
                </a:lnTo>
                <a:lnTo>
                  <a:pt x="0" y="25184"/>
                </a:lnTo>
                <a:lnTo>
                  <a:pt x="7035" y="32626"/>
                </a:lnTo>
                <a:lnTo>
                  <a:pt x="15900" y="32804"/>
                </a:lnTo>
                <a:lnTo>
                  <a:pt x="24764" y="32969"/>
                </a:lnTo>
                <a:lnTo>
                  <a:pt x="32118" y="25806"/>
                </a:lnTo>
                <a:lnTo>
                  <a:pt x="32296" y="16802"/>
                </a:lnTo>
                <a:lnTo>
                  <a:pt x="32473" y="7785"/>
                </a:lnTo>
                <a:lnTo>
                  <a:pt x="25399" y="342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044452" y="4614289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7708" y="0"/>
                </a:moveTo>
                <a:lnTo>
                  <a:pt x="330" y="7175"/>
                </a:lnTo>
                <a:lnTo>
                  <a:pt x="0" y="25184"/>
                </a:lnTo>
                <a:lnTo>
                  <a:pt x="7035" y="32639"/>
                </a:lnTo>
                <a:lnTo>
                  <a:pt x="24752" y="32969"/>
                </a:lnTo>
                <a:lnTo>
                  <a:pt x="32080" y="25806"/>
                </a:lnTo>
                <a:lnTo>
                  <a:pt x="32448" y="7797"/>
                </a:lnTo>
                <a:lnTo>
                  <a:pt x="25412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044452" y="4614289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16560" y="177"/>
                </a:moveTo>
                <a:lnTo>
                  <a:pt x="7708" y="0"/>
                </a:lnTo>
                <a:lnTo>
                  <a:pt x="330" y="7175"/>
                </a:lnTo>
                <a:lnTo>
                  <a:pt x="165" y="16167"/>
                </a:lnTo>
                <a:lnTo>
                  <a:pt x="0" y="25184"/>
                </a:lnTo>
                <a:lnTo>
                  <a:pt x="7035" y="32639"/>
                </a:lnTo>
                <a:lnTo>
                  <a:pt x="15913" y="32804"/>
                </a:lnTo>
                <a:lnTo>
                  <a:pt x="24752" y="32969"/>
                </a:lnTo>
                <a:lnTo>
                  <a:pt x="32080" y="25806"/>
                </a:lnTo>
                <a:lnTo>
                  <a:pt x="32270" y="16802"/>
                </a:lnTo>
                <a:lnTo>
                  <a:pt x="32448" y="7797"/>
                </a:lnTo>
                <a:lnTo>
                  <a:pt x="25412" y="342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6532675" y="4387931"/>
            <a:ext cx="32448" cy="32981"/>
          </a:xfrm>
          <a:custGeom>
            <a:avLst/>
            <a:gdLst/>
            <a:ahLst/>
            <a:cxnLst/>
            <a:rect l="l" t="t" r="r" b="b"/>
            <a:pathLst>
              <a:path w="32448" h="32981">
                <a:moveTo>
                  <a:pt x="7658" y="0"/>
                </a:moveTo>
                <a:lnTo>
                  <a:pt x="330" y="7162"/>
                </a:lnTo>
                <a:lnTo>
                  <a:pt x="0" y="25184"/>
                </a:lnTo>
                <a:lnTo>
                  <a:pt x="7035" y="32626"/>
                </a:lnTo>
                <a:lnTo>
                  <a:pt x="24739" y="32981"/>
                </a:lnTo>
                <a:lnTo>
                  <a:pt x="32080" y="25806"/>
                </a:lnTo>
                <a:lnTo>
                  <a:pt x="32448" y="7797"/>
                </a:lnTo>
                <a:lnTo>
                  <a:pt x="25412" y="342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532675" y="4387931"/>
            <a:ext cx="32448" cy="32981"/>
          </a:xfrm>
          <a:custGeom>
            <a:avLst/>
            <a:gdLst/>
            <a:ahLst/>
            <a:cxnLst/>
            <a:rect l="l" t="t" r="r" b="b"/>
            <a:pathLst>
              <a:path w="32448" h="32981">
                <a:moveTo>
                  <a:pt x="16560" y="177"/>
                </a:moveTo>
                <a:lnTo>
                  <a:pt x="7658" y="0"/>
                </a:lnTo>
                <a:lnTo>
                  <a:pt x="330" y="7162"/>
                </a:lnTo>
                <a:lnTo>
                  <a:pt x="165" y="16167"/>
                </a:lnTo>
                <a:lnTo>
                  <a:pt x="0" y="25184"/>
                </a:lnTo>
                <a:lnTo>
                  <a:pt x="7035" y="32626"/>
                </a:lnTo>
                <a:lnTo>
                  <a:pt x="15900" y="32804"/>
                </a:lnTo>
                <a:lnTo>
                  <a:pt x="24739" y="32981"/>
                </a:lnTo>
                <a:lnTo>
                  <a:pt x="32080" y="25806"/>
                </a:lnTo>
                <a:lnTo>
                  <a:pt x="32270" y="16802"/>
                </a:lnTo>
                <a:lnTo>
                  <a:pt x="32448" y="7797"/>
                </a:lnTo>
                <a:lnTo>
                  <a:pt x="25412" y="342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564507" y="4373991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734" y="0"/>
                </a:moveTo>
                <a:lnTo>
                  <a:pt x="355" y="7162"/>
                </a:lnTo>
                <a:lnTo>
                  <a:pt x="0" y="25184"/>
                </a:lnTo>
                <a:lnTo>
                  <a:pt x="7099" y="32626"/>
                </a:lnTo>
                <a:lnTo>
                  <a:pt x="24790" y="32969"/>
                </a:lnTo>
                <a:lnTo>
                  <a:pt x="32143" y="25793"/>
                </a:lnTo>
                <a:lnTo>
                  <a:pt x="32486" y="7785"/>
                </a:lnTo>
                <a:lnTo>
                  <a:pt x="25438" y="342"/>
                </a:lnTo>
                <a:lnTo>
                  <a:pt x="773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564507" y="4373991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86" y="177"/>
                </a:moveTo>
                <a:lnTo>
                  <a:pt x="7734" y="0"/>
                </a:lnTo>
                <a:lnTo>
                  <a:pt x="355" y="7162"/>
                </a:lnTo>
                <a:lnTo>
                  <a:pt x="177" y="16167"/>
                </a:lnTo>
                <a:lnTo>
                  <a:pt x="0" y="25184"/>
                </a:lnTo>
                <a:lnTo>
                  <a:pt x="7099" y="32626"/>
                </a:lnTo>
                <a:lnTo>
                  <a:pt x="15938" y="32791"/>
                </a:lnTo>
                <a:lnTo>
                  <a:pt x="24790" y="32969"/>
                </a:lnTo>
                <a:lnTo>
                  <a:pt x="32143" y="25793"/>
                </a:lnTo>
                <a:lnTo>
                  <a:pt x="32321" y="16802"/>
                </a:lnTo>
                <a:lnTo>
                  <a:pt x="32486" y="7785"/>
                </a:lnTo>
                <a:lnTo>
                  <a:pt x="25438" y="342"/>
                </a:lnTo>
                <a:lnTo>
                  <a:pt x="16586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535904" y="4357791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7708" y="0"/>
                </a:moveTo>
                <a:lnTo>
                  <a:pt x="355" y="7150"/>
                </a:lnTo>
                <a:lnTo>
                  <a:pt x="0" y="25171"/>
                </a:lnTo>
                <a:lnTo>
                  <a:pt x="7048" y="32613"/>
                </a:lnTo>
                <a:lnTo>
                  <a:pt x="24777" y="32969"/>
                </a:lnTo>
                <a:lnTo>
                  <a:pt x="32143" y="25793"/>
                </a:lnTo>
                <a:lnTo>
                  <a:pt x="32283" y="16802"/>
                </a:lnTo>
                <a:lnTo>
                  <a:pt x="32461" y="7797"/>
                </a:lnTo>
                <a:lnTo>
                  <a:pt x="25412" y="330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535904" y="4357791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16573" y="165"/>
                </a:moveTo>
                <a:lnTo>
                  <a:pt x="7708" y="0"/>
                </a:lnTo>
                <a:lnTo>
                  <a:pt x="355" y="7150"/>
                </a:lnTo>
                <a:lnTo>
                  <a:pt x="177" y="16179"/>
                </a:lnTo>
                <a:lnTo>
                  <a:pt x="0" y="25171"/>
                </a:lnTo>
                <a:lnTo>
                  <a:pt x="7048" y="32613"/>
                </a:lnTo>
                <a:lnTo>
                  <a:pt x="15913" y="32791"/>
                </a:lnTo>
                <a:lnTo>
                  <a:pt x="24777" y="32969"/>
                </a:lnTo>
                <a:lnTo>
                  <a:pt x="32143" y="25793"/>
                </a:lnTo>
                <a:lnTo>
                  <a:pt x="32283" y="16802"/>
                </a:lnTo>
                <a:lnTo>
                  <a:pt x="32461" y="7797"/>
                </a:lnTo>
                <a:lnTo>
                  <a:pt x="25412" y="330"/>
                </a:lnTo>
                <a:lnTo>
                  <a:pt x="16573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507552" y="4367476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683" y="0"/>
                </a:moveTo>
                <a:lnTo>
                  <a:pt x="355" y="7162"/>
                </a:lnTo>
                <a:lnTo>
                  <a:pt x="0" y="25184"/>
                </a:lnTo>
                <a:lnTo>
                  <a:pt x="7023" y="32626"/>
                </a:lnTo>
                <a:lnTo>
                  <a:pt x="24815" y="32969"/>
                </a:lnTo>
                <a:lnTo>
                  <a:pt x="32130" y="25806"/>
                </a:lnTo>
                <a:lnTo>
                  <a:pt x="32486" y="7785"/>
                </a:lnTo>
                <a:lnTo>
                  <a:pt x="25438" y="342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507552" y="4367476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48" y="177"/>
                </a:moveTo>
                <a:lnTo>
                  <a:pt x="7683" y="0"/>
                </a:lnTo>
                <a:lnTo>
                  <a:pt x="355" y="7162"/>
                </a:lnTo>
                <a:lnTo>
                  <a:pt x="190" y="16167"/>
                </a:lnTo>
                <a:lnTo>
                  <a:pt x="0" y="25184"/>
                </a:lnTo>
                <a:lnTo>
                  <a:pt x="7023" y="32626"/>
                </a:lnTo>
                <a:lnTo>
                  <a:pt x="15925" y="32791"/>
                </a:lnTo>
                <a:lnTo>
                  <a:pt x="24815" y="32969"/>
                </a:lnTo>
                <a:lnTo>
                  <a:pt x="32130" y="25806"/>
                </a:lnTo>
                <a:lnTo>
                  <a:pt x="32308" y="16802"/>
                </a:lnTo>
                <a:lnTo>
                  <a:pt x="32486" y="7785"/>
                </a:lnTo>
                <a:lnTo>
                  <a:pt x="25438" y="342"/>
                </a:lnTo>
                <a:lnTo>
                  <a:pt x="16548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485901" y="4348698"/>
            <a:ext cx="32461" cy="32981"/>
          </a:xfrm>
          <a:custGeom>
            <a:avLst/>
            <a:gdLst/>
            <a:ahLst/>
            <a:cxnLst/>
            <a:rect l="l" t="t" r="r" b="b"/>
            <a:pathLst>
              <a:path w="32461" h="32981">
                <a:moveTo>
                  <a:pt x="7670" y="0"/>
                </a:moveTo>
                <a:lnTo>
                  <a:pt x="355" y="7175"/>
                </a:lnTo>
                <a:lnTo>
                  <a:pt x="190" y="16192"/>
                </a:lnTo>
                <a:lnTo>
                  <a:pt x="0" y="25184"/>
                </a:lnTo>
                <a:lnTo>
                  <a:pt x="7023" y="32626"/>
                </a:lnTo>
                <a:lnTo>
                  <a:pt x="24765" y="32981"/>
                </a:lnTo>
                <a:lnTo>
                  <a:pt x="32118" y="25819"/>
                </a:lnTo>
                <a:lnTo>
                  <a:pt x="32461" y="7810"/>
                </a:lnTo>
                <a:lnTo>
                  <a:pt x="25412" y="355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485901" y="4348698"/>
            <a:ext cx="32461" cy="32981"/>
          </a:xfrm>
          <a:custGeom>
            <a:avLst/>
            <a:gdLst/>
            <a:ahLst/>
            <a:cxnLst/>
            <a:rect l="l" t="t" r="r" b="b"/>
            <a:pathLst>
              <a:path w="32461" h="32981">
                <a:moveTo>
                  <a:pt x="16535" y="177"/>
                </a:moveTo>
                <a:lnTo>
                  <a:pt x="7670" y="0"/>
                </a:lnTo>
                <a:lnTo>
                  <a:pt x="355" y="7175"/>
                </a:lnTo>
                <a:lnTo>
                  <a:pt x="190" y="16192"/>
                </a:lnTo>
                <a:lnTo>
                  <a:pt x="0" y="25184"/>
                </a:lnTo>
                <a:lnTo>
                  <a:pt x="7023" y="32626"/>
                </a:lnTo>
                <a:lnTo>
                  <a:pt x="15913" y="32804"/>
                </a:lnTo>
                <a:lnTo>
                  <a:pt x="24765" y="32981"/>
                </a:lnTo>
                <a:lnTo>
                  <a:pt x="32118" y="25819"/>
                </a:lnTo>
                <a:lnTo>
                  <a:pt x="32296" y="16814"/>
                </a:lnTo>
                <a:lnTo>
                  <a:pt x="32461" y="7810"/>
                </a:lnTo>
                <a:lnTo>
                  <a:pt x="25412" y="355"/>
                </a:lnTo>
                <a:lnTo>
                  <a:pt x="16535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449259" y="4362305"/>
            <a:ext cx="32448" cy="32943"/>
          </a:xfrm>
          <a:custGeom>
            <a:avLst/>
            <a:gdLst/>
            <a:ahLst/>
            <a:cxnLst/>
            <a:rect l="l" t="t" r="r" b="b"/>
            <a:pathLst>
              <a:path w="32448" h="32943">
                <a:moveTo>
                  <a:pt x="7670" y="0"/>
                </a:moveTo>
                <a:lnTo>
                  <a:pt x="368" y="7150"/>
                </a:lnTo>
                <a:lnTo>
                  <a:pt x="153" y="16789"/>
                </a:lnTo>
                <a:lnTo>
                  <a:pt x="0" y="25158"/>
                </a:lnTo>
                <a:lnTo>
                  <a:pt x="7035" y="32613"/>
                </a:lnTo>
                <a:lnTo>
                  <a:pt x="24765" y="32943"/>
                </a:lnTo>
                <a:lnTo>
                  <a:pt x="32092" y="25793"/>
                </a:lnTo>
                <a:lnTo>
                  <a:pt x="32448" y="7772"/>
                </a:lnTo>
                <a:lnTo>
                  <a:pt x="25438" y="330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449259" y="4362305"/>
            <a:ext cx="32448" cy="32943"/>
          </a:xfrm>
          <a:custGeom>
            <a:avLst/>
            <a:gdLst/>
            <a:ahLst/>
            <a:cxnLst/>
            <a:rect l="l" t="t" r="r" b="b"/>
            <a:pathLst>
              <a:path w="32448" h="32943">
                <a:moveTo>
                  <a:pt x="16535" y="165"/>
                </a:moveTo>
                <a:lnTo>
                  <a:pt x="7670" y="0"/>
                </a:lnTo>
                <a:lnTo>
                  <a:pt x="368" y="7150"/>
                </a:lnTo>
                <a:lnTo>
                  <a:pt x="165" y="16154"/>
                </a:lnTo>
                <a:lnTo>
                  <a:pt x="0" y="25158"/>
                </a:lnTo>
                <a:lnTo>
                  <a:pt x="7035" y="32613"/>
                </a:lnTo>
                <a:lnTo>
                  <a:pt x="15913" y="32765"/>
                </a:lnTo>
                <a:lnTo>
                  <a:pt x="24765" y="32943"/>
                </a:lnTo>
                <a:lnTo>
                  <a:pt x="32092" y="25793"/>
                </a:lnTo>
                <a:lnTo>
                  <a:pt x="32283" y="16789"/>
                </a:lnTo>
                <a:lnTo>
                  <a:pt x="32448" y="7772"/>
                </a:lnTo>
                <a:lnTo>
                  <a:pt x="25438" y="330"/>
                </a:lnTo>
                <a:lnTo>
                  <a:pt x="16535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418609" y="4352800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708" y="0"/>
                </a:moveTo>
                <a:lnTo>
                  <a:pt x="368" y="7162"/>
                </a:lnTo>
                <a:lnTo>
                  <a:pt x="0" y="25171"/>
                </a:lnTo>
                <a:lnTo>
                  <a:pt x="7061" y="32626"/>
                </a:lnTo>
                <a:lnTo>
                  <a:pt x="24790" y="32969"/>
                </a:lnTo>
                <a:lnTo>
                  <a:pt x="32156" y="25806"/>
                </a:lnTo>
                <a:lnTo>
                  <a:pt x="32308" y="16789"/>
                </a:lnTo>
                <a:lnTo>
                  <a:pt x="32486" y="7785"/>
                </a:lnTo>
                <a:lnTo>
                  <a:pt x="25425" y="330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418609" y="4352800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73" y="165"/>
                </a:moveTo>
                <a:lnTo>
                  <a:pt x="7708" y="0"/>
                </a:lnTo>
                <a:lnTo>
                  <a:pt x="368" y="7162"/>
                </a:lnTo>
                <a:lnTo>
                  <a:pt x="190" y="16154"/>
                </a:lnTo>
                <a:lnTo>
                  <a:pt x="0" y="25171"/>
                </a:lnTo>
                <a:lnTo>
                  <a:pt x="7061" y="32626"/>
                </a:lnTo>
                <a:lnTo>
                  <a:pt x="15938" y="32791"/>
                </a:lnTo>
                <a:lnTo>
                  <a:pt x="24790" y="32969"/>
                </a:lnTo>
                <a:lnTo>
                  <a:pt x="32156" y="25806"/>
                </a:lnTo>
                <a:lnTo>
                  <a:pt x="32308" y="16789"/>
                </a:lnTo>
                <a:lnTo>
                  <a:pt x="32486" y="7785"/>
                </a:lnTo>
                <a:lnTo>
                  <a:pt x="25425" y="330"/>
                </a:lnTo>
                <a:lnTo>
                  <a:pt x="16573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464750" y="4329139"/>
            <a:ext cx="32499" cy="32981"/>
          </a:xfrm>
          <a:custGeom>
            <a:avLst/>
            <a:gdLst/>
            <a:ahLst/>
            <a:cxnLst/>
            <a:rect l="l" t="t" r="r" b="b"/>
            <a:pathLst>
              <a:path w="32499" h="32981">
                <a:moveTo>
                  <a:pt x="7708" y="0"/>
                </a:moveTo>
                <a:lnTo>
                  <a:pt x="342" y="7175"/>
                </a:lnTo>
                <a:lnTo>
                  <a:pt x="215" y="16179"/>
                </a:lnTo>
                <a:lnTo>
                  <a:pt x="0" y="25196"/>
                </a:lnTo>
                <a:lnTo>
                  <a:pt x="7061" y="32626"/>
                </a:lnTo>
                <a:lnTo>
                  <a:pt x="24815" y="32981"/>
                </a:lnTo>
                <a:lnTo>
                  <a:pt x="32131" y="25806"/>
                </a:lnTo>
                <a:lnTo>
                  <a:pt x="32499" y="7797"/>
                </a:lnTo>
                <a:lnTo>
                  <a:pt x="25463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464750" y="4329139"/>
            <a:ext cx="32499" cy="32981"/>
          </a:xfrm>
          <a:custGeom>
            <a:avLst/>
            <a:gdLst/>
            <a:ahLst/>
            <a:cxnLst/>
            <a:rect l="l" t="t" r="r" b="b"/>
            <a:pathLst>
              <a:path w="32499" h="32981">
                <a:moveTo>
                  <a:pt x="16573" y="177"/>
                </a:moveTo>
                <a:lnTo>
                  <a:pt x="7708" y="0"/>
                </a:lnTo>
                <a:lnTo>
                  <a:pt x="342" y="7175"/>
                </a:lnTo>
                <a:lnTo>
                  <a:pt x="215" y="16179"/>
                </a:lnTo>
                <a:lnTo>
                  <a:pt x="0" y="25196"/>
                </a:lnTo>
                <a:lnTo>
                  <a:pt x="7061" y="32626"/>
                </a:lnTo>
                <a:lnTo>
                  <a:pt x="15951" y="32804"/>
                </a:lnTo>
                <a:lnTo>
                  <a:pt x="24815" y="32981"/>
                </a:lnTo>
                <a:lnTo>
                  <a:pt x="32131" y="25806"/>
                </a:lnTo>
                <a:lnTo>
                  <a:pt x="32321" y="16814"/>
                </a:lnTo>
                <a:lnTo>
                  <a:pt x="32499" y="7797"/>
                </a:lnTo>
                <a:lnTo>
                  <a:pt x="25463" y="342"/>
                </a:lnTo>
                <a:lnTo>
                  <a:pt x="16573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072228" y="5134025"/>
            <a:ext cx="31130" cy="30465"/>
          </a:xfrm>
          <a:custGeom>
            <a:avLst/>
            <a:gdLst/>
            <a:ahLst/>
            <a:cxnLst/>
            <a:rect l="l" t="t" r="r" b="b"/>
            <a:pathLst>
              <a:path w="31130" h="30465">
                <a:moveTo>
                  <a:pt x="20972" y="0"/>
                </a:moveTo>
                <a:lnTo>
                  <a:pt x="8318" y="820"/>
                </a:lnTo>
                <a:lnTo>
                  <a:pt x="323" y="9548"/>
                </a:lnTo>
                <a:lnTo>
                  <a:pt x="0" y="10536"/>
                </a:lnTo>
                <a:lnTo>
                  <a:pt x="1299" y="22670"/>
                </a:lnTo>
                <a:lnTo>
                  <a:pt x="10788" y="30465"/>
                </a:lnTo>
                <a:lnTo>
                  <a:pt x="23239" y="29387"/>
                </a:lnTo>
                <a:lnTo>
                  <a:pt x="31130" y="20292"/>
                </a:lnTo>
                <a:lnTo>
                  <a:pt x="30070" y="7928"/>
                </a:lnTo>
                <a:lnTo>
                  <a:pt x="20972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072228" y="5134025"/>
            <a:ext cx="31130" cy="30465"/>
          </a:xfrm>
          <a:custGeom>
            <a:avLst/>
            <a:gdLst/>
            <a:ahLst/>
            <a:cxnLst/>
            <a:rect l="l" t="t" r="r" b="b"/>
            <a:pathLst>
              <a:path w="31130" h="30465">
                <a:moveTo>
                  <a:pt x="0" y="10536"/>
                </a:moveTo>
                <a:lnTo>
                  <a:pt x="1299" y="22670"/>
                </a:lnTo>
                <a:lnTo>
                  <a:pt x="10788" y="30465"/>
                </a:lnTo>
                <a:lnTo>
                  <a:pt x="23239" y="29387"/>
                </a:lnTo>
                <a:lnTo>
                  <a:pt x="31130" y="20292"/>
                </a:lnTo>
                <a:lnTo>
                  <a:pt x="30070" y="7928"/>
                </a:lnTo>
                <a:lnTo>
                  <a:pt x="20972" y="0"/>
                </a:lnTo>
                <a:lnTo>
                  <a:pt x="8318" y="820"/>
                </a:lnTo>
                <a:lnTo>
                  <a:pt x="323" y="954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067128" y="5099604"/>
            <a:ext cx="31133" cy="30506"/>
          </a:xfrm>
          <a:custGeom>
            <a:avLst/>
            <a:gdLst/>
            <a:ahLst/>
            <a:cxnLst/>
            <a:rect l="l" t="t" r="r" b="b"/>
            <a:pathLst>
              <a:path w="31133" h="30506">
                <a:moveTo>
                  <a:pt x="20997" y="0"/>
                </a:moveTo>
                <a:lnTo>
                  <a:pt x="8340" y="824"/>
                </a:lnTo>
                <a:lnTo>
                  <a:pt x="336" y="9544"/>
                </a:lnTo>
                <a:lnTo>
                  <a:pt x="0" y="10564"/>
                </a:lnTo>
                <a:lnTo>
                  <a:pt x="1329" y="22696"/>
                </a:lnTo>
                <a:lnTo>
                  <a:pt x="10840" y="30506"/>
                </a:lnTo>
                <a:lnTo>
                  <a:pt x="23250" y="29414"/>
                </a:lnTo>
                <a:lnTo>
                  <a:pt x="31133" y="20298"/>
                </a:lnTo>
                <a:lnTo>
                  <a:pt x="30086" y="7941"/>
                </a:lnTo>
                <a:lnTo>
                  <a:pt x="20997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067128" y="5099604"/>
            <a:ext cx="31133" cy="30506"/>
          </a:xfrm>
          <a:custGeom>
            <a:avLst/>
            <a:gdLst/>
            <a:ahLst/>
            <a:cxnLst/>
            <a:rect l="l" t="t" r="r" b="b"/>
            <a:pathLst>
              <a:path w="31133" h="30506">
                <a:moveTo>
                  <a:pt x="0" y="10564"/>
                </a:moveTo>
                <a:lnTo>
                  <a:pt x="1329" y="22696"/>
                </a:lnTo>
                <a:lnTo>
                  <a:pt x="10840" y="30506"/>
                </a:lnTo>
                <a:lnTo>
                  <a:pt x="23250" y="29414"/>
                </a:lnTo>
                <a:lnTo>
                  <a:pt x="31133" y="20298"/>
                </a:lnTo>
                <a:lnTo>
                  <a:pt x="30086" y="7941"/>
                </a:lnTo>
                <a:lnTo>
                  <a:pt x="20997" y="0"/>
                </a:lnTo>
                <a:lnTo>
                  <a:pt x="8340" y="824"/>
                </a:lnTo>
                <a:lnTo>
                  <a:pt x="336" y="9544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043983" y="5122999"/>
            <a:ext cx="31131" cy="30455"/>
          </a:xfrm>
          <a:custGeom>
            <a:avLst/>
            <a:gdLst/>
            <a:ahLst/>
            <a:cxnLst/>
            <a:rect l="l" t="t" r="r" b="b"/>
            <a:pathLst>
              <a:path w="31131" h="30455">
                <a:moveTo>
                  <a:pt x="20989" y="0"/>
                </a:moveTo>
                <a:lnTo>
                  <a:pt x="8334" y="805"/>
                </a:lnTo>
                <a:lnTo>
                  <a:pt x="332" y="9516"/>
                </a:lnTo>
                <a:lnTo>
                  <a:pt x="0" y="10523"/>
                </a:lnTo>
                <a:lnTo>
                  <a:pt x="1315" y="22647"/>
                </a:lnTo>
                <a:lnTo>
                  <a:pt x="10833" y="30455"/>
                </a:lnTo>
                <a:lnTo>
                  <a:pt x="23248" y="29388"/>
                </a:lnTo>
                <a:lnTo>
                  <a:pt x="31131" y="20276"/>
                </a:lnTo>
                <a:lnTo>
                  <a:pt x="30089" y="7895"/>
                </a:lnTo>
                <a:lnTo>
                  <a:pt x="2098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043983" y="5122999"/>
            <a:ext cx="31131" cy="30455"/>
          </a:xfrm>
          <a:custGeom>
            <a:avLst/>
            <a:gdLst/>
            <a:ahLst/>
            <a:cxnLst/>
            <a:rect l="l" t="t" r="r" b="b"/>
            <a:pathLst>
              <a:path w="31131" h="30455">
                <a:moveTo>
                  <a:pt x="0" y="10523"/>
                </a:moveTo>
                <a:lnTo>
                  <a:pt x="1315" y="22647"/>
                </a:lnTo>
                <a:lnTo>
                  <a:pt x="10833" y="30455"/>
                </a:lnTo>
                <a:lnTo>
                  <a:pt x="23248" y="29388"/>
                </a:lnTo>
                <a:lnTo>
                  <a:pt x="31131" y="20276"/>
                </a:lnTo>
                <a:lnTo>
                  <a:pt x="30089" y="7895"/>
                </a:lnTo>
                <a:lnTo>
                  <a:pt x="20989" y="0"/>
                </a:lnTo>
                <a:lnTo>
                  <a:pt x="8334" y="805"/>
                </a:lnTo>
                <a:lnTo>
                  <a:pt x="332" y="951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045893" y="5152874"/>
            <a:ext cx="31135" cy="30485"/>
          </a:xfrm>
          <a:custGeom>
            <a:avLst/>
            <a:gdLst/>
            <a:ahLst/>
            <a:cxnLst/>
            <a:rect l="l" t="t" r="r" b="b"/>
            <a:pathLst>
              <a:path w="31135" h="30485">
                <a:moveTo>
                  <a:pt x="21003" y="0"/>
                </a:moveTo>
                <a:lnTo>
                  <a:pt x="8358" y="798"/>
                </a:lnTo>
                <a:lnTo>
                  <a:pt x="349" y="9520"/>
                </a:lnTo>
                <a:lnTo>
                  <a:pt x="0" y="10582"/>
                </a:lnTo>
                <a:lnTo>
                  <a:pt x="1327" y="22694"/>
                </a:lnTo>
                <a:lnTo>
                  <a:pt x="10863" y="30485"/>
                </a:lnTo>
                <a:lnTo>
                  <a:pt x="23262" y="29421"/>
                </a:lnTo>
                <a:lnTo>
                  <a:pt x="31135" y="20285"/>
                </a:lnTo>
                <a:lnTo>
                  <a:pt x="30095" y="7911"/>
                </a:lnTo>
                <a:lnTo>
                  <a:pt x="2100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045893" y="5152874"/>
            <a:ext cx="31135" cy="30485"/>
          </a:xfrm>
          <a:custGeom>
            <a:avLst/>
            <a:gdLst/>
            <a:ahLst/>
            <a:cxnLst/>
            <a:rect l="l" t="t" r="r" b="b"/>
            <a:pathLst>
              <a:path w="31135" h="30485">
                <a:moveTo>
                  <a:pt x="0" y="10582"/>
                </a:moveTo>
                <a:lnTo>
                  <a:pt x="1327" y="22694"/>
                </a:lnTo>
                <a:lnTo>
                  <a:pt x="10863" y="30485"/>
                </a:lnTo>
                <a:lnTo>
                  <a:pt x="23262" y="29421"/>
                </a:lnTo>
                <a:lnTo>
                  <a:pt x="31135" y="20285"/>
                </a:lnTo>
                <a:lnTo>
                  <a:pt x="30095" y="7911"/>
                </a:lnTo>
                <a:lnTo>
                  <a:pt x="21003" y="0"/>
                </a:lnTo>
                <a:lnTo>
                  <a:pt x="8358" y="798"/>
                </a:lnTo>
                <a:lnTo>
                  <a:pt x="349" y="952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022099" y="5168843"/>
            <a:ext cx="31149" cy="30485"/>
          </a:xfrm>
          <a:custGeom>
            <a:avLst/>
            <a:gdLst/>
            <a:ahLst/>
            <a:cxnLst/>
            <a:rect l="l" t="t" r="r" b="b"/>
            <a:pathLst>
              <a:path w="31149" h="30485">
                <a:moveTo>
                  <a:pt x="20975" y="0"/>
                </a:moveTo>
                <a:lnTo>
                  <a:pt x="8341" y="829"/>
                </a:lnTo>
                <a:lnTo>
                  <a:pt x="335" y="9571"/>
                </a:lnTo>
                <a:lnTo>
                  <a:pt x="0" y="10591"/>
                </a:lnTo>
                <a:lnTo>
                  <a:pt x="1329" y="22706"/>
                </a:lnTo>
                <a:lnTo>
                  <a:pt x="10873" y="30485"/>
                </a:lnTo>
                <a:lnTo>
                  <a:pt x="23286" y="29412"/>
                </a:lnTo>
                <a:lnTo>
                  <a:pt x="31149" y="20267"/>
                </a:lnTo>
                <a:lnTo>
                  <a:pt x="30091" y="7919"/>
                </a:lnTo>
                <a:lnTo>
                  <a:pt x="2097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022099" y="5168843"/>
            <a:ext cx="31149" cy="30485"/>
          </a:xfrm>
          <a:custGeom>
            <a:avLst/>
            <a:gdLst/>
            <a:ahLst/>
            <a:cxnLst/>
            <a:rect l="l" t="t" r="r" b="b"/>
            <a:pathLst>
              <a:path w="31149" h="30485">
                <a:moveTo>
                  <a:pt x="0" y="10591"/>
                </a:moveTo>
                <a:lnTo>
                  <a:pt x="1329" y="22706"/>
                </a:lnTo>
                <a:lnTo>
                  <a:pt x="10873" y="30485"/>
                </a:lnTo>
                <a:lnTo>
                  <a:pt x="23286" y="29412"/>
                </a:lnTo>
                <a:lnTo>
                  <a:pt x="31149" y="20267"/>
                </a:lnTo>
                <a:lnTo>
                  <a:pt x="30091" y="7919"/>
                </a:lnTo>
                <a:lnTo>
                  <a:pt x="20975" y="0"/>
                </a:lnTo>
                <a:lnTo>
                  <a:pt x="8341" y="829"/>
                </a:lnTo>
                <a:lnTo>
                  <a:pt x="335" y="9571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025596" y="5207762"/>
            <a:ext cx="31150" cy="30506"/>
          </a:xfrm>
          <a:custGeom>
            <a:avLst/>
            <a:gdLst/>
            <a:ahLst/>
            <a:cxnLst/>
            <a:rect l="l" t="t" r="r" b="b"/>
            <a:pathLst>
              <a:path w="31150" h="30506">
                <a:moveTo>
                  <a:pt x="20943" y="0"/>
                </a:moveTo>
                <a:lnTo>
                  <a:pt x="8313" y="837"/>
                </a:lnTo>
                <a:lnTo>
                  <a:pt x="320" y="9613"/>
                </a:lnTo>
                <a:lnTo>
                  <a:pt x="0" y="10596"/>
                </a:lnTo>
                <a:lnTo>
                  <a:pt x="1340" y="22714"/>
                </a:lnTo>
                <a:lnTo>
                  <a:pt x="10875" y="30506"/>
                </a:lnTo>
                <a:lnTo>
                  <a:pt x="23282" y="29408"/>
                </a:lnTo>
                <a:lnTo>
                  <a:pt x="31150" y="20255"/>
                </a:lnTo>
                <a:lnTo>
                  <a:pt x="30080" y="7922"/>
                </a:lnTo>
                <a:lnTo>
                  <a:pt x="2094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025596" y="5207762"/>
            <a:ext cx="31150" cy="30506"/>
          </a:xfrm>
          <a:custGeom>
            <a:avLst/>
            <a:gdLst/>
            <a:ahLst/>
            <a:cxnLst/>
            <a:rect l="l" t="t" r="r" b="b"/>
            <a:pathLst>
              <a:path w="31150" h="30506">
                <a:moveTo>
                  <a:pt x="0" y="10596"/>
                </a:moveTo>
                <a:lnTo>
                  <a:pt x="1340" y="22714"/>
                </a:lnTo>
                <a:lnTo>
                  <a:pt x="10875" y="30506"/>
                </a:lnTo>
                <a:lnTo>
                  <a:pt x="23282" y="29408"/>
                </a:lnTo>
                <a:lnTo>
                  <a:pt x="31150" y="20255"/>
                </a:lnTo>
                <a:lnTo>
                  <a:pt x="30080" y="7922"/>
                </a:lnTo>
                <a:lnTo>
                  <a:pt x="20943" y="0"/>
                </a:lnTo>
                <a:lnTo>
                  <a:pt x="8313" y="837"/>
                </a:lnTo>
                <a:lnTo>
                  <a:pt x="320" y="9613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997682" y="5184116"/>
            <a:ext cx="31129" cy="30461"/>
          </a:xfrm>
          <a:custGeom>
            <a:avLst/>
            <a:gdLst/>
            <a:ahLst/>
            <a:cxnLst/>
            <a:rect l="l" t="t" r="r" b="b"/>
            <a:pathLst>
              <a:path w="31129" h="30461">
                <a:moveTo>
                  <a:pt x="21020" y="0"/>
                </a:moveTo>
                <a:lnTo>
                  <a:pt x="8371" y="780"/>
                </a:lnTo>
                <a:lnTo>
                  <a:pt x="357" y="9479"/>
                </a:lnTo>
                <a:lnTo>
                  <a:pt x="0" y="10561"/>
                </a:lnTo>
                <a:lnTo>
                  <a:pt x="1313" y="22681"/>
                </a:lnTo>
                <a:lnTo>
                  <a:pt x="10847" y="30461"/>
                </a:lnTo>
                <a:lnTo>
                  <a:pt x="23233" y="29422"/>
                </a:lnTo>
                <a:lnTo>
                  <a:pt x="31129" y="20318"/>
                </a:lnTo>
                <a:lnTo>
                  <a:pt x="30089" y="7932"/>
                </a:lnTo>
                <a:lnTo>
                  <a:pt x="2102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997682" y="5184116"/>
            <a:ext cx="31129" cy="30461"/>
          </a:xfrm>
          <a:custGeom>
            <a:avLst/>
            <a:gdLst/>
            <a:ahLst/>
            <a:cxnLst/>
            <a:rect l="l" t="t" r="r" b="b"/>
            <a:pathLst>
              <a:path w="31129" h="30461">
                <a:moveTo>
                  <a:pt x="0" y="10561"/>
                </a:moveTo>
                <a:lnTo>
                  <a:pt x="1313" y="22681"/>
                </a:lnTo>
                <a:lnTo>
                  <a:pt x="10847" y="30461"/>
                </a:lnTo>
                <a:lnTo>
                  <a:pt x="23233" y="29422"/>
                </a:lnTo>
                <a:lnTo>
                  <a:pt x="31129" y="20318"/>
                </a:lnTo>
                <a:lnTo>
                  <a:pt x="30089" y="7932"/>
                </a:lnTo>
                <a:lnTo>
                  <a:pt x="21020" y="0"/>
                </a:lnTo>
                <a:lnTo>
                  <a:pt x="8371" y="780"/>
                </a:lnTo>
                <a:lnTo>
                  <a:pt x="357" y="947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983494" y="5359012"/>
            <a:ext cx="31130" cy="30465"/>
          </a:xfrm>
          <a:custGeom>
            <a:avLst/>
            <a:gdLst/>
            <a:ahLst/>
            <a:cxnLst/>
            <a:rect l="l" t="t" r="r" b="b"/>
            <a:pathLst>
              <a:path w="31130" h="30465">
                <a:moveTo>
                  <a:pt x="0" y="10536"/>
                </a:moveTo>
                <a:lnTo>
                  <a:pt x="1299" y="22670"/>
                </a:lnTo>
                <a:lnTo>
                  <a:pt x="10788" y="30465"/>
                </a:lnTo>
                <a:lnTo>
                  <a:pt x="23239" y="29387"/>
                </a:lnTo>
                <a:lnTo>
                  <a:pt x="31130" y="20292"/>
                </a:lnTo>
                <a:lnTo>
                  <a:pt x="30070" y="7928"/>
                </a:lnTo>
                <a:lnTo>
                  <a:pt x="20972" y="0"/>
                </a:lnTo>
                <a:lnTo>
                  <a:pt x="8318" y="820"/>
                </a:lnTo>
                <a:lnTo>
                  <a:pt x="323" y="954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955248" y="5347988"/>
            <a:ext cx="31131" cy="30455"/>
          </a:xfrm>
          <a:custGeom>
            <a:avLst/>
            <a:gdLst/>
            <a:ahLst/>
            <a:cxnLst/>
            <a:rect l="l" t="t" r="r" b="b"/>
            <a:pathLst>
              <a:path w="31131" h="30455">
                <a:moveTo>
                  <a:pt x="20989" y="0"/>
                </a:moveTo>
                <a:lnTo>
                  <a:pt x="8334" y="805"/>
                </a:lnTo>
                <a:lnTo>
                  <a:pt x="332" y="9516"/>
                </a:lnTo>
                <a:lnTo>
                  <a:pt x="0" y="10523"/>
                </a:lnTo>
                <a:lnTo>
                  <a:pt x="1315" y="22647"/>
                </a:lnTo>
                <a:lnTo>
                  <a:pt x="10833" y="30455"/>
                </a:lnTo>
                <a:lnTo>
                  <a:pt x="23248" y="29388"/>
                </a:lnTo>
                <a:lnTo>
                  <a:pt x="31131" y="20276"/>
                </a:lnTo>
                <a:lnTo>
                  <a:pt x="30089" y="7895"/>
                </a:lnTo>
                <a:lnTo>
                  <a:pt x="20989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955248" y="5347988"/>
            <a:ext cx="31131" cy="30455"/>
          </a:xfrm>
          <a:custGeom>
            <a:avLst/>
            <a:gdLst/>
            <a:ahLst/>
            <a:cxnLst/>
            <a:rect l="l" t="t" r="r" b="b"/>
            <a:pathLst>
              <a:path w="31131" h="30455">
                <a:moveTo>
                  <a:pt x="0" y="10523"/>
                </a:moveTo>
                <a:lnTo>
                  <a:pt x="1315" y="22647"/>
                </a:lnTo>
                <a:lnTo>
                  <a:pt x="10833" y="30455"/>
                </a:lnTo>
                <a:lnTo>
                  <a:pt x="23248" y="29388"/>
                </a:lnTo>
                <a:lnTo>
                  <a:pt x="31131" y="20276"/>
                </a:lnTo>
                <a:lnTo>
                  <a:pt x="30089" y="7895"/>
                </a:lnTo>
                <a:lnTo>
                  <a:pt x="20989" y="0"/>
                </a:lnTo>
                <a:lnTo>
                  <a:pt x="8334" y="805"/>
                </a:lnTo>
                <a:lnTo>
                  <a:pt x="332" y="9516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957159" y="5377862"/>
            <a:ext cx="31135" cy="30485"/>
          </a:xfrm>
          <a:custGeom>
            <a:avLst/>
            <a:gdLst/>
            <a:ahLst/>
            <a:cxnLst/>
            <a:rect l="l" t="t" r="r" b="b"/>
            <a:pathLst>
              <a:path w="31135" h="30485">
                <a:moveTo>
                  <a:pt x="0" y="10582"/>
                </a:moveTo>
                <a:lnTo>
                  <a:pt x="1327" y="22694"/>
                </a:lnTo>
                <a:lnTo>
                  <a:pt x="10863" y="30485"/>
                </a:lnTo>
                <a:lnTo>
                  <a:pt x="23262" y="29421"/>
                </a:lnTo>
                <a:lnTo>
                  <a:pt x="31135" y="20285"/>
                </a:lnTo>
                <a:lnTo>
                  <a:pt x="30095" y="7911"/>
                </a:lnTo>
                <a:lnTo>
                  <a:pt x="21003" y="0"/>
                </a:lnTo>
                <a:lnTo>
                  <a:pt x="8358" y="798"/>
                </a:lnTo>
                <a:lnTo>
                  <a:pt x="349" y="952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933364" y="5393829"/>
            <a:ext cx="31149" cy="30485"/>
          </a:xfrm>
          <a:custGeom>
            <a:avLst/>
            <a:gdLst/>
            <a:ahLst/>
            <a:cxnLst/>
            <a:rect l="l" t="t" r="r" b="b"/>
            <a:pathLst>
              <a:path w="31149" h="30485">
                <a:moveTo>
                  <a:pt x="20975" y="0"/>
                </a:moveTo>
                <a:lnTo>
                  <a:pt x="8341" y="829"/>
                </a:lnTo>
                <a:lnTo>
                  <a:pt x="335" y="9571"/>
                </a:lnTo>
                <a:lnTo>
                  <a:pt x="0" y="10591"/>
                </a:lnTo>
                <a:lnTo>
                  <a:pt x="1329" y="22706"/>
                </a:lnTo>
                <a:lnTo>
                  <a:pt x="10873" y="30485"/>
                </a:lnTo>
                <a:lnTo>
                  <a:pt x="23286" y="29412"/>
                </a:lnTo>
                <a:lnTo>
                  <a:pt x="31149" y="20267"/>
                </a:lnTo>
                <a:lnTo>
                  <a:pt x="30091" y="7919"/>
                </a:lnTo>
                <a:lnTo>
                  <a:pt x="2097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933364" y="5393829"/>
            <a:ext cx="31149" cy="30485"/>
          </a:xfrm>
          <a:custGeom>
            <a:avLst/>
            <a:gdLst/>
            <a:ahLst/>
            <a:cxnLst/>
            <a:rect l="l" t="t" r="r" b="b"/>
            <a:pathLst>
              <a:path w="31149" h="30485">
                <a:moveTo>
                  <a:pt x="0" y="10591"/>
                </a:moveTo>
                <a:lnTo>
                  <a:pt x="1329" y="22706"/>
                </a:lnTo>
                <a:lnTo>
                  <a:pt x="10873" y="30485"/>
                </a:lnTo>
                <a:lnTo>
                  <a:pt x="23286" y="29412"/>
                </a:lnTo>
                <a:lnTo>
                  <a:pt x="31149" y="20267"/>
                </a:lnTo>
                <a:lnTo>
                  <a:pt x="30091" y="7919"/>
                </a:lnTo>
                <a:lnTo>
                  <a:pt x="20975" y="0"/>
                </a:lnTo>
                <a:lnTo>
                  <a:pt x="8341" y="829"/>
                </a:lnTo>
                <a:lnTo>
                  <a:pt x="335" y="9571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936862" y="5432757"/>
            <a:ext cx="31149" cy="30506"/>
          </a:xfrm>
          <a:custGeom>
            <a:avLst/>
            <a:gdLst/>
            <a:ahLst/>
            <a:cxnLst/>
            <a:rect l="l" t="t" r="r" b="b"/>
            <a:pathLst>
              <a:path w="31149" h="30506">
                <a:moveTo>
                  <a:pt x="20936" y="0"/>
                </a:moveTo>
                <a:lnTo>
                  <a:pt x="8305" y="838"/>
                </a:lnTo>
                <a:lnTo>
                  <a:pt x="315" y="9618"/>
                </a:lnTo>
                <a:lnTo>
                  <a:pt x="0" y="10587"/>
                </a:lnTo>
                <a:lnTo>
                  <a:pt x="1338" y="22702"/>
                </a:lnTo>
                <a:lnTo>
                  <a:pt x="10865" y="30506"/>
                </a:lnTo>
                <a:lnTo>
                  <a:pt x="23280" y="29400"/>
                </a:lnTo>
                <a:lnTo>
                  <a:pt x="31149" y="20248"/>
                </a:lnTo>
                <a:lnTo>
                  <a:pt x="30078" y="7911"/>
                </a:lnTo>
                <a:lnTo>
                  <a:pt x="2093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936862" y="5432757"/>
            <a:ext cx="31149" cy="30506"/>
          </a:xfrm>
          <a:custGeom>
            <a:avLst/>
            <a:gdLst/>
            <a:ahLst/>
            <a:cxnLst/>
            <a:rect l="l" t="t" r="r" b="b"/>
            <a:pathLst>
              <a:path w="31149" h="30506">
                <a:moveTo>
                  <a:pt x="0" y="10587"/>
                </a:moveTo>
                <a:lnTo>
                  <a:pt x="1338" y="22702"/>
                </a:lnTo>
                <a:lnTo>
                  <a:pt x="10865" y="30506"/>
                </a:lnTo>
                <a:lnTo>
                  <a:pt x="23280" y="29400"/>
                </a:lnTo>
                <a:lnTo>
                  <a:pt x="31149" y="20248"/>
                </a:lnTo>
                <a:lnTo>
                  <a:pt x="30078" y="7911"/>
                </a:lnTo>
                <a:lnTo>
                  <a:pt x="20936" y="0"/>
                </a:lnTo>
                <a:lnTo>
                  <a:pt x="8305" y="838"/>
                </a:lnTo>
                <a:lnTo>
                  <a:pt x="315" y="9618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908949" y="5409103"/>
            <a:ext cx="31129" cy="30461"/>
          </a:xfrm>
          <a:custGeom>
            <a:avLst/>
            <a:gdLst/>
            <a:ahLst/>
            <a:cxnLst/>
            <a:rect l="l" t="t" r="r" b="b"/>
            <a:pathLst>
              <a:path w="31129" h="30461">
                <a:moveTo>
                  <a:pt x="21020" y="0"/>
                </a:moveTo>
                <a:lnTo>
                  <a:pt x="8371" y="780"/>
                </a:lnTo>
                <a:lnTo>
                  <a:pt x="357" y="9479"/>
                </a:lnTo>
                <a:lnTo>
                  <a:pt x="0" y="10562"/>
                </a:lnTo>
                <a:lnTo>
                  <a:pt x="1313" y="22681"/>
                </a:lnTo>
                <a:lnTo>
                  <a:pt x="10847" y="30461"/>
                </a:lnTo>
                <a:lnTo>
                  <a:pt x="23233" y="29422"/>
                </a:lnTo>
                <a:lnTo>
                  <a:pt x="31129" y="20318"/>
                </a:lnTo>
                <a:lnTo>
                  <a:pt x="30089" y="7927"/>
                </a:lnTo>
                <a:lnTo>
                  <a:pt x="2102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7908949" y="5409103"/>
            <a:ext cx="31129" cy="30461"/>
          </a:xfrm>
          <a:custGeom>
            <a:avLst/>
            <a:gdLst/>
            <a:ahLst/>
            <a:cxnLst/>
            <a:rect l="l" t="t" r="r" b="b"/>
            <a:pathLst>
              <a:path w="31129" h="30461">
                <a:moveTo>
                  <a:pt x="0" y="10562"/>
                </a:moveTo>
                <a:lnTo>
                  <a:pt x="1313" y="22681"/>
                </a:lnTo>
                <a:lnTo>
                  <a:pt x="10847" y="30461"/>
                </a:lnTo>
                <a:lnTo>
                  <a:pt x="23233" y="29422"/>
                </a:lnTo>
                <a:lnTo>
                  <a:pt x="31129" y="20318"/>
                </a:lnTo>
                <a:lnTo>
                  <a:pt x="30089" y="7927"/>
                </a:lnTo>
                <a:lnTo>
                  <a:pt x="21020" y="0"/>
                </a:lnTo>
                <a:lnTo>
                  <a:pt x="8371" y="780"/>
                </a:lnTo>
                <a:lnTo>
                  <a:pt x="357" y="9479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371501" y="4306013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658" y="0"/>
                </a:moveTo>
                <a:lnTo>
                  <a:pt x="355" y="7162"/>
                </a:lnTo>
                <a:lnTo>
                  <a:pt x="0" y="25171"/>
                </a:lnTo>
                <a:lnTo>
                  <a:pt x="7010" y="32626"/>
                </a:lnTo>
                <a:lnTo>
                  <a:pt x="24764" y="32969"/>
                </a:lnTo>
                <a:lnTo>
                  <a:pt x="32118" y="25806"/>
                </a:lnTo>
                <a:lnTo>
                  <a:pt x="32473" y="7785"/>
                </a:lnTo>
                <a:lnTo>
                  <a:pt x="25412" y="330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371501" y="4306013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22" y="165"/>
                </a:moveTo>
                <a:lnTo>
                  <a:pt x="7658" y="0"/>
                </a:lnTo>
                <a:lnTo>
                  <a:pt x="355" y="7162"/>
                </a:lnTo>
                <a:lnTo>
                  <a:pt x="190" y="16167"/>
                </a:lnTo>
                <a:lnTo>
                  <a:pt x="0" y="25171"/>
                </a:lnTo>
                <a:lnTo>
                  <a:pt x="7010" y="32626"/>
                </a:lnTo>
                <a:lnTo>
                  <a:pt x="15900" y="32791"/>
                </a:lnTo>
                <a:lnTo>
                  <a:pt x="24764" y="32969"/>
                </a:lnTo>
                <a:lnTo>
                  <a:pt x="32118" y="25806"/>
                </a:lnTo>
                <a:lnTo>
                  <a:pt x="32296" y="16802"/>
                </a:lnTo>
                <a:lnTo>
                  <a:pt x="32473" y="7785"/>
                </a:lnTo>
                <a:lnTo>
                  <a:pt x="25412" y="330"/>
                </a:lnTo>
                <a:lnTo>
                  <a:pt x="16522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349533" y="4288586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7658" y="0"/>
                </a:moveTo>
                <a:lnTo>
                  <a:pt x="355" y="7150"/>
                </a:lnTo>
                <a:lnTo>
                  <a:pt x="0" y="25184"/>
                </a:lnTo>
                <a:lnTo>
                  <a:pt x="7023" y="32626"/>
                </a:lnTo>
                <a:lnTo>
                  <a:pt x="24777" y="32969"/>
                </a:lnTo>
                <a:lnTo>
                  <a:pt x="32105" y="25806"/>
                </a:lnTo>
                <a:lnTo>
                  <a:pt x="32461" y="7785"/>
                </a:lnTo>
                <a:lnTo>
                  <a:pt x="25387" y="355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6349533" y="4288586"/>
            <a:ext cx="32461" cy="32969"/>
          </a:xfrm>
          <a:custGeom>
            <a:avLst/>
            <a:gdLst/>
            <a:ahLst/>
            <a:cxnLst/>
            <a:rect l="l" t="t" r="r" b="b"/>
            <a:pathLst>
              <a:path w="32461" h="32969">
                <a:moveTo>
                  <a:pt x="16535" y="165"/>
                </a:moveTo>
                <a:lnTo>
                  <a:pt x="7658" y="0"/>
                </a:lnTo>
                <a:lnTo>
                  <a:pt x="355" y="7150"/>
                </a:lnTo>
                <a:lnTo>
                  <a:pt x="177" y="16154"/>
                </a:lnTo>
                <a:lnTo>
                  <a:pt x="0" y="25184"/>
                </a:lnTo>
                <a:lnTo>
                  <a:pt x="7023" y="32626"/>
                </a:lnTo>
                <a:lnTo>
                  <a:pt x="15900" y="32791"/>
                </a:lnTo>
                <a:lnTo>
                  <a:pt x="24777" y="32969"/>
                </a:lnTo>
                <a:lnTo>
                  <a:pt x="32105" y="25806"/>
                </a:lnTo>
                <a:lnTo>
                  <a:pt x="32283" y="16802"/>
                </a:lnTo>
                <a:lnTo>
                  <a:pt x="32461" y="7785"/>
                </a:lnTo>
                <a:lnTo>
                  <a:pt x="25387" y="355"/>
                </a:lnTo>
                <a:lnTo>
                  <a:pt x="16535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323242" y="4260832"/>
            <a:ext cx="32448" cy="32956"/>
          </a:xfrm>
          <a:custGeom>
            <a:avLst/>
            <a:gdLst/>
            <a:ahLst/>
            <a:cxnLst/>
            <a:rect l="l" t="t" r="r" b="b"/>
            <a:pathLst>
              <a:path w="32448" h="32956">
                <a:moveTo>
                  <a:pt x="7670" y="0"/>
                </a:moveTo>
                <a:lnTo>
                  <a:pt x="355" y="7150"/>
                </a:lnTo>
                <a:lnTo>
                  <a:pt x="0" y="25171"/>
                </a:lnTo>
                <a:lnTo>
                  <a:pt x="7023" y="32613"/>
                </a:lnTo>
                <a:lnTo>
                  <a:pt x="24777" y="32956"/>
                </a:lnTo>
                <a:lnTo>
                  <a:pt x="32118" y="25819"/>
                </a:lnTo>
                <a:lnTo>
                  <a:pt x="32448" y="7785"/>
                </a:lnTo>
                <a:lnTo>
                  <a:pt x="25412" y="355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6323242" y="4260832"/>
            <a:ext cx="32448" cy="32956"/>
          </a:xfrm>
          <a:custGeom>
            <a:avLst/>
            <a:gdLst/>
            <a:ahLst/>
            <a:cxnLst/>
            <a:rect l="l" t="t" r="r" b="b"/>
            <a:pathLst>
              <a:path w="32448" h="32956">
                <a:moveTo>
                  <a:pt x="16560" y="165"/>
                </a:moveTo>
                <a:lnTo>
                  <a:pt x="7670" y="0"/>
                </a:lnTo>
                <a:lnTo>
                  <a:pt x="355" y="7150"/>
                </a:lnTo>
                <a:lnTo>
                  <a:pt x="177" y="16179"/>
                </a:lnTo>
                <a:lnTo>
                  <a:pt x="0" y="25171"/>
                </a:lnTo>
                <a:lnTo>
                  <a:pt x="7023" y="32613"/>
                </a:lnTo>
                <a:lnTo>
                  <a:pt x="15925" y="32791"/>
                </a:lnTo>
                <a:lnTo>
                  <a:pt x="24777" y="32956"/>
                </a:lnTo>
                <a:lnTo>
                  <a:pt x="32118" y="25819"/>
                </a:lnTo>
                <a:lnTo>
                  <a:pt x="32296" y="16789"/>
                </a:lnTo>
                <a:lnTo>
                  <a:pt x="32448" y="7785"/>
                </a:lnTo>
                <a:lnTo>
                  <a:pt x="25412" y="355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7523072" y="4837852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708" y="0"/>
                </a:moveTo>
                <a:lnTo>
                  <a:pt x="342" y="7150"/>
                </a:lnTo>
                <a:lnTo>
                  <a:pt x="0" y="25171"/>
                </a:lnTo>
                <a:lnTo>
                  <a:pt x="7048" y="32613"/>
                </a:lnTo>
                <a:lnTo>
                  <a:pt x="24803" y="32969"/>
                </a:lnTo>
                <a:lnTo>
                  <a:pt x="32118" y="25806"/>
                </a:lnTo>
                <a:lnTo>
                  <a:pt x="32473" y="7785"/>
                </a:lnTo>
                <a:lnTo>
                  <a:pt x="25450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7523072" y="4837852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73" y="165"/>
                </a:moveTo>
                <a:lnTo>
                  <a:pt x="7708" y="0"/>
                </a:lnTo>
                <a:lnTo>
                  <a:pt x="342" y="7150"/>
                </a:lnTo>
                <a:lnTo>
                  <a:pt x="165" y="16167"/>
                </a:lnTo>
                <a:lnTo>
                  <a:pt x="0" y="25171"/>
                </a:lnTo>
                <a:lnTo>
                  <a:pt x="7048" y="32613"/>
                </a:lnTo>
                <a:lnTo>
                  <a:pt x="15938" y="32791"/>
                </a:lnTo>
                <a:lnTo>
                  <a:pt x="24803" y="32969"/>
                </a:lnTo>
                <a:lnTo>
                  <a:pt x="32118" y="25806"/>
                </a:lnTo>
                <a:lnTo>
                  <a:pt x="32308" y="16789"/>
                </a:lnTo>
                <a:lnTo>
                  <a:pt x="32473" y="7785"/>
                </a:lnTo>
                <a:lnTo>
                  <a:pt x="25450" y="342"/>
                </a:lnTo>
                <a:lnTo>
                  <a:pt x="16573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477127" y="4811316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708" y="0"/>
                </a:moveTo>
                <a:lnTo>
                  <a:pt x="355" y="7162"/>
                </a:lnTo>
                <a:lnTo>
                  <a:pt x="0" y="25184"/>
                </a:lnTo>
                <a:lnTo>
                  <a:pt x="7035" y="32613"/>
                </a:lnTo>
                <a:lnTo>
                  <a:pt x="24803" y="32969"/>
                </a:lnTo>
                <a:lnTo>
                  <a:pt x="32118" y="25806"/>
                </a:lnTo>
                <a:lnTo>
                  <a:pt x="32334" y="16802"/>
                </a:lnTo>
                <a:lnTo>
                  <a:pt x="32486" y="7797"/>
                </a:lnTo>
                <a:lnTo>
                  <a:pt x="25425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7477127" y="4811316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60" y="177"/>
                </a:moveTo>
                <a:lnTo>
                  <a:pt x="7708" y="0"/>
                </a:lnTo>
                <a:lnTo>
                  <a:pt x="355" y="7162"/>
                </a:lnTo>
                <a:lnTo>
                  <a:pt x="177" y="16179"/>
                </a:lnTo>
                <a:lnTo>
                  <a:pt x="0" y="25184"/>
                </a:lnTo>
                <a:lnTo>
                  <a:pt x="7035" y="32613"/>
                </a:lnTo>
                <a:lnTo>
                  <a:pt x="15938" y="32804"/>
                </a:lnTo>
                <a:lnTo>
                  <a:pt x="24803" y="32969"/>
                </a:lnTo>
                <a:lnTo>
                  <a:pt x="32118" y="25806"/>
                </a:lnTo>
                <a:lnTo>
                  <a:pt x="32334" y="16802"/>
                </a:lnTo>
                <a:lnTo>
                  <a:pt x="32486" y="7797"/>
                </a:lnTo>
                <a:lnTo>
                  <a:pt x="25425" y="342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403334" y="4796921"/>
            <a:ext cx="32448" cy="32981"/>
          </a:xfrm>
          <a:custGeom>
            <a:avLst/>
            <a:gdLst/>
            <a:ahLst/>
            <a:cxnLst/>
            <a:rect l="l" t="t" r="r" b="b"/>
            <a:pathLst>
              <a:path w="32448" h="32981">
                <a:moveTo>
                  <a:pt x="7683" y="0"/>
                </a:moveTo>
                <a:lnTo>
                  <a:pt x="368" y="7162"/>
                </a:lnTo>
                <a:lnTo>
                  <a:pt x="203" y="16179"/>
                </a:lnTo>
                <a:lnTo>
                  <a:pt x="0" y="25184"/>
                </a:lnTo>
                <a:lnTo>
                  <a:pt x="7035" y="32626"/>
                </a:lnTo>
                <a:lnTo>
                  <a:pt x="24803" y="32981"/>
                </a:lnTo>
                <a:lnTo>
                  <a:pt x="32118" y="25819"/>
                </a:lnTo>
                <a:lnTo>
                  <a:pt x="32448" y="7797"/>
                </a:lnTo>
                <a:lnTo>
                  <a:pt x="25438" y="355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7403334" y="4796921"/>
            <a:ext cx="32448" cy="32981"/>
          </a:xfrm>
          <a:custGeom>
            <a:avLst/>
            <a:gdLst/>
            <a:ahLst/>
            <a:cxnLst/>
            <a:rect l="l" t="t" r="r" b="b"/>
            <a:pathLst>
              <a:path w="32448" h="32981">
                <a:moveTo>
                  <a:pt x="16560" y="177"/>
                </a:moveTo>
                <a:lnTo>
                  <a:pt x="7683" y="0"/>
                </a:lnTo>
                <a:lnTo>
                  <a:pt x="368" y="7162"/>
                </a:lnTo>
                <a:lnTo>
                  <a:pt x="203" y="16179"/>
                </a:lnTo>
                <a:lnTo>
                  <a:pt x="0" y="25184"/>
                </a:lnTo>
                <a:lnTo>
                  <a:pt x="7035" y="32626"/>
                </a:lnTo>
                <a:lnTo>
                  <a:pt x="15913" y="32804"/>
                </a:lnTo>
                <a:lnTo>
                  <a:pt x="24803" y="32981"/>
                </a:lnTo>
                <a:lnTo>
                  <a:pt x="32118" y="25819"/>
                </a:lnTo>
                <a:lnTo>
                  <a:pt x="32296" y="16802"/>
                </a:lnTo>
                <a:lnTo>
                  <a:pt x="32448" y="7797"/>
                </a:lnTo>
                <a:lnTo>
                  <a:pt x="25438" y="355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7432926" y="4789694"/>
            <a:ext cx="45687" cy="48152"/>
          </a:xfrm>
          <a:custGeom>
            <a:avLst/>
            <a:gdLst/>
            <a:ahLst/>
            <a:cxnLst/>
            <a:rect l="l" t="t" r="r" b="b"/>
            <a:pathLst>
              <a:path w="45687" h="48152">
                <a:moveTo>
                  <a:pt x="22174" y="0"/>
                </a:moveTo>
                <a:lnTo>
                  <a:pt x="8911" y="3738"/>
                </a:lnTo>
                <a:lnTo>
                  <a:pt x="0" y="13909"/>
                </a:lnTo>
                <a:lnTo>
                  <a:pt x="807" y="31280"/>
                </a:lnTo>
                <a:lnTo>
                  <a:pt x="6726" y="42620"/>
                </a:lnTo>
                <a:lnTo>
                  <a:pt x="16234" y="48152"/>
                </a:lnTo>
                <a:lnTo>
                  <a:pt x="31726" y="45600"/>
                </a:lnTo>
                <a:lnTo>
                  <a:pt x="41788" y="37423"/>
                </a:lnTo>
                <a:lnTo>
                  <a:pt x="45687" y="25488"/>
                </a:lnTo>
                <a:lnTo>
                  <a:pt x="42114" y="11711"/>
                </a:lnTo>
                <a:lnTo>
                  <a:pt x="32336" y="2525"/>
                </a:lnTo>
                <a:lnTo>
                  <a:pt x="22174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7432926" y="4789694"/>
            <a:ext cx="45687" cy="48152"/>
          </a:xfrm>
          <a:custGeom>
            <a:avLst/>
            <a:gdLst/>
            <a:ahLst/>
            <a:cxnLst/>
            <a:rect l="l" t="t" r="r" b="b"/>
            <a:pathLst>
              <a:path w="45687" h="48152">
                <a:moveTo>
                  <a:pt x="22174" y="0"/>
                </a:moveTo>
                <a:lnTo>
                  <a:pt x="8911" y="3738"/>
                </a:lnTo>
                <a:lnTo>
                  <a:pt x="0" y="13909"/>
                </a:lnTo>
                <a:lnTo>
                  <a:pt x="807" y="31280"/>
                </a:lnTo>
                <a:lnTo>
                  <a:pt x="6726" y="42620"/>
                </a:lnTo>
                <a:lnTo>
                  <a:pt x="16234" y="48152"/>
                </a:lnTo>
                <a:lnTo>
                  <a:pt x="31726" y="45600"/>
                </a:lnTo>
                <a:lnTo>
                  <a:pt x="41788" y="37423"/>
                </a:lnTo>
                <a:lnTo>
                  <a:pt x="45687" y="25488"/>
                </a:lnTo>
                <a:lnTo>
                  <a:pt x="42114" y="11711"/>
                </a:lnTo>
                <a:lnTo>
                  <a:pt x="32336" y="252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7377793" y="4756246"/>
            <a:ext cx="45717" cy="48155"/>
          </a:xfrm>
          <a:custGeom>
            <a:avLst/>
            <a:gdLst/>
            <a:ahLst/>
            <a:cxnLst/>
            <a:rect l="l" t="t" r="r" b="b"/>
            <a:pathLst>
              <a:path w="45717" h="48155">
                <a:moveTo>
                  <a:pt x="22181" y="0"/>
                </a:moveTo>
                <a:lnTo>
                  <a:pt x="8920" y="3739"/>
                </a:lnTo>
                <a:lnTo>
                  <a:pt x="0" y="13904"/>
                </a:lnTo>
                <a:lnTo>
                  <a:pt x="810" y="31283"/>
                </a:lnTo>
                <a:lnTo>
                  <a:pt x="6728" y="42626"/>
                </a:lnTo>
                <a:lnTo>
                  <a:pt x="16232" y="48155"/>
                </a:lnTo>
                <a:lnTo>
                  <a:pt x="31724" y="45609"/>
                </a:lnTo>
                <a:lnTo>
                  <a:pt x="41790" y="37442"/>
                </a:lnTo>
                <a:lnTo>
                  <a:pt x="45717" y="25529"/>
                </a:lnTo>
                <a:lnTo>
                  <a:pt x="42145" y="11732"/>
                </a:lnTo>
                <a:lnTo>
                  <a:pt x="32379" y="2537"/>
                </a:lnTo>
                <a:lnTo>
                  <a:pt x="2218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7377793" y="4756246"/>
            <a:ext cx="45717" cy="48155"/>
          </a:xfrm>
          <a:custGeom>
            <a:avLst/>
            <a:gdLst/>
            <a:ahLst/>
            <a:cxnLst/>
            <a:rect l="l" t="t" r="r" b="b"/>
            <a:pathLst>
              <a:path w="45717" h="48155">
                <a:moveTo>
                  <a:pt x="22181" y="0"/>
                </a:moveTo>
                <a:lnTo>
                  <a:pt x="8920" y="3739"/>
                </a:lnTo>
                <a:lnTo>
                  <a:pt x="0" y="13904"/>
                </a:lnTo>
                <a:lnTo>
                  <a:pt x="810" y="31283"/>
                </a:lnTo>
                <a:lnTo>
                  <a:pt x="6728" y="42626"/>
                </a:lnTo>
                <a:lnTo>
                  <a:pt x="16232" y="48155"/>
                </a:lnTo>
                <a:lnTo>
                  <a:pt x="31724" y="45609"/>
                </a:lnTo>
                <a:lnTo>
                  <a:pt x="41790" y="37442"/>
                </a:lnTo>
                <a:lnTo>
                  <a:pt x="45717" y="25529"/>
                </a:lnTo>
                <a:lnTo>
                  <a:pt x="42145" y="11732"/>
                </a:lnTo>
                <a:lnTo>
                  <a:pt x="32379" y="253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694407" y="4917810"/>
            <a:ext cx="32435" cy="32969"/>
          </a:xfrm>
          <a:custGeom>
            <a:avLst/>
            <a:gdLst/>
            <a:ahLst/>
            <a:cxnLst/>
            <a:rect l="l" t="t" r="r" b="b"/>
            <a:pathLst>
              <a:path w="32435" h="32969">
                <a:moveTo>
                  <a:pt x="7670" y="0"/>
                </a:moveTo>
                <a:lnTo>
                  <a:pt x="330" y="7150"/>
                </a:lnTo>
                <a:lnTo>
                  <a:pt x="0" y="25171"/>
                </a:lnTo>
                <a:lnTo>
                  <a:pt x="7023" y="32613"/>
                </a:lnTo>
                <a:lnTo>
                  <a:pt x="24764" y="32969"/>
                </a:lnTo>
                <a:lnTo>
                  <a:pt x="32092" y="25806"/>
                </a:lnTo>
                <a:lnTo>
                  <a:pt x="32435" y="7772"/>
                </a:lnTo>
                <a:lnTo>
                  <a:pt x="25399" y="342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694407" y="4917810"/>
            <a:ext cx="32435" cy="32969"/>
          </a:xfrm>
          <a:custGeom>
            <a:avLst/>
            <a:gdLst/>
            <a:ahLst/>
            <a:cxnLst/>
            <a:rect l="l" t="t" r="r" b="b"/>
            <a:pathLst>
              <a:path w="32435" h="32969">
                <a:moveTo>
                  <a:pt x="16548" y="165"/>
                </a:moveTo>
                <a:lnTo>
                  <a:pt x="7670" y="0"/>
                </a:lnTo>
                <a:lnTo>
                  <a:pt x="330" y="7150"/>
                </a:lnTo>
                <a:lnTo>
                  <a:pt x="152" y="16167"/>
                </a:lnTo>
                <a:lnTo>
                  <a:pt x="0" y="25171"/>
                </a:lnTo>
                <a:lnTo>
                  <a:pt x="7023" y="32613"/>
                </a:lnTo>
                <a:lnTo>
                  <a:pt x="15913" y="32791"/>
                </a:lnTo>
                <a:lnTo>
                  <a:pt x="24764" y="32969"/>
                </a:lnTo>
                <a:lnTo>
                  <a:pt x="32092" y="25806"/>
                </a:lnTo>
                <a:lnTo>
                  <a:pt x="32270" y="16789"/>
                </a:lnTo>
                <a:lnTo>
                  <a:pt x="32435" y="7772"/>
                </a:lnTo>
                <a:lnTo>
                  <a:pt x="25399" y="342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608485" y="4870274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721" y="0"/>
                </a:moveTo>
                <a:lnTo>
                  <a:pt x="342" y="7162"/>
                </a:lnTo>
                <a:lnTo>
                  <a:pt x="0" y="25171"/>
                </a:lnTo>
                <a:lnTo>
                  <a:pt x="7073" y="32626"/>
                </a:lnTo>
                <a:lnTo>
                  <a:pt x="24790" y="32969"/>
                </a:lnTo>
                <a:lnTo>
                  <a:pt x="32130" y="25806"/>
                </a:lnTo>
                <a:lnTo>
                  <a:pt x="32321" y="16789"/>
                </a:lnTo>
                <a:lnTo>
                  <a:pt x="32473" y="7772"/>
                </a:lnTo>
                <a:lnTo>
                  <a:pt x="25425" y="342"/>
                </a:lnTo>
                <a:lnTo>
                  <a:pt x="7721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7608485" y="4870274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73" y="165"/>
                </a:moveTo>
                <a:lnTo>
                  <a:pt x="7721" y="0"/>
                </a:lnTo>
                <a:lnTo>
                  <a:pt x="342" y="7162"/>
                </a:lnTo>
                <a:lnTo>
                  <a:pt x="177" y="16154"/>
                </a:lnTo>
                <a:lnTo>
                  <a:pt x="0" y="25171"/>
                </a:lnTo>
                <a:lnTo>
                  <a:pt x="7073" y="32626"/>
                </a:lnTo>
                <a:lnTo>
                  <a:pt x="15913" y="32791"/>
                </a:lnTo>
                <a:lnTo>
                  <a:pt x="24790" y="32969"/>
                </a:lnTo>
                <a:lnTo>
                  <a:pt x="32130" y="25806"/>
                </a:lnTo>
                <a:lnTo>
                  <a:pt x="32321" y="16789"/>
                </a:lnTo>
                <a:lnTo>
                  <a:pt x="32473" y="7772"/>
                </a:lnTo>
                <a:lnTo>
                  <a:pt x="25425" y="342"/>
                </a:lnTo>
                <a:lnTo>
                  <a:pt x="16573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642225" y="4883604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683" y="0"/>
                </a:moveTo>
                <a:lnTo>
                  <a:pt x="317" y="7162"/>
                </a:lnTo>
                <a:lnTo>
                  <a:pt x="0" y="25184"/>
                </a:lnTo>
                <a:lnTo>
                  <a:pt x="7035" y="32626"/>
                </a:lnTo>
                <a:lnTo>
                  <a:pt x="24777" y="32969"/>
                </a:lnTo>
                <a:lnTo>
                  <a:pt x="32105" y="25819"/>
                </a:lnTo>
                <a:lnTo>
                  <a:pt x="32473" y="7797"/>
                </a:lnTo>
                <a:lnTo>
                  <a:pt x="25412" y="342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7642225" y="4883604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48" y="165"/>
                </a:moveTo>
                <a:lnTo>
                  <a:pt x="7683" y="0"/>
                </a:lnTo>
                <a:lnTo>
                  <a:pt x="317" y="7162"/>
                </a:lnTo>
                <a:lnTo>
                  <a:pt x="165" y="16179"/>
                </a:lnTo>
                <a:lnTo>
                  <a:pt x="0" y="25184"/>
                </a:lnTo>
                <a:lnTo>
                  <a:pt x="7035" y="32626"/>
                </a:lnTo>
                <a:lnTo>
                  <a:pt x="15900" y="32791"/>
                </a:lnTo>
                <a:lnTo>
                  <a:pt x="24777" y="32969"/>
                </a:lnTo>
                <a:lnTo>
                  <a:pt x="32105" y="25819"/>
                </a:lnTo>
                <a:lnTo>
                  <a:pt x="32283" y="16802"/>
                </a:lnTo>
                <a:lnTo>
                  <a:pt x="32473" y="7797"/>
                </a:lnTo>
                <a:lnTo>
                  <a:pt x="25412" y="342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7745494" y="4938505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708" y="0"/>
                </a:moveTo>
                <a:lnTo>
                  <a:pt x="355" y="7150"/>
                </a:lnTo>
                <a:lnTo>
                  <a:pt x="0" y="25171"/>
                </a:lnTo>
                <a:lnTo>
                  <a:pt x="7061" y="32613"/>
                </a:lnTo>
                <a:lnTo>
                  <a:pt x="24803" y="32969"/>
                </a:lnTo>
                <a:lnTo>
                  <a:pt x="32118" y="25806"/>
                </a:lnTo>
                <a:lnTo>
                  <a:pt x="32473" y="7785"/>
                </a:lnTo>
                <a:lnTo>
                  <a:pt x="25425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745494" y="4938505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60" y="165"/>
                </a:moveTo>
                <a:lnTo>
                  <a:pt x="7708" y="0"/>
                </a:lnTo>
                <a:lnTo>
                  <a:pt x="355" y="7150"/>
                </a:lnTo>
                <a:lnTo>
                  <a:pt x="177" y="16167"/>
                </a:lnTo>
                <a:lnTo>
                  <a:pt x="0" y="25171"/>
                </a:lnTo>
                <a:lnTo>
                  <a:pt x="7061" y="32613"/>
                </a:lnTo>
                <a:lnTo>
                  <a:pt x="15900" y="32791"/>
                </a:lnTo>
                <a:lnTo>
                  <a:pt x="24803" y="32969"/>
                </a:lnTo>
                <a:lnTo>
                  <a:pt x="32118" y="25806"/>
                </a:lnTo>
                <a:lnTo>
                  <a:pt x="32308" y="16789"/>
                </a:lnTo>
                <a:lnTo>
                  <a:pt x="32473" y="7785"/>
                </a:lnTo>
                <a:lnTo>
                  <a:pt x="25425" y="342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7793662" y="4946718"/>
            <a:ext cx="32486" cy="32981"/>
          </a:xfrm>
          <a:custGeom>
            <a:avLst/>
            <a:gdLst/>
            <a:ahLst/>
            <a:cxnLst/>
            <a:rect l="l" t="t" r="r" b="b"/>
            <a:pathLst>
              <a:path w="32486" h="32981">
                <a:moveTo>
                  <a:pt x="7683" y="0"/>
                </a:moveTo>
                <a:lnTo>
                  <a:pt x="355" y="7162"/>
                </a:lnTo>
                <a:lnTo>
                  <a:pt x="0" y="25184"/>
                </a:lnTo>
                <a:lnTo>
                  <a:pt x="7035" y="32626"/>
                </a:lnTo>
                <a:lnTo>
                  <a:pt x="24803" y="32981"/>
                </a:lnTo>
                <a:lnTo>
                  <a:pt x="32130" y="25819"/>
                </a:lnTo>
                <a:lnTo>
                  <a:pt x="32296" y="16802"/>
                </a:lnTo>
                <a:lnTo>
                  <a:pt x="32486" y="7797"/>
                </a:lnTo>
                <a:lnTo>
                  <a:pt x="25450" y="355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7793662" y="4946718"/>
            <a:ext cx="32486" cy="32981"/>
          </a:xfrm>
          <a:custGeom>
            <a:avLst/>
            <a:gdLst/>
            <a:ahLst/>
            <a:cxnLst/>
            <a:rect l="l" t="t" r="r" b="b"/>
            <a:pathLst>
              <a:path w="32486" h="32981">
                <a:moveTo>
                  <a:pt x="16560" y="177"/>
                </a:moveTo>
                <a:lnTo>
                  <a:pt x="7683" y="0"/>
                </a:lnTo>
                <a:lnTo>
                  <a:pt x="355" y="7162"/>
                </a:lnTo>
                <a:lnTo>
                  <a:pt x="177" y="16167"/>
                </a:lnTo>
                <a:lnTo>
                  <a:pt x="0" y="25184"/>
                </a:lnTo>
                <a:lnTo>
                  <a:pt x="7035" y="32626"/>
                </a:lnTo>
                <a:lnTo>
                  <a:pt x="15938" y="32804"/>
                </a:lnTo>
                <a:lnTo>
                  <a:pt x="24803" y="32981"/>
                </a:lnTo>
                <a:lnTo>
                  <a:pt x="32130" y="25819"/>
                </a:lnTo>
                <a:lnTo>
                  <a:pt x="32296" y="16802"/>
                </a:lnTo>
                <a:lnTo>
                  <a:pt x="32486" y="7797"/>
                </a:lnTo>
                <a:lnTo>
                  <a:pt x="25450" y="355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828157" y="4962511"/>
            <a:ext cx="32448" cy="32956"/>
          </a:xfrm>
          <a:custGeom>
            <a:avLst/>
            <a:gdLst/>
            <a:ahLst/>
            <a:cxnLst/>
            <a:rect l="l" t="t" r="r" b="b"/>
            <a:pathLst>
              <a:path w="32448" h="32956">
                <a:moveTo>
                  <a:pt x="7683" y="0"/>
                </a:moveTo>
                <a:lnTo>
                  <a:pt x="330" y="7162"/>
                </a:lnTo>
                <a:lnTo>
                  <a:pt x="0" y="25171"/>
                </a:lnTo>
                <a:lnTo>
                  <a:pt x="7048" y="32613"/>
                </a:lnTo>
                <a:lnTo>
                  <a:pt x="24790" y="32956"/>
                </a:lnTo>
                <a:lnTo>
                  <a:pt x="32080" y="25793"/>
                </a:lnTo>
                <a:lnTo>
                  <a:pt x="32448" y="7785"/>
                </a:lnTo>
                <a:lnTo>
                  <a:pt x="25425" y="342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828157" y="4962511"/>
            <a:ext cx="32448" cy="32956"/>
          </a:xfrm>
          <a:custGeom>
            <a:avLst/>
            <a:gdLst/>
            <a:ahLst/>
            <a:cxnLst/>
            <a:rect l="l" t="t" r="r" b="b"/>
            <a:pathLst>
              <a:path w="32448" h="32956">
                <a:moveTo>
                  <a:pt x="16560" y="177"/>
                </a:moveTo>
                <a:lnTo>
                  <a:pt x="7683" y="0"/>
                </a:lnTo>
                <a:lnTo>
                  <a:pt x="330" y="7162"/>
                </a:lnTo>
                <a:lnTo>
                  <a:pt x="177" y="16167"/>
                </a:lnTo>
                <a:lnTo>
                  <a:pt x="0" y="25171"/>
                </a:lnTo>
                <a:lnTo>
                  <a:pt x="7048" y="32613"/>
                </a:lnTo>
                <a:lnTo>
                  <a:pt x="15900" y="32791"/>
                </a:lnTo>
                <a:lnTo>
                  <a:pt x="24790" y="32956"/>
                </a:lnTo>
                <a:lnTo>
                  <a:pt x="32080" y="25793"/>
                </a:lnTo>
                <a:lnTo>
                  <a:pt x="32270" y="16802"/>
                </a:lnTo>
                <a:lnTo>
                  <a:pt x="32448" y="7785"/>
                </a:lnTo>
                <a:lnTo>
                  <a:pt x="25425" y="342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7589884" y="5304203"/>
            <a:ext cx="32512" cy="32956"/>
          </a:xfrm>
          <a:custGeom>
            <a:avLst/>
            <a:gdLst/>
            <a:ahLst/>
            <a:cxnLst/>
            <a:rect l="l" t="t" r="r" b="b"/>
            <a:pathLst>
              <a:path w="32512" h="32956">
                <a:moveTo>
                  <a:pt x="7696" y="0"/>
                </a:moveTo>
                <a:lnTo>
                  <a:pt x="342" y="7150"/>
                </a:lnTo>
                <a:lnTo>
                  <a:pt x="0" y="25171"/>
                </a:lnTo>
                <a:lnTo>
                  <a:pt x="7061" y="32613"/>
                </a:lnTo>
                <a:lnTo>
                  <a:pt x="24803" y="32956"/>
                </a:lnTo>
                <a:lnTo>
                  <a:pt x="32143" y="25793"/>
                </a:lnTo>
                <a:lnTo>
                  <a:pt x="32512" y="7772"/>
                </a:lnTo>
                <a:lnTo>
                  <a:pt x="25438" y="342"/>
                </a:lnTo>
                <a:lnTo>
                  <a:pt x="769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7589884" y="5304203"/>
            <a:ext cx="32512" cy="32956"/>
          </a:xfrm>
          <a:custGeom>
            <a:avLst/>
            <a:gdLst/>
            <a:ahLst/>
            <a:cxnLst/>
            <a:rect l="l" t="t" r="r" b="b"/>
            <a:pathLst>
              <a:path w="32512" h="32956">
                <a:moveTo>
                  <a:pt x="16586" y="165"/>
                </a:moveTo>
                <a:lnTo>
                  <a:pt x="7696" y="0"/>
                </a:lnTo>
                <a:lnTo>
                  <a:pt x="342" y="7150"/>
                </a:lnTo>
                <a:lnTo>
                  <a:pt x="177" y="16167"/>
                </a:lnTo>
                <a:lnTo>
                  <a:pt x="0" y="25171"/>
                </a:lnTo>
                <a:lnTo>
                  <a:pt x="7061" y="32613"/>
                </a:lnTo>
                <a:lnTo>
                  <a:pt x="15963" y="32791"/>
                </a:lnTo>
                <a:lnTo>
                  <a:pt x="24803" y="32956"/>
                </a:lnTo>
                <a:lnTo>
                  <a:pt x="32143" y="25793"/>
                </a:lnTo>
                <a:lnTo>
                  <a:pt x="32321" y="16789"/>
                </a:lnTo>
                <a:lnTo>
                  <a:pt x="32512" y="7772"/>
                </a:lnTo>
                <a:lnTo>
                  <a:pt x="25438" y="342"/>
                </a:lnTo>
                <a:lnTo>
                  <a:pt x="16586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333994" y="5191020"/>
            <a:ext cx="32511" cy="32969"/>
          </a:xfrm>
          <a:custGeom>
            <a:avLst/>
            <a:gdLst/>
            <a:ahLst/>
            <a:cxnLst/>
            <a:rect l="l" t="t" r="r" b="b"/>
            <a:pathLst>
              <a:path w="32511" h="32969">
                <a:moveTo>
                  <a:pt x="7696" y="0"/>
                </a:moveTo>
                <a:lnTo>
                  <a:pt x="355" y="7150"/>
                </a:lnTo>
                <a:lnTo>
                  <a:pt x="0" y="25171"/>
                </a:lnTo>
                <a:lnTo>
                  <a:pt x="7061" y="32613"/>
                </a:lnTo>
                <a:lnTo>
                  <a:pt x="24790" y="32969"/>
                </a:lnTo>
                <a:lnTo>
                  <a:pt x="32143" y="25806"/>
                </a:lnTo>
                <a:lnTo>
                  <a:pt x="32311" y="16167"/>
                </a:lnTo>
                <a:lnTo>
                  <a:pt x="32511" y="7785"/>
                </a:lnTo>
                <a:lnTo>
                  <a:pt x="25412" y="342"/>
                </a:lnTo>
                <a:lnTo>
                  <a:pt x="7696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7333994" y="5191020"/>
            <a:ext cx="32511" cy="32969"/>
          </a:xfrm>
          <a:custGeom>
            <a:avLst/>
            <a:gdLst/>
            <a:ahLst/>
            <a:cxnLst/>
            <a:rect l="l" t="t" r="r" b="b"/>
            <a:pathLst>
              <a:path w="32511" h="32969">
                <a:moveTo>
                  <a:pt x="16560" y="165"/>
                </a:moveTo>
                <a:lnTo>
                  <a:pt x="7696" y="0"/>
                </a:lnTo>
                <a:lnTo>
                  <a:pt x="355" y="7150"/>
                </a:lnTo>
                <a:lnTo>
                  <a:pt x="190" y="16167"/>
                </a:lnTo>
                <a:lnTo>
                  <a:pt x="0" y="25171"/>
                </a:lnTo>
                <a:lnTo>
                  <a:pt x="7061" y="32613"/>
                </a:lnTo>
                <a:lnTo>
                  <a:pt x="15938" y="32791"/>
                </a:lnTo>
                <a:lnTo>
                  <a:pt x="24790" y="32969"/>
                </a:lnTo>
                <a:lnTo>
                  <a:pt x="32143" y="25806"/>
                </a:lnTo>
                <a:lnTo>
                  <a:pt x="32296" y="16802"/>
                </a:lnTo>
                <a:lnTo>
                  <a:pt x="32511" y="7785"/>
                </a:lnTo>
                <a:lnTo>
                  <a:pt x="25412" y="342"/>
                </a:lnTo>
                <a:lnTo>
                  <a:pt x="16560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7252752" y="5151123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7645" y="0"/>
                </a:moveTo>
                <a:lnTo>
                  <a:pt x="330" y="7150"/>
                </a:lnTo>
                <a:lnTo>
                  <a:pt x="0" y="25171"/>
                </a:lnTo>
                <a:lnTo>
                  <a:pt x="7010" y="32626"/>
                </a:lnTo>
                <a:lnTo>
                  <a:pt x="24777" y="32969"/>
                </a:lnTo>
                <a:lnTo>
                  <a:pt x="32105" y="25819"/>
                </a:lnTo>
                <a:lnTo>
                  <a:pt x="32473" y="7785"/>
                </a:lnTo>
                <a:lnTo>
                  <a:pt x="25400" y="342"/>
                </a:lnTo>
                <a:lnTo>
                  <a:pt x="7645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7252752" y="5151123"/>
            <a:ext cx="32473" cy="32969"/>
          </a:xfrm>
          <a:custGeom>
            <a:avLst/>
            <a:gdLst/>
            <a:ahLst/>
            <a:cxnLst/>
            <a:rect l="l" t="t" r="r" b="b"/>
            <a:pathLst>
              <a:path w="32473" h="32969">
                <a:moveTo>
                  <a:pt x="16535" y="165"/>
                </a:moveTo>
                <a:lnTo>
                  <a:pt x="7645" y="0"/>
                </a:lnTo>
                <a:lnTo>
                  <a:pt x="330" y="7150"/>
                </a:lnTo>
                <a:lnTo>
                  <a:pt x="165" y="16179"/>
                </a:lnTo>
                <a:lnTo>
                  <a:pt x="0" y="25171"/>
                </a:lnTo>
                <a:lnTo>
                  <a:pt x="7010" y="32626"/>
                </a:lnTo>
                <a:lnTo>
                  <a:pt x="15887" y="32791"/>
                </a:lnTo>
                <a:lnTo>
                  <a:pt x="24777" y="32969"/>
                </a:lnTo>
                <a:lnTo>
                  <a:pt x="32105" y="25819"/>
                </a:lnTo>
                <a:lnTo>
                  <a:pt x="32283" y="16789"/>
                </a:lnTo>
                <a:lnTo>
                  <a:pt x="32473" y="7785"/>
                </a:lnTo>
                <a:lnTo>
                  <a:pt x="25400" y="342"/>
                </a:lnTo>
                <a:lnTo>
                  <a:pt x="16535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214572" y="5133648"/>
            <a:ext cx="32473" cy="32981"/>
          </a:xfrm>
          <a:custGeom>
            <a:avLst/>
            <a:gdLst/>
            <a:ahLst/>
            <a:cxnLst/>
            <a:rect l="l" t="t" r="r" b="b"/>
            <a:pathLst>
              <a:path w="32473" h="32981">
                <a:moveTo>
                  <a:pt x="7683" y="0"/>
                </a:moveTo>
                <a:lnTo>
                  <a:pt x="368" y="7162"/>
                </a:lnTo>
                <a:lnTo>
                  <a:pt x="0" y="25171"/>
                </a:lnTo>
                <a:lnTo>
                  <a:pt x="7035" y="32638"/>
                </a:lnTo>
                <a:lnTo>
                  <a:pt x="24790" y="32981"/>
                </a:lnTo>
                <a:lnTo>
                  <a:pt x="32105" y="25806"/>
                </a:lnTo>
                <a:lnTo>
                  <a:pt x="32473" y="7785"/>
                </a:lnTo>
                <a:lnTo>
                  <a:pt x="25425" y="342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7214572" y="5133648"/>
            <a:ext cx="32473" cy="32981"/>
          </a:xfrm>
          <a:custGeom>
            <a:avLst/>
            <a:gdLst/>
            <a:ahLst/>
            <a:cxnLst/>
            <a:rect l="l" t="t" r="r" b="b"/>
            <a:pathLst>
              <a:path w="32473" h="32981">
                <a:moveTo>
                  <a:pt x="16548" y="165"/>
                </a:moveTo>
                <a:lnTo>
                  <a:pt x="7683" y="0"/>
                </a:lnTo>
                <a:lnTo>
                  <a:pt x="368" y="7162"/>
                </a:lnTo>
                <a:lnTo>
                  <a:pt x="190" y="16179"/>
                </a:lnTo>
                <a:lnTo>
                  <a:pt x="0" y="25171"/>
                </a:lnTo>
                <a:lnTo>
                  <a:pt x="7035" y="32638"/>
                </a:lnTo>
                <a:lnTo>
                  <a:pt x="15925" y="32804"/>
                </a:lnTo>
                <a:lnTo>
                  <a:pt x="24790" y="32981"/>
                </a:lnTo>
                <a:lnTo>
                  <a:pt x="32105" y="25806"/>
                </a:lnTo>
                <a:lnTo>
                  <a:pt x="32283" y="16802"/>
                </a:lnTo>
                <a:lnTo>
                  <a:pt x="32473" y="7785"/>
                </a:lnTo>
                <a:lnTo>
                  <a:pt x="25425" y="342"/>
                </a:lnTo>
                <a:lnTo>
                  <a:pt x="16548" y="165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429806" y="5235511"/>
            <a:ext cx="32461" cy="32956"/>
          </a:xfrm>
          <a:custGeom>
            <a:avLst/>
            <a:gdLst/>
            <a:ahLst/>
            <a:cxnLst/>
            <a:rect l="l" t="t" r="r" b="b"/>
            <a:pathLst>
              <a:path w="32461" h="32956">
                <a:moveTo>
                  <a:pt x="7670" y="0"/>
                </a:moveTo>
                <a:lnTo>
                  <a:pt x="342" y="7175"/>
                </a:lnTo>
                <a:lnTo>
                  <a:pt x="152" y="16179"/>
                </a:lnTo>
                <a:lnTo>
                  <a:pt x="0" y="25184"/>
                </a:lnTo>
                <a:lnTo>
                  <a:pt x="7048" y="32639"/>
                </a:lnTo>
                <a:lnTo>
                  <a:pt x="24777" y="32956"/>
                </a:lnTo>
                <a:lnTo>
                  <a:pt x="32105" y="25806"/>
                </a:lnTo>
                <a:lnTo>
                  <a:pt x="32461" y="7797"/>
                </a:lnTo>
                <a:lnTo>
                  <a:pt x="25425" y="342"/>
                </a:lnTo>
                <a:lnTo>
                  <a:pt x="7670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429806" y="5235511"/>
            <a:ext cx="32461" cy="32956"/>
          </a:xfrm>
          <a:custGeom>
            <a:avLst/>
            <a:gdLst/>
            <a:ahLst/>
            <a:cxnLst/>
            <a:rect l="l" t="t" r="r" b="b"/>
            <a:pathLst>
              <a:path w="32461" h="32956">
                <a:moveTo>
                  <a:pt x="16573" y="177"/>
                </a:moveTo>
                <a:lnTo>
                  <a:pt x="7670" y="0"/>
                </a:lnTo>
                <a:lnTo>
                  <a:pt x="342" y="7175"/>
                </a:lnTo>
                <a:lnTo>
                  <a:pt x="152" y="16179"/>
                </a:lnTo>
                <a:lnTo>
                  <a:pt x="0" y="25184"/>
                </a:lnTo>
                <a:lnTo>
                  <a:pt x="7048" y="32639"/>
                </a:lnTo>
                <a:lnTo>
                  <a:pt x="15913" y="32804"/>
                </a:lnTo>
                <a:lnTo>
                  <a:pt x="24777" y="32956"/>
                </a:lnTo>
                <a:lnTo>
                  <a:pt x="32105" y="25806"/>
                </a:lnTo>
                <a:lnTo>
                  <a:pt x="32283" y="16814"/>
                </a:lnTo>
                <a:lnTo>
                  <a:pt x="32461" y="7797"/>
                </a:lnTo>
                <a:lnTo>
                  <a:pt x="25425" y="342"/>
                </a:lnTo>
                <a:lnTo>
                  <a:pt x="16573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815559" y="5401929"/>
            <a:ext cx="32486" cy="32994"/>
          </a:xfrm>
          <a:custGeom>
            <a:avLst/>
            <a:gdLst/>
            <a:ahLst/>
            <a:cxnLst/>
            <a:rect l="l" t="t" r="r" b="b"/>
            <a:pathLst>
              <a:path w="32486" h="32994">
                <a:moveTo>
                  <a:pt x="7683" y="0"/>
                </a:moveTo>
                <a:lnTo>
                  <a:pt x="368" y="7200"/>
                </a:lnTo>
                <a:lnTo>
                  <a:pt x="189" y="16814"/>
                </a:lnTo>
                <a:lnTo>
                  <a:pt x="0" y="25196"/>
                </a:lnTo>
                <a:lnTo>
                  <a:pt x="7048" y="32638"/>
                </a:lnTo>
                <a:lnTo>
                  <a:pt x="24777" y="32994"/>
                </a:lnTo>
                <a:lnTo>
                  <a:pt x="32105" y="25806"/>
                </a:lnTo>
                <a:lnTo>
                  <a:pt x="32332" y="16205"/>
                </a:lnTo>
                <a:lnTo>
                  <a:pt x="32486" y="7823"/>
                </a:lnTo>
                <a:lnTo>
                  <a:pt x="25425" y="368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815559" y="5401929"/>
            <a:ext cx="32486" cy="32994"/>
          </a:xfrm>
          <a:custGeom>
            <a:avLst/>
            <a:gdLst/>
            <a:ahLst/>
            <a:cxnLst/>
            <a:rect l="l" t="t" r="r" b="b"/>
            <a:pathLst>
              <a:path w="32486" h="32994">
                <a:moveTo>
                  <a:pt x="16548" y="190"/>
                </a:moveTo>
                <a:lnTo>
                  <a:pt x="7683" y="0"/>
                </a:lnTo>
                <a:lnTo>
                  <a:pt x="368" y="7200"/>
                </a:lnTo>
                <a:lnTo>
                  <a:pt x="203" y="16205"/>
                </a:lnTo>
                <a:lnTo>
                  <a:pt x="0" y="25196"/>
                </a:lnTo>
                <a:lnTo>
                  <a:pt x="7048" y="32638"/>
                </a:lnTo>
                <a:lnTo>
                  <a:pt x="15925" y="32829"/>
                </a:lnTo>
                <a:lnTo>
                  <a:pt x="24777" y="32994"/>
                </a:lnTo>
                <a:lnTo>
                  <a:pt x="32105" y="25806"/>
                </a:lnTo>
                <a:lnTo>
                  <a:pt x="32321" y="16814"/>
                </a:lnTo>
                <a:lnTo>
                  <a:pt x="32486" y="7823"/>
                </a:lnTo>
                <a:lnTo>
                  <a:pt x="25425" y="368"/>
                </a:lnTo>
                <a:lnTo>
                  <a:pt x="16548" y="190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143288" y="5126309"/>
            <a:ext cx="32461" cy="32981"/>
          </a:xfrm>
          <a:custGeom>
            <a:avLst/>
            <a:gdLst/>
            <a:ahLst/>
            <a:cxnLst/>
            <a:rect l="l" t="t" r="r" b="b"/>
            <a:pathLst>
              <a:path w="32461" h="32981">
                <a:moveTo>
                  <a:pt x="7683" y="0"/>
                </a:moveTo>
                <a:lnTo>
                  <a:pt x="355" y="7175"/>
                </a:lnTo>
                <a:lnTo>
                  <a:pt x="0" y="25196"/>
                </a:lnTo>
                <a:lnTo>
                  <a:pt x="7048" y="32639"/>
                </a:lnTo>
                <a:lnTo>
                  <a:pt x="24815" y="32981"/>
                </a:lnTo>
                <a:lnTo>
                  <a:pt x="32118" y="25831"/>
                </a:lnTo>
                <a:lnTo>
                  <a:pt x="32461" y="7797"/>
                </a:lnTo>
                <a:lnTo>
                  <a:pt x="25438" y="355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143288" y="5126309"/>
            <a:ext cx="32461" cy="32981"/>
          </a:xfrm>
          <a:custGeom>
            <a:avLst/>
            <a:gdLst/>
            <a:ahLst/>
            <a:cxnLst/>
            <a:rect l="l" t="t" r="r" b="b"/>
            <a:pathLst>
              <a:path w="32461" h="32981">
                <a:moveTo>
                  <a:pt x="16573" y="177"/>
                </a:moveTo>
                <a:lnTo>
                  <a:pt x="7683" y="0"/>
                </a:lnTo>
                <a:lnTo>
                  <a:pt x="355" y="7175"/>
                </a:lnTo>
                <a:lnTo>
                  <a:pt x="177" y="16179"/>
                </a:lnTo>
                <a:lnTo>
                  <a:pt x="0" y="25196"/>
                </a:lnTo>
                <a:lnTo>
                  <a:pt x="7048" y="32639"/>
                </a:lnTo>
                <a:lnTo>
                  <a:pt x="15925" y="32804"/>
                </a:lnTo>
                <a:lnTo>
                  <a:pt x="24815" y="32981"/>
                </a:lnTo>
                <a:lnTo>
                  <a:pt x="32118" y="25831"/>
                </a:lnTo>
                <a:lnTo>
                  <a:pt x="32296" y="16814"/>
                </a:lnTo>
                <a:lnTo>
                  <a:pt x="32461" y="7797"/>
                </a:lnTo>
                <a:lnTo>
                  <a:pt x="25438" y="355"/>
                </a:lnTo>
                <a:lnTo>
                  <a:pt x="16573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090717" y="5113140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7683" y="0"/>
                </a:moveTo>
                <a:lnTo>
                  <a:pt x="342" y="7175"/>
                </a:lnTo>
                <a:lnTo>
                  <a:pt x="152" y="16192"/>
                </a:lnTo>
                <a:lnTo>
                  <a:pt x="0" y="25184"/>
                </a:lnTo>
                <a:lnTo>
                  <a:pt x="7035" y="32626"/>
                </a:lnTo>
                <a:lnTo>
                  <a:pt x="24752" y="32969"/>
                </a:lnTo>
                <a:lnTo>
                  <a:pt x="32092" y="25819"/>
                </a:lnTo>
                <a:lnTo>
                  <a:pt x="32448" y="7810"/>
                </a:lnTo>
                <a:lnTo>
                  <a:pt x="25412" y="355"/>
                </a:lnTo>
                <a:lnTo>
                  <a:pt x="7683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090717" y="5113140"/>
            <a:ext cx="32448" cy="32969"/>
          </a:xfrm>
          <a:custGeom>
            <a:avLst/>
            <a:gdLst/>
            <a:ahLst/>
            <a:cxnLst/>
            <a:rect l="l" t="t" r="r" b="b"/>
            <a:pathLst>
              <a:path w="32448" h="32969">
                <a:moveTo>
                  <a:pt x="16560" y="177"/>
                </a:moveTo>
                <a:lnTo>
                  <a:pt x="7683" y="0"/>
                </a:lnTo>
                <a:lnTo>
                  <a:pt x="342" y="7175"/>
                </a:lnTo>
                <a:lnTo>
                  <a:pt x="152" y="16192"/>
                </a:lnTo>
                <a:lnTo>
                  <a:pt x="0" y="25184"/>
                </a:lnTo>
                <a:lnTo>
                  <a:pt x="7035" y="32626"/>
                </a:lnTo>
                <a:lnTo>
                  <a:pt x="15925" y="32804"/>
                </a:lnTo>
                <a:lnTo>
                  <a:pt x="24752" y="32969"/>
                </a:lnTo>
                <a:lnTo>
                  <a:pt x="32092" y="25819"/>
                </a:lnTo>
                <a:lnTo>
                  <a:pt x="32283" y="16814"/>
                </a:lnTo>
                <a:lnTo>
                  <a:pt x="32448" y="7810"/>
                </a:lnTo>
                <a:lnTo>
                  <a:pt x="25412" y="355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059737" y="5106874"/>
            <a:ext cx="32511" cy="32981"/>
          </a:xfrm>
          <a:custGeom>
            <a:avLst/>
            <a:gdLst/>
            <a:ahLst/>
            <a:cxnLst/>
            <a:rect l="l" t="t" r="r" b="b"/>
            <a:pathLst>
              <a:path w="32511" h="32981">
                <a:moveTo>
                  <a:pt x="7708" y="0"/>
                </a:moveTo>
                <a:lnTo>
                  <a:pt x="355" y="7162"/>
                </a:lnTo>
                <a:lnTo>
                  <a:pt x="0" y="25184"/>
                </a:lnTo>
                <a:lnTo>
                  <a:pt x="7061" y="32626"/>
                </a:lnTo>
                <a:lnTo>
                  <a:pt x="24815" y="32981"/>
                </a:lnTo>
                <a:lnTo>
                  <a:pt x="32156" y="25831"/>
                </a:lnTo>
                <a:lnTo>
                  <a:pt x="32511" y="7797"/>
                </a:lnTo>
                <a:lnTo>
                  <a:pt x="25450" y="355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059737" y="5106874"/>
            <a:ext cx="32511" cy="32981"/>
          </a:xfrm>
          <a:custGeom>
            <a:avLst/>
            <a:gdLst/>
            <a:ahLst/>
            <a:cxnLst/>
            <a:rect l="l" t="t" r="r" b="b"/>
            <a:pathLst>
              <a:path w="32511" h="32981">
                <a:moveTo>
                  <a:pt x="16560" y="177"/>
                </a:moveTo>
                <a:lnTo>
                  <a:pt x="7708" y="0"/>
                </a:lnTo>
                <a:lnTo>
                  <a:pt x="355" y="7162"/>
                </a:lnTo>
                <a:lnTo>
                  <a:pt x="177" y="16179"/>
                </a:lnTo>
                <a:lnTo>
                  <a:pt x="0" y="25184"/>
                </a:lnTo>
                <a:lnTo>
                  <a:pt x="7061" y="32626"/>
                </a:lnTo>
                <a:lnTo>
                  <a:pt x="15938" y="32804"/>
                </a:lnTo>
                <a:lnTo>
                  <a:pt x="24815" y="32981"/>
                </a:lnTo>
                <a:lnTo>
                  <a:pt x="32156" y="25831"/>
                </a:lnTo>
                <a:lnTo>
                  <a:pt x="32321" y="16814"/>
                </a:lnTo>
                <a:lnTo>
                  <a:pt x="32511" y="7797"/>
                </a:lnTo>
                <a:lnTo>
                  <a:pt x="25450" y="355"/>
                </a:lnTo>
                <a:lnTo>
                  <a:pt x="16560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027639" y="5107054"/>
            <a:ext cx="32435" cy="32969"/>
          </a:xfrm>
          <a:custGeom>
            <a:avLst/>
            <a:gdLst/>
            <a:ahLst/>
            <a:cxnLst/>
            <a:rect l="l" t="t" r="r" b="b"/>
            <a:pathLst>
              <a:path w="32435" h="32969">
                <a:moveTo>
                  <a:pt x="7658" y="0"/>
                </a:moveTo>
                <a:lnTo>
                  <a:pt x="330" y="7162"/>
                </a:lnTo>
                <a:lnTo>
                  <a:pt x="0" y="25184"/>
                </a:lnTo>
                <a:lnTo>
                  <a:pt x="7035" y="32626"/>
                </a:lnTo>
                <a:lnTo>
                  <a:pt x="24777" y="32969"/>
                </a:lnTo>
                <a:lnTo>
                  <a:pt x="32067" y="25819"/>
                </a:lnTo>
                <a:lnTo>
                  <a:pt x="32435" y="7797"/>
                </a:lnTo>
                <a:lnTo>
                  <a:pt x="25412" y="355"/>
                </a:lnTo>
                <a:lnTo>
                  <a:pt x="765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027639" y="5107054"/>
            <a:ext cx="32435" cy="32969"/>
          </a:xfrm>
          <a:custGeom>
            <a:avLst/>
            <a:gdLst/>
            <a:ahLst/>
            <a:cxnLst/>
            <a:rect l="l" t="t" r="r" b="b"/>
            <a:pathLst>
              <a:path w="32435" h="32969">
                <a:moveTo>
                  <a:pt x="16548" y="177"/>
                </a:moveTo>
                <a:lnTo>
                  <a:pt x="7658" y="0"/>
                </a:lnTo>
                <a:lnTo>
                  <a:pt x="330" y="7162"/>
                </a:lnTo>
                <a:lnTo>
                  <a:pt x="165" y="16192"/>
                </a:lnTo>
                <a:lnTo>
                  <a:pt x="0" y="25184"/>
                </a:lnTo>
                <a:lnTo>
                  <a:pt x="7035" y="32626"/>
                </a:lnTo>
                <a:lnTo>
                  <a:pt x="15900" y="32804"/>
                </a:lnTo>
                <a:lnTo>
                  <a:pt x="24777" y="32969"/>
                </a:lnTo>
                <a:lnTo>
                  <a:pt x="32067" y="25819"/>
                </a:lnTo>
                <a:lnTo>
                  <a:pt x="32257" y="16802"/>
                </a:lnTo>
                <a:lnTo>
                  <a:pt x="32435" y="7797"/>
                </a:lnTo>
                <a:lnTo>
                  <a:pt x="25412" y="355"/>
                </a:lnTo>
                <a:lnTo>
                  <a:pt x="16548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789864" y="5003131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7708" y="0"/>
                </a:moveTo>
                <a:lnTo>
                  <a:pt x="342" y="7162"/>
                </a:lnTo>
                <a:lnTo>
                  <a:pt x="0" y="25196"/>
                </a:lnTo>
                <a:lnTo>
                  <a:pt x="7061" y="32626"/>
                </a:lnTo>
                <a:lnTo>
                  <a:pt x="24790" y="32969"/>
                </a:lnTo>
                <a:lnTo>
                  <a:pt x="32118" y="25806"/>
                </a:lnTo>
                <a:lnTo>
                  <a:pt x="32321" y="16802"/>
                </a:lnTo>
                <a:lnTo>
                  <a:pt x="32486" y="7797"/>
                </a:lnTo>
                <a:lnTo>
                  <a:pt x="25438" y="342"/>
                </a:lnTo>
                <a:lnTo>
                  <a:pt x="77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6789864" y="5003131"/>
            <a:ext cx="32486" cy="32969"/>
          </a:xfrm>
          <a:custGeom>
            <a:avLst/>
            <a:gdLst/>
            <a:ahLst/>
            <a:cxnLst/>
            <a:rect l="l" t="t" r="r" b="b"/>
            <a:pathLst>
              <a:path w="32486" h="32969">
                <a:moveTo>
                  <a:pt x="16548" y="177"/>
                </a:moveTo>
                <a:lnTo>
                  <a:pt x="7708" y="0"/>
                </a:lnTo>
                <a:lnTo>
                  <a:pt x="342" y="7162"/>
                </a:lnTo>
                <a:lnTo>
                  <a:pt x="177" y="16179"/>
                </a:lnTo>
                <a:lnTo>
                  <a:pt x="0" y="25196"/>
                </a:lnTo>
                <a:lnTo>
                  <a:pt x="7061" y="32626"/>
                </a:lnTo>
                <a:lnTo>
                  <a:pt x="15913" y="32804"/>
                </a:lnTo>
                <a:lnTo>
                  <a:pt x="24790" y="32969"/>
                </a:lnTo>
                <a:lnTo>
                  <a:pt x="32118" y="25806"/>
                </a:lnTo>
                <a:lnTo>
                  <a:pt x="32321" y="16802"/>
                </a:lnTo>
                <a:lnTo>
                  <a:pt x="32486" y="7797"/>
                </a:lnTo>
                <a:lnTo>
                  <a:pt x="25438" y="342"/>
                </a:lnTo>
                <a:lnTo>
                  <a:pt x="16548" y="177"/>
                </a:lnTo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924480" y="5309866"/>
            <a:ext cx="25433" cy="28669"/>
          </a:xfrm>
          <a:custGeom>
            <a:avLst/>
            <a:gdLst/>
            <a:ahLst/>
            <a:cxnLst/>
            <a:rect l="l" t="t" r="r" b="b"/>
            <a:pathLst>
              <a:path w="25433" h="28669">
                <a:moveTo>
                  <a:pt x="10408" y="0"/>
                </a:moveTo>
                <a:lnTo>
                  <a:pt x="2826" y="5524"/>
                </a:lnTo>
                <a:lnTo>
                  <a:pt x="439" y="10820"/>
                </a:lnTo>
                <a:lnTo>
                  <a:pt x="0" y="21353"/>
                </a:lnTo>
                <a:lnTo>
                  <a:pt x="6699" y="28089"/>
                </a:lnTo>
                <a:lnTo>
                  <a:pt x="16813" y="28669"/>
                </a:lnTo>
                <a:lnTo>
                  <a:pt x="25433" y="19962"/>
                </a:lnTo>
                <a:lnTo>
                  <a:pt x="10408" y="0"/>
                </a:lnTo>
                <a:close/>
              </a:path>
            </a:pathLst>
          </a:custGeom>
          <a:solidFill>
            <a:srgbClr val="3E4B1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924480" y="5309866"/>
            <a:ext cx="25433" cy="28669"/>
          </a:xfrm>
          <a:custGeom>
            <a:avLst/>
            <a:gdLst/>
            <a:ahLst/>
            <a:cxnLst/>
            <a:rect l="l" t="t" r="r" b="b"/>
            <a:pathLst>
              <a:path w="25433" h="28669">
                <a:moveTo>
                  <a:pt x="18168" y="2832"/>
                </a:moveTo>
                <a:lnTo>
                  <a:pt x="17597" y="2489"/>
                </a:lnTo>
                <a:lnTo>
                  <a:pt x="17025" y="2222"/>
                </a:lnTo>
                <a:lnTo>
                  <a:pt x="16441" y="2019"/>
                </a:lnTo>
                <a:lnTo>
                  <a:pt x="10408" y="0"/>
                </a:lnTo>
                <a:lnTo>
                  <a:pt x="2826" y="5524"/>
                </a:lnTo>
                <a:lnTo>
                  <a:pt x="439" y="10820"/>
                </a:lnTo>
                <a:lnTo>
                  <a:pt x="0" y="21353"/>
                </a:lnTo>
                <a:lnTo>
                  <a:pt x="6699" y="28089"/>
                </a:lnTo>
                <a:lnTo>
                  <a:pt x="16813" y="28669"/>
                </a:lnTo>
                <a:lnTo>
                  <a:pt x="25433" y="19962"/>
                </a:lnTo>
                <a:lnTo>
                  <a:pt x="24633" y="9680"/>
                </a:lnTo>
                <a:lnTo>
                  <a:pt x="18168" y="2832"/>
                </a:lnTo>
                <a:close/>
              </a:path>
            </a:pathLst>
          </a:custGeom>
          <a:ln w="35902">
            <a:solidFill>
              <a:srgbClr val="3E4B1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 txBox="1"/>
          <p:nvPr/>
        </p:nvSpPr>
        <p:spPr>
          <a:xfrm>
            <a:off x="8054987" y="3350141"/>
            <a:ext cx="533400" cy="227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320" marR="12700" indent="-8255">
              <a:lnSpc>
                <a:spcPct val="100899"/>
              </a:lnSpc>
            </a:pPr>
            <a:r>
              <a:rPr sz="700" b="1" spc="-105" dirty="0" smtClean="0">
                <a:solidFill>
                  <a:srgbClr val="5B5B5B"/>
                </a:solidFill>
                <a:latin typeface="Arial"/>
                <a:cs typeface="Arial"/>
              </a:rPr>
              <a:t>FALCON</a:t>
            </a:r>
            <a:r>
              <a:rPr sz="7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14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ASS</a:t>
            </a:r>
            <a:r>
              <a:rPr sz="700" b="1" spc="-4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90" dirty="0" smtClean="0">
                <a:solidFill>
                  <a:srgbClr val="5B5B5B"/>
                </a:solidFill>
                <a:latin typeface="Arial"/>
                <a:cs typeface="Arial"/>
              </a:rPr>
              <a:t>ELEMEN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TA</a:t>
            </a:r>
            <a:r>
              <a:rPr sz="700" b="1" spc="-130" dirty="0" smtClean="0">
                <a:solidFill>
                  <a:srgbClr val="5B5B5B"/>
                </a:solidFill>
                <a:latin typeface="Arial"/>
                <a:cs typeface="Arial"/>
              </a:rPr>
              <a:t>R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Y</a:t>
            </a:r>
            <a:endParaRPr sz="700">
              <a:latin typeface="Arial"/>
              <a:cs typeface="Arial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4827025" y="6161131"/>
            <a:ext cx="675640" cy="2292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0170" marR="12700" indent="-78105">
              <a:lnSpc>
                <a:spcPct val="101200"/>
              </a:lnSpc>
            </a:pPr>
            <a:r>
              <a:rPr sz="700" b="1" spc="-105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7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0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700" b="1" spc="-12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r>
              <a:rPr sz="7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70" dirty="0" smtClean="0">
                <a:solidFill>
                  <a:srgbClr val="5B5B5B"/>
                </a:solidFill>
                <a:latin typeface="Arial"/>
                <a:cs typeface="Arial"/>
              </a:rPr>
              <a:t>CITY</a:t>
            </a:r>
            <a:r>
              <a:rPr sz="700" b="1" spc="-3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90" dirty="0" smtClean="0">
                <a:solidFill>
                  <a:srgbClr val="5B5B5B"/>
                </a:solidFill>
                <a:latin typeface="Arial"/>
                <a:cs typeface="Arial"/>
              </a:rPr>
              <a:t>ELEMEN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TA</a:t>
            </a:r>
            <a:r>
              <a:rPr sz="700" b="1" spc="-130" dirty="0" smtClean="0">
                <a:solidFill>
                  <a:srgbClr val="5B5B5B"/>
                </a:solidFill>
                <a:latin typeface="Arial"/>
                <a:cs typeface="Arial"/>
              </a:rPr>
              <a:t>R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Y</a:t>
            </a:r>
            <a:endParaRPr sz="700">
              <a:latin typeface="Arial"/>
              <a:cs typeface="Arial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3056002" y="8154916"/>
            <a:ext cx="519430" cy="2336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32384">
              <a:lnSpc>
                <a:spcPct val="103299"/>
              </a:lnSpc>
            </a:pPr>
            <a:r>
              <a:rPr sz="700" b="1" spc="-75" dirty="0" smtClean="0">
                <a:solidFill>
                  <a:srgbClr val="5B5B5B"/>
                </a:solidFill>
                <a:latin typeface="Arial"/>
                <a:cs typeface="Arial"/>
              </a:rPr>
              <a:t>WHITCOMB</a:t>
            </a:r>
            <a:r>
              <a:rPr sz="700" b="1" spc="-3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90" dirty="0" smtClean="0">
                <a:solidFill>
                  <a:srgbClr val="5B5B5B"/>
                </a:solidFill>
                <a:latin typeface="Arial"/>
                <a:cs typeface="Arial"/>
              </a:rPr>
              <a:t>ELEMEN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TA</a:t>
            </a:r>
            <a:r>
              <a:rPr sz="700" b="1" spc="-130" dirty="0" smtClean="0">
                <a:solidFill>
                  <a:srgbClr val="5B5B5B"/>
                </a:solidFill>
                <a:latin typeface="Arial"/>
                <a:cs typeface="Arial"/>
              </a:rPr>
              <a:t>R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Y</a:t>
            </a:r>
            <a:endParaRPr sz="700">
              <a:latin typeface="Arial"/>
              <a:cs typeface="Arial"/>
            </a:endParaRPr>
          </a:p>
        </p:txBody>
      </p:sp>
      <p:sp>
        <p:nvSpPr>
          <p:cNvPr id="425" name="object 425"/>
          <p:cNvSpPr txBox="1"/>
          <p:nvPr/>
        </p:nvSpPr>
        <p:spPr>
          <a:xfrm>
            <a:off x="2547212" y="5409337"/>
            <a:ext cx="582295" cy="335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270" algn="ctr">
              <a:lnSpc>
                <a:spcPct val="100299"/>
              </a:lnSpc>
            </a:pPr>
            <a:r>
              <a:rPr sz="700" b="1" spc="-105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7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0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700" b="1" spc="-12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r>
              <a:rPr sz="700" b="1" spc="-5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70" dirty="0" smtClean="0">
                <a:solidFill>
                  <a:srgbClr val="5B5B5B"/>
                </a:solidFill>
                <a:latin typeface="Arial"/>
                <a:cs typeface="Arial"/>
              </a:rPr>
              <a:t>INTERMEDI</a:t>
            </a:r>
            <a:r>
              <a:rPr sz="700" b="1" spc="-114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700" b="1" spc="-95" dirty="0" smtClean="0">
                <a:solidFill>
                  <a:srgbClr val="5B5B5B"/>
                </a:solidFill>
                <a:latin typeface="Arial"/>
                <a:cs typeface="Arial"/>
              </a:rPr>
              <a:t>TE</a:t>
            </a:r>
            <a:r>
              <a:rPr sz="700" b="1" spc="-100" dirty="0" smtClean="0">
                <a:solidFill>
                  <a:srgbClr val="5B5B5B"/>
                </a:solidFill>
                <a:latin typeface="Arial"/>
                <a:cs typeface="Arial"/>
              </a:rPr>
              <a:t> SCHOOL</a:t>
            </a:r>
            <a:endParaRPr sz="700">
              <a:latin typeface="Arial"/>
              <a:cs typeface="Arial"/>
            </a:endParaRPr>
          </a:p>
        </p:txBody>
      </p:sp>
      <p:sp>
        <p:nvSpPr>
          <p:cNvPr id="426" name="object 426"/>
          <p:cNvSpPr txBox="1"/>
          <p:nvPr/>
        </p:nvSpPr>
        <p:spPr>
          <a:xfrm>
            <a:off x="3060990" y="8539657"/>
            <a:ext cx="499109" cy="227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1130" marR="12700" indent="-139065">
              <a:lnSpc>
                <a:spcPct val="100800"/>
              </a:lnSpc>
            </a:pPr>
            <a:r>
              <a:rPr sz="700" b="1" spc="-70" dirty="0" smtClean="0">
                <a:solidFill>
                  <a:srgbClr val="5B5B5B"/>
                </a:solidFill>
                <a:latin typeface="Arial"/>
                <a:cs typeface="Arial"/>
              </a:rPr>
              <a:t>COMMUNITY</a:t>
            </a:r>
            <a:r>
              <a:rPr sz="700" b="1" spc="-3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10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r>
              <a:rPr sz="700" b="1" spc="-114" dirty="0" smtClean="0">
                <a:solidFill>
                  <a:srgbClr val="5B5B5B"/>
                </a:solidFill>
                <a:latin typeface="Arial"/>
                <a:cs typeface="Arial"/>
              </a:rPr>
              <a:t>ARK</a:t>
            </a:r>
            <a:endParaRPr sz="700">
              <a:latin typeface="Arial"/>
              <a:cs typeface="Arial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2500021" y="5435816"/>
            <a:ext cx="50812" cy="46503"/>
          </a:xfrm>
          <a:custGeom>
            <a:avLst/>
            <a:gdLst/>
            <a:ahLst/>
            <a:cxnLst/>
            <a:rect l="l" t="t" r="r" b="b"/>
            <a:pathLst>
              <a:path w="50812" h="46503">
                <a:moveTo>
                  <a:pt x="21159" y="0"/>
                </a:moveTo>
                <a:lnTo>
                  <a:pt x="9844" y="4739"/>
                </a:lnTo>
                <a:lnTo>
                  <a:pt x="2223" y="15308"/>
                </a:lnTo>
                <a:lnTo>
                  <a:pt x="0" y="31464"/>
                </a:lnTo>
                <a:lnTo>
                  <a:pt x="6274" y="40339"/>
                </a:lnTo>
                <a:lnTo>
                  <a:pt x="18315" y="45803"/>
                </a:lnTo>
                <a:lnTo>
                  <a:pt x="36453" y="46503"/>
                </a:lnTo>
                <a:lnTo>
                  <a:pt x="46825" y="37572"/>
                </a:lnTo>
                <a:lnTo>
                  <a:pt x="50812" y="24426"/>
                </a:lnTo>
                <a:lnTo>
                  <a:pt x="50803" y="23756"/>
                </a:lnTo>
                <a:lnTo>
                  <a:pt x="46889" y="11623"/>
                </a:lnTo>
                <a:lnTo>
                  <a:pt x="36638" y="3090"/>
                </a:lnTo>
                <a:lnTo>
                  <a:pt x="21159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2500021" y="5435816"/>
            <a:ext cx="50812" cy="46503"/>
          </a:xfrm>
          <a:custGeom>
            <a:avLst/>
            <a:gdLst/>
            <a:ahLst/>
            <a:cxnLst/>
            <a:rect l="l" t="t" r="r" b="b"/>
            <a:pathLst>
              <a:path w="50812" h="46503">
                <a:moveTo>
                  <a:pt x="50812" y="24426"/>
                </a:moveTo>
                <a:lnTo>
                  <a:pt x="46825" y="37572"/>
                </a:lnTo>
                <a:lnTo>
                  <a:pt x="36453" y="46503"/>
                </a:lnTo>
                <a:lnTo>
                  <a:pt x="18315" y="45803"/>
                </a:lnTo>
                <a:lnTo>
                  <a:pt x="6274" y="40339"/>
                </a:lnTo>
                <a:lnTo>
                  <a:pt x="0" y="31464"/>
                </a:lnTo>
                <a:lnTo>
                  <a:pt x="2223" y="15308"/>
                </a:lnTo>
                <a:lnTo>
                  <a:pt x="9844" y="4739"/>
                </a:lnTo>
                <a:lnTo>
                  <a:pt x="21159" y="0"/>
                </a:lnTo>
                <a:lnTo>
                  <a:pt x="36638" y="3090"/>
                </a:lnTo>
                <a:lnTo>
                  <a:pt x="46889" y="11623"/>
                </a:lnTo>
                <a:lnTo>
                  <a:pt x="50803" y="23756"/>
                </a:lnTo>
                <a:lnTo>
                  <a:pt x="50812" y="24426"/>
                </a:lnTo>
                <a:close/>
              </a:path>
            </a:pathLst>
          </a:custGeom>
          <a:ln w="4483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2990059" y="8186423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21159" y="0"/>
                </a:moveTo>
                <a:lnTo>
                  <a:pt x="9844" y="4735"/>
                </a:lnTo>
                <a:lnTo>
                  <a:pt x="2223" y="15302"/>
                </a:lnTo>
                <a:lnTo>
                  <a:pt x="0" y="31465"/>
                </a:lnTo>
                <a:lnTo>
                  <a:pt x="6274" y="40339"/>
                </a:lnTo>
                <a:lnTo>
                  <a:pt x="18315" y="45803"/>
                </a:lnTo>
                <a:lnTo>
                  <a:pt x="36453" y="46504"/>
                </a:lnTo>
                <a:lnTo>
                  <a:pt x="46825" y="37572"/>
                </a:lnTo>
                <a:lnTo>
                  <a:pt x="50812" y="24427"/>
                </a:lnTo>
                <a:lnTo>
                  <a:pt x="50803" y="23755"/>
                </a:lnTo>
                <a:lnTo>
                  <a:pt x="46889" y="11618"/>
                </a:lnTo>
                <a:lnTo>
                  <a:pt x="36638" y="3088"/>
                </a:lnTo>
                <a:lnTo>
                  <a:pt x="21159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990059" y="8186423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50812" y="24427"/>
                </a:moveTo>
                <a:lnTo>
                  <a:pt x="46825" y="37572"/>
                </a:lnTo>
                <a:lnTo>
                  <a:pt x="36453" y="46504"/>
                </a:lnTo>
                <a:lnTo>
                  <a:pt x="18315" y="45803"/>
                </a:lnTo>
                <a:lnTo>
                  <a:pt x="6274" y="40339"/>
                </a:lnTo>
                <a:lnTo>
                  <a:pt x="0" y="31465"/>
                </a:lnTo>
                <a:lnTo>
                  <a:pt x="2223" y="15302"/>
                </a:lnTo>
                <a:lnTo>
                  <a:pt x="9844" y="4735"/>
                </a:lnTo>
                <a:lnTo>
                  <a:pt x="21159" y="0"/>
                </a:lnTo>
                <a:lnTo>
                  <a:pt x="36638" y="3088"/>
                </a:lnTo>
                <a:lnTo>
                  <a:pt x="46889" y="11618"/>
                </a:lnTo>
                <a:lnTo>
                  <a:pt x="50803" y="23755"/>
                </a:lnTo>
                <a:lnTo>
                  <a:pt x="50812" y="24427"/>
                </a:lnTo>
                <a:close/>
              </a:path>
            </a:pathLst>
          </a:custGeom>
          <a:ln w="4483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591335" y="8572317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21159" y="0"/>
                </a:moveTo>
                <a:lnTo>
                  <a:pt x="9844" y="4735"/>
                </a:lnTo>
                <a:lnTo>
                  <a:pt x="2223" y="15302"/>
                </a:lnTo>
                <a:lnTo>
                  <a:pt x="0" y="31465"/>
                </a:lnTo>
                <a:lnTo>
                  <a:pt x="6274" y="40339"/>
                </a:lnTo>
                <a:lnTo>
                  <a:pt x="18315" y="45803"/>
                </a:lnTo>
                <a:lnTo>
                  <a:pt x="36453" y="46504"/>
                </a:lnTo>
                <a:lnTo>
                  <a:pt x="46825" y="37572"/>
                </a:lnTo>
                <a:lnTo>
                  <a:pt x="50812" y="24427"/>
                </a:lnTo>
                <a:lnTo>
                  <a:pt x="50803" y="23755"/>
                </a:lnTo>
                <a:lnTo>
                  <a:pt x="46889" y="11618"/>
                </a:lnTo>
                <a:lnTo>
                  <a:pt x="36638" y="3088"/>
                </a:lnTo>
                <a:lnTo>
                  <a:pt x="21159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591335" y="8572317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50812" y="24427"/>
                </a:moveTo>
                <a:lnTo>
                  <a:pt x="46825" y="37572"/>
                </a:lnTo>
                <a:lnTo>
                  <a:pt x="36453" y="46504"/>
                </a:lnTo>
                <a:lnTo>
                  <a:pt x="18315" y="45803"/>
                </a:lnTo>
                <a:lnTo>
                  <a:pt x="6274" y="40339"/>
                </a:lnTo>
                <a:lnTo>
                  <a:pt x="0" y="31465"/>
                </a:lnTo>
                <a:lnTo>
                  <a:pt x="2223" y="15302"/>
                </a:lnTo>
                <a:lnTo>
                  <a:pt x="9844" y="4735"/>
                </a:lnTo>
                <a:lnTo>
                  <a:pt x="21159" y="0"/>
                </a:lnTo>
                <a:lnTo>
                  <a:pt x="36638" y="3088"/>
                </a:lnTo>
                <a:lnTo>
                  <a:pt x="46889" y="11618"/>
                </a:lnTo>
                <a:lnTo>
                  <a:pt x="50803" y="23755"/>
                </a:lnTo>
                <a:lnTo>
                  <a:pt x="50812" y="24427"/>
                </a:lnTo>
                <a:close/>
              </a:path>
            </a:pathLst>
          </a:custGeom>
          <a:ln w="4483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579131" y="8101169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21159" y="0"/>
                </a:moveTo>
                <a:lnTo>
                  <a:pt x="9844" y="4735"/>
                </a:lnTo>
                <a:lnTo>
                  <a:pt x="2223" y="15302"/>
                </a:lnTo>
                <a:lnTo>
                  <a:pt x="0" y="31465"/>
                </a:lnTo>
                <a:lnTo>
                  <a:pt x="6274" y="40339"/>
                </a:lnTo>
                <a:lnTo>
                  <a:pt x="18315" y="45803"/>
                </a:lnTo>
                <a:lnTo>
                  <a:pt x="36453" y="46504"/>
                </a:lnTo>
                <a:lnTo>
                  <a:pt x="46825" y="37572"/>
                </a:lnTo>
                <a:lnTo>
                  <a:pt x="50812" y="24427"/>
                </a:lnTo>
                <a:lnTo>
                  <a:pt x="50803" y="23755"/>
                </a:lnTo>
                <a:lnTo>
                  <a:pt x="46889" y="11618"/>
                </a:lnTo>
                <a:lnTo>
                  <a:pt x="36638" y="3088"/>
                </a:lnTo>
                <a:lnTo>
                  <a:pt x="21159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579131" y="8101169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50812" y="24427"/>
                </a:moveTo>
                <a:lnTo>
                  <a:pt x="46825" y="37572"/>
                </a:lnTo>
                <a:lnTo>
                  <a:pt x="36453" y="46504"/>
                </a:lnTo>
                <a:lnTo>
                  <a:pt x="18315" y="45803"/>
                </a:lnTo>
                <a:lnTo>
                  <a:pt x="6274" y="40339"/>
                </a:lnTo>
                <a:lnTo>
                  <a:pt x="0" y="31465"/>
                </a:lnTo>
                <a:lnTo>
                  <a:pt x="2223" y="15302"/>
                </a:lnTo>
                <a:lnTo>
                  <a:pt x="9844" y="4735"/>
                </a:lnTo>
                <a:lnTo>
                  <a:pt x="21159" y="0"/>
                </a:lnTo>
                <a:lnTo>
                  <a:pt x="36638" y="3088"/>
                </a:lnTo>
                <a:lnTo>
                  <a:pt x="46889" y="11618"/>
                </a:lnTo>
                <a:lnTo>
                  <a:pt x="50803" y="23755"/>
                </a:lnTo>
                <a:lnTo>
                  <a:pt x="50812" y="24427"/>
                </a:lnTo>
                <a:close/>
              </a:path>
            </a:pathLst>
          </a:custGeom>
          <a:ln w="4483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526233" y="6194139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21159" y="0"/>
                </a:moveTo>
                <a:lnTo>
                  <a:pt x="9844" y="4735"/>
                </a:lnTo>
                <a:lnTo>
                  <a:pt x="2223" y="15302"/>
                </a:lnTo>
                <a:lnTo>
                  <a:pt x="0" y="31465"/>
                </a:lnTo>
                <a:lnTo>
                  <a:pt x="6274" y="40339"/>
                </a:lnTo>
                <a:lnTo>
                  <a:pt x="18315" y="45803"/>
                </a:lnTo>
                <a:lnTo>
                  <a:pt x="36453" y="46504"/>
                </a:lnTo>
                <a:lnTo>
                  <a:pt x="46825" y="37572"/>
                </a:lnTo>
                <a:lnTo>
                  <a:pt x="50812" y="24427"/>
                </a:lnTo>
                <a:lnTo>
                  <a:pt x="50803" y="23755"/>
                </a:lnTo>
                <a:lnTo>
                  <a:pt x="46889" y="11618"/>
                </a:lnTo>
                <a:lnTo>
                  <a:pt x="36638" y="3088"/>
                </a:lnTo>
                <a:lnTo>
                  <a:pt x="21159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526233" y="6194139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50812" y="24427"/>
                </a:moveTo>
                <a:lnTo>
                  <a:pt x="46825" y="37572"/>
                </a:lnTo>
                <a:lnTo>
                  <a:pt x="36453" y="46504"/>
                </a:lnTo>
                <a:lnTo>
                  <a:pt x="18315" y="45803"/>
                </a:lnTo>
                <a:lnTo>
                  <a:pt x="6274" y="40339"/>
                </a:lnTo>
                <a:lnTo>
                  <a:pt x="0" y="31465"/>
                </a:lnTo>
                <a:lnTo>
                  <a:pt x="2223" y="15302"/>
                </a:lnTo>
                <a:lnTo>
                  <a:pt x="9844" y="4735"/>
                </a:lnTo>
                <a:lnTo>
                  <a:pt x="21159" y="0"/>
                </a:lnTo>
                <a:lnTo>
                  <a:pt x="36638" y="3088"/>
                </a:lnTo>
                <a:lnTo>
                  <a:pt x="46889" y="11618"/>
                </a:lnTo>
                <a:lnTo>
                  <a:pt x="50803" y="23755"/>
                </a:lnTo>
                <a:lnTo>
                  <a:pt x="50812" y="24427"/>
                </a:lnTo>
                <a:close/>
              </a:path>
            </a:pathLst>
          </a:custGeom>
          <a:ln w="4483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7931332" y="3371738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21159" y="0"/>
                </a:moveTo>
                <a:lnTo>
                  <a:pt x="9844" y="4735"/>
                </a:lnTo>
                <a:lnTo>
                  <a:pt x="2223" y="15302"/>
                </a:lnTo>
                <a:lnTo>
                  <a:pt x="0" y="31465"/>
                </a:lnTo>
                <a:lnTo>
                  <a:pt x="6274" y="40339"/>
                </a:lnTo>
                <a:lnTo>
                  <a:pt x="18315" y="45803"/>
                </a:lnTo>
                <a:lnTo>
                  <a:pt x="36453" y="46504"/>
                </a:lnTo>
                <a:lnTo>
                  <a:pt x="46825" y="37572"/>
                </a:lnTo>
                <a:lnTo>
                  <a:pt x="50812" y="24427"/>
                </a:lnTo>
                <a:lnTo>
                  <a:pt x="50803" y="23755"/>
                </a:lnTo>
                <a:lnTo>
                  <a:pt x="46889" y="11618"/>
                </a:lnTo>
                <a:lnTo>
                  <a:pt x="36638" y="3088"/>
                </a:lnTo>
                <a:lnTo>
                  <a:pt x="21159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931332" y="3371738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50812" y="24427"/>
                </a:moveTo>
                <a:lnTo>
                  <a:pt x="46825" y="37572"/>
                </a:lnTo>
                <a:lnTo>
                  <a:pt x="36453" y="46504"/>
                </a:lnTo>
                <a:lnTo>
                  <a:pt x="18315" y="45803"/>
                </a:lnTo>
                <a:lnTo>
                  <a:pt x="6274" y="40339"/>
                </a:lnTo>
                <a:lnTo>
                  <a:pt x="0" y="31465"/>
                </a:lnTo>
                <a:lnTo>
                  <a:pt x="2223" y="15302"/>
                </a:lnTo>
                <a:lnTo>
                  <a:pt x="9844" y="4735"/>
                </a:lnTo>
                <a:lnTo>
                  <a:pt x="21159" y="0"/>
                </a:lnTo>
                <a:lnTo>
                  <a:pt x="36638" y="3088"/>
                </a:lnTo>
                <a:lnTo>
                  <a:pt x="46889" y="11618"/>
                </a:lnTo>
                <a:lnTo>
                  <a:pt x="50803" y="23755"/>
                </a:lnTo>
                <a:lnTo>
                  <a:pt x="50812" y="24427"/>
                </a:lnTo>
                <a:close/>
              </a:path>
            </a:pathLst>
          </a:custGeom>
          <a:ln w="4483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518198" y="2312775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21159" y="0"/>
                </a:moveTo>
                <a:lnTo>
                  <a:pt x="9844" y="4735"/>
                </a:lnTo>
                <a:lnTo>
                  <a:pt x="2223" y="15302"/>
                </a:lnTo>
                <a:lnTo>
                  <a:pt x="0" y="31465"/>
                </a:lnTo>
                <a:lnTo>
                  <a:pt x="6274" y="40339"/>
                </a:lnTo>
                <a:lnTo>
                  <a:pt x="18315" y="45803"/>
                </a:lnTo>
                <a:lnTo>
                  <a:pt x="36453" y="46504"/>
                </a:lnTo>
                <a:lnTo>
                  <a:pt x="46825" y="37572"/>
                </a:lnTo>
                <a:lnTo>
                  <a:pt x="50812" y="24427"/>
                </a:lnTo>
                <a:lnTo>
                  <a:pt x="50803" y="23755"/>
                </a:lnTo>
                <a:lnTo>
                  <a:pt x="46889" y="11618"/>
                </a:lnTo>
                <a:lnTo>
                  <a:pt x="36638" y="3088"/>
                </a:lnTo>
                <a:lnTo>
                  <a:pt x="21159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518198" y="2312775"/>
            <a:ext cx="50812" cy="46504"/>
          </a:xfrm>
          <a:custGeom>
            <a:avLst/>
            <a:gdLst/>
            <a:ahLst/>
            <a:cxnLst/>
            <a:rect l="l" t="t" r="r" b="b"/>
            <a:pathLst>
              <a:path w="50812" h="46504">
                <a:moveTo>
                  <a:pt x="50812" y="24427"/>
                </a:moveTo>
                <a:lnTo>
                  <a:pt x="46825" y="37572"/>
                </a:lnTo>
                <a:lnTo>
                  <a:pt x="36453" y="46504"/>
                </a:lnTo>
                <a:lnTo>
                  <a:pt x="18315" y="45803"/>
                </a:lnTo>
                <a:lnTo>
                  <a:pt x="6274" y="40339"/>
                </a:lnTo>
                <a:lnTo>
                  <a:pt x="0" y="31465"/>
                </a:lnTo>
                <a:lnTo>
                  <a:pt x="2223" y="15302"/>
                </a:lnTo>
                <a:lnTo>
                  <a:pt x="9844" y="4735"/>
                </a:lnTo>
                <a:lnTo>
                  <a:pt x="21159" y="0"/>
                </a:lnTo>
                <a:lnTo>
                  <a:pt x="36638" y="3088"/>
                </a:lnTo>
                <a:lnTo>
                  <a:pt x="46889" y="11618"/>
                </a:lnTo>
                <a:lnTo>
                  <a:pt x="50803" y="23755"/>
                </a:lnTo>
                <a:lnTo>
                  <a:pt x="50812" y="24427"/>
                </a:lnTo>
                <a:close/>
              </a:path>
            </a:pathLst>
          </a:custGeom>
          <a:ln w="4483">
            <a:solidFill>
              <a:srgbClr val="02020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1" name="object 441"/>
          <p:cNvSpPr txBox="1"/>
          <p:nvPr/>
        </p:nvSpPr>
        <p:spPr>
          <a:xfrm rot="19380000">
            <a:off x="1432117" y="6574422"/>
            <a:ext cx="519984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75" dirty="0" smtClean="0">
                <a:solidFill>
                  <a:srgbClr val="5B5B5B"/>
                </a:solidFill>
                <a:latin typeface="Arial"/>
                <a:cs typeface="Arial"/>
              </a:rPr>
              <a:t>EL</a:t>
            </a:r>
            <a:r>
              <a:rPr sz="5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85" dirty="0" smtClean="0">
                <a:solidFill>
                  <a:srgbClr val="5B5B5B"/>
                </a:solidFill>
                <a:latin typeface="Arial"/>
                <a:cs typeface="Arial"/>
              </a:rPr>
              <a:t>DORADO</a:t>
            </a:r>
            <a:r>
              <a:rPr sz="5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825" b="1" spc="-120" baseline="5050" dirty="0" smtClean="0">
                <a:solidFill>
                  <a:srgbClr val="5B5B5B"/>
                </a:solidFill>
                <a:latin typeface="Arial"/>
                <a:cs typeface="Arial"/>
              </a:rPr>
              <a:t>B</a:t>
            </a:r>
            <a:r>
              <a:rPr sz="825" b="1" spc="-179" baseline="505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825" b="1" spc="-97" baseline="5050" dirty="0" smtClean="0">
                <a:solidFill>
                  <a:srgbClr val="5B5B5B"/>
                </a:solidFill>
                <a:latin typeface="Arial"/>
                <a:cs typeface="Arial"/>
              </a:rPr>
              <a:t>VD</a:t>
            </a:r>
            <a:endParaRPr sz="825" baseline="5050">
              <a:latin typeface="Arial"/>
              <a:cs typeface="Arial"/>
            </a:endParaRPr>
          </a:p>
        </p:txBody>
      </p:sp>
      <p:sp>
        <p:nvSpPr>
          <p:cNvPr id="442" name="object 442"/>
          <p:cNvSpPr txBox="1"/>
          <p:nvPr/>
        </p:nvSpPr>
        <p:spPr>
          <a:xfrm rot="17760000">
            <a:off x="8335703" y="5589764"/>
            <a:ext cx="325473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40" dirty="0" smtClean="0">
                <a:solidFill>
                  <a:srgbClr val="5B5B5B"/>
                </a:solidFill>
                <a:latin typeface="Arial"/>
                <a:cs typeface="Arial"/>
              </a:rPr>
              <a:t>GEMINI</a:t>
            </a:r>
            <a:r>
              <a:rPr sz="550" b="1" spc="-1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825" b="1" spc="-104" baseline="5050" dirty="0" smtClean="0">
                <a:solidFill>
                  <a:srgbClr val="5B5B5B"/>
                </a:solidFill>
                <a:latin typeface="Arial"/>
                <a:cs typeface="Arial"/>
              </a:rPr>
              <a:t>ST</a:t>
            </a:r>
            <a:endParaRPr sz="825" baseline="5050">
              <a:latin typeface="Arial"/>
              <a:cs typeface="Arial"/>
            </a:endParaRPr>
          </a:p>
        </p:txBody>
      </p:sp>
      <p:sp>
        <p:nvSpPr>
          <p:cNvPr id="443" name="object 443"/>
          <p:cNvSpPr txBox="1"/>
          <p:nvPr/>
        </p:nvSpPr>
        <p:spPr>
          <a:xfrm rot="17880000">
            <a:off x="6001885" y="7301083"/>
            <a:ext cx="372909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70" dirty="0" smtClean="0">
                <a:solidFill>
                  <a:srgbClr val="5B5B5B"/>
                </a:solidFill>
                <a:latin typeface="Arial"/>
                <a:cs typeface="Arial"/>
              </a:rPr>
              <a:t>RAMADA</a:t>
            </a:r>
            <a:r>
              <a:rPr sz="55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0" dirty="0" smtClean="0">
                <a:solidFill>
                  <a:srgbClr val="5B5B5B"/>
                </a:solidFill>
                <a:latin typeface="Arial"/>
                <a:cs typeface="Arial"/>
              </a:rPr>
              <a:t>DR</a:t>
            </a:r>
            <a:endParaRPr sz="550">
              <a:latin typeface="Arial"/>
              <a:cs typeface="Arial"/>
            </a:endParaRPr>
          </a:p>
        </p:txBody>
      </p:sp>
      <p:sp>
        <p:nvSpPr>
          <p:cNvPr id="444" name="object 444"/>
          <p:cNvSpPr txBox="1"/>
          <p:nvPr/>
        </p:nvSpPr>
        <p:spPr>
          <a:xfrm rot="18180000">
            <a:off x="9054215" y="5631027"/>
            <a:ext cx="492436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85" dirty="0" smtClean="0">
                <a:solidFill>
                  <a:srgbClr val="5B5B5B"/>
                </a:solidFill>
                <a:latin typeface="Arial"/>
                <a:cs typeface="Arial"/>
              </a:rPr>
              <a:t>BROAD</a:t>
            </a:r>
            <a:r>
              <a:rPr sz="550" b="1" spc="-65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550" b="1" spc="-10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550" b="1" spc="-65" dirty="0" smtClean="0">
                <a:solidFill>
                  <a:srgbClr val="5B5B5B"/>
                </a:solidFill>
                <a:latin typeface="Arial"/>
                <a:cs typeface="Arial"/>
              </a:rPr>
              <a:t>WN</a:t>
            </a:r>
            <a:r>
              <a:rPr sz="55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0" dirty="0" smtClean="0">
                <a:solidFill>
                  <a:srgbClr val="5B5B5B"/>
                </a:solidFill>
                <a:latin typeface="Arial"/>
                <a:cs typeface="Arial"/>
              </a:rPr>
              <a:t>DR</a:t>
            </a:r>
            <a:endParaRPr sz="550">
              <a:latin typeface="Arial"/>
              <a:cs typeface="Arial"/>
            </a:endParaRPr>
          </a:p>
        </p:txBody>
      </p:sp>
      <p:sp>
        <p:nvSpPr>
          <p:cNvPr id="445" name="object 445"/>
          <p:cNvSpPr txBox="1"/>
          <p:nvPr/>
        </p:nvSpPr>
        <p:spPr>
          <a:xfrm rot="19260000">
            <a:off x="4007411" y="7490160"/>
            <a:ext cx="349449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80" dirty="0" smtClean="0">
                <a:solidFill>
                  <a:srgbClr val="5B5B5B"/>
                </a:solidFill>
                <a:latin typeface="Arial"/>
                <a:cs typeface="Arial"/>
              </a:rPr>
              <a:t>RESEDA</a:t>
            </a:r>
            <a:r>
              <a:rPr sz="55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0" dirty="0" smtClean="0">
                <a:solidFill>
                  <a:srgbClr val="5B5B5B"/>
                </a:solidFill>
                <a:latin typeface="Arial"/>
                <a:cs typeface="Arial"/>
              </a:rPr>
              <a:t>DR</a:t>
            </a:r>
            <a:endParaRPr sz="550">
              <a:latin typeface="Arial"/>
              <a:cs typeface="Arial"/>
            </a:endParaRPr>
          </a:p>
        </p:txBody>
      </p:sp>
      <p:sp>
        <p:nvSpPr>
          <p:cNvPr id="446" name="object 446"/>
          <p:cNvSpPr txBox="1"/>
          <p:nvPr/>
        </p:nvSpPr>
        <p:spPr>
          <a:xfrm rot="17760000">
            <a:off x="8503076" y="4074714"/>
            <a:ext cx="471180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80" dirty="0" smtClean="0">
                <a:solidFill>
                  <a:srgbClr val="5B5B5B"/>
                </a:solidFill>
                <a:latin typeface="Arial"/>
                <a:cs typeface="Arial"/>
              </a:rPr>
              <a:t>B</a:t>
            </a:r>
            <a:r>
              <a:rPr sz="550" b="1" spc="-110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550" b="1" spc="-80" dirty="0" smtClean="0">
                <a:solidFill>
                  <a:srgbClr val="5B5B5B"/>
                </a:solidFill>
                <a:latin typeface="Arial"/>
                <a:cs typeface="Arial"/>
              </a:rPr>
              <a:t>Y</a:t>
            </a:r>
            <a:r>
              <a:rPr sz="55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85" dirty="0" smtClean="0">
                <a:solidFill>
                  <a:srgbClr val="5B5B5B"/>
                </a:solidFill>
                <a:latin typeface="Arial"/>
                <a:cs typeface="Arial"/>
              </a:rPr>
              <a:t>AREA</a:t>
            </a:r>
            <a:r>
              <a:rPr sz="550" b="1" spc="-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80" dirty="0" smtClean="0">
                <a:solidFill>
                  <a:srgbClr val="5B5B5B"/>
                </a:solidFill>
                <a:latin typeface="Arial"/>
                <a:cs typeface="Arial"/>
              </a:rPr>
              <a:t>B</a:t>
            </a:r>
            <a:r>
              <a:rPr sz="550" b="1" spc="-114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550" b="1" spc="-65" dirty="0" smtClean="0">
                <a:solidFill>
                  <a:srgbClr val="5B5B5B"/>
                </a:solidFill>
                <a:latin typeface="Arial"/>
                <a:cs typeface="Arial"/>
              </a:rPr>
              <a:t>VD</a:t>
            </a:r>
            <a:endParaRPr sz="550">
              <a:latin typeface="Arial"/>
              <a:cs typeface="Arial"/>
            </a:endParaRPr>
          </a:p>
        </p:txBody>
      </p:sp>
      <p:sp>
        <p:nvSpPr>
          <p:cNvPr id="447" name="object 447"/>
          <p:cNvSpPr txBox="1"/>
          <p:nvPr/>
        </p:nvSpPr>
        <p:spPr>
          <a:xfrm rot="3060000">
            <a:off x="1747573" y="5093617"/>
            <a:ext cx="515808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825" b="1" spc="-112" baseline="5050" dirty="0" smtClean="0">
                <a:solidFill>
                  <a:srgbClr val="5B5B5B"/>
                </a:solidFill>
                <a:latin typeface="Arial"/>
                <a:cs typeface="Arial"/>
              </a:rPr>
              <a:t>EL</a:t>
            </a:r>
            <a:r>
              <a:rPr sz="825" b="1" spc="-15" baseline="505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55" dirty="0" smtClean="0">
                <a:solidFill>
                  <a:srgbClr val="5B5B5B"/>
                </a:solidFill>
                <a:latin typeface="Arial"/>
                <a:cs typeface="Arial"/>
              </a:rPr>
              <a:t>CAMINO</a:t>
            </a:r>
            <a:r>
              <a:rPr sz="5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5" dirty="0" smtClean="0">
                <a:solidFill>
                  <a:srgbClr val="5B5B5B"/>
                </a:solidFill>
                <a:latin typeface="Arial"/>
                <a:cs typeface="Arial"/>
              </a:rPr>
              <a:t>REAL</a:t>
            </a:r>
            <a:endParaRPr sz="550">
              <a:latin typeface="Arial"/>
              <a:cs typeface="Arial"/>
            </a:endParaRPr>
          </a:p>
        </p:txBody>
      </p:sp>
      <p:sp>
        <p:nvSpPr>
          <p:cNvPr id="448" name="object 448"/>
          <p:cNvSpPr txBox="1"/>
          <p:nvPr/>
        </p:nvSpPr>
        <p:spPr>
          <a:xfrm rot="3060000">
            <a:off x="2689196" y="4911070"/>
            <a:ext cx="293284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60" dirty="0" smtClean="0">
                <a:solidFill>
                  <a:srgbClr val="5B5B5B"/>
                </a:solidFill>
                <a:latin typeface="Arial"/>
                <a:cs typeface="Arial"/>
              </a:rPr>
              <a:t>DIANA</a:t>
            </a:r>
            <a:r>
              <a:rPr sz="5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0" dirty="0" smtClean="0">
                <a:solidFill>
                  <a:srgbClr val="5B5B5B"/>
                </a:solidFill>
                <a:latin typeface="Arial"/>
                <a:cs typeface="Arial"/>
              </a:rPr>
              <a:t>LN</a:t>
            </a:r>
            <a:endParaRPr sz="550">
              <a:latin typeface="Arial"/>
              <a:cs typeface="Arial"/>
            </a:endParaRPr>
          </a:p>
        </p:txBody>
      </p:sp>
      <p:sp>
        <p:nvSpPr>
          <p:cNvPr id="449" name="object 449"/>
          <p:cNvSpPr txBox="1"/>
          <p:nvPr/>
        </p:nvSpPr>
        <p:spPr>
          <a:xfrm rot="3060000">
            <a:off x="2280218" y="6298661"/>
            <a:ext cx="402169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550" b="1" spc="-80" dirty="0" smtClean="0">
                <a:solidFill>
                  <a:srgbClr val="5B5B5B"/>
                </a:solidFill>
                <a:latin typeface="Arial"/>
                <a:cs typeface="Arial"/>
              </a:rPr>
              <a:t>SEA</a:t>
            </a:r>
            <a:r>
              <a:rPr sz="5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5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550" b="1" spc="-85" dirty="0" smtClean="0">
                <a:solidFill>
                  <a:srgbClr val="5B5B5B"/>
                </a:solidFill>
                <a:latin typeface="Arial"/>
                <a:cs typeface="Arial"/>
              </a:rPr>
              <a:t>ARK</a:t>
            </a:r>
            <a:r>
              <a:rPr sz="5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0" dirty="0" smtClean="0">
                <a:solidFill>
                  <a:srgbClr val="5B5B5B"/>
                </a:solidFill>
                <a:latin typeface="Arial"/>
                <a:cs typeface="Arial"/>
              </a:rPr>
              <a:t>RD</a:t>
            </a:r>
            <a:endParaRPr sz="550">
              <a:latin typeface="Arial"/>
              <a:cs typeface="Arial"/>
            </a:endParaRPr>
          </a:p>
        </p:txBody>
      </p:sp>
      <p:sp>
        <p:nvSpPr>
          <p:cNvPr id="450" name="object 450"/>
          <p:cNvSpPr txBox="1"/>
          <p:nvPr/>
        </p:nvSpPr>
        <p:spPr>
          <a:xfrm rot="1500000">
            <a:off x="7417134" y="4211733"/>
            <a:ext cx="628090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825" b="1" spc="-89" baseline="5050" dirty="0" smtClean="0">
                <a:solidFill>
                  <a:srgbClr val="5B5B5B"/>
                </a:solidFill>
                <a:latin typeface="Arial"/>
                <a:cs typeface="Arial"/>
              </a:rPr>
              <a:t>S</a:t>
            </a:r>
            <a:r>
              <a:rPr sz="825" b="1" spc="-150" baseline="5050" dirty="0" smtClean="0">
                <a:solidFill>
                  <a:srgbClr val="5B5B5B"/>
                </a:solidFill>
                <a:latin typeface="Arial"/>
                <a:cs typeface="Arial"/>
              </a:rPr>
              <a:t>P</a:t>
            </a:r>
            <a:r>
              <a:rPr sz="825" b="1" spc="-112" baseline="5050" dirty="0" smtClean="0">
                <a:solidFill>
                  <a:srgbClr val="5B5B5B"/>
                </a:solidFill>
                <a:latin typeface="Arial"/>
                <a:cs typeface="Arial"/>
              </a:rPr>
              <a:t>ACE</a:t>
            </a:r>
            <a:r>
              <a:rPr sz="825" b="1" spc="-15" baseline="505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825" b="1" spc="-104" baseline="5050" dirty="0" smtClean="0">
                <a:solidFill>
                  <a:srgbClr val="5B5B5B"/>
                </a:solidFill>
                <a:latin typeface="Arial"/>
                <a:cs typeface="Arial"/>
              </a:rPr>
              <a:t>CENTER</a:t>
            </a:r>
            <a:r>
              <a:rPr sz="825" b="1" spc="-15" baseline="505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80" dirty="0" smtClean="0">
                <a:solidFill>
                  <a:srgbClr val="5B5B5B"/>
                </a:solidFill>
                <a:latin typeface="Arial"/>
                <a:cs typeface="Arial"/>
              </a:rPr>
              <a:t>B</a:t>
            </a:r>
            <a:r>
              <a:rPr sz="550" b="1" spc="-12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550" b="1" spc="-65" dirty="0" smtClean="0">
                <a:solidFill>
                  <a:srgbClr val="5B5B5B"/>
                </a:solidFill>
                <a:latin typeface="Arial"/>
                <a:cs typeface="Arial"/>
              </a:rPr>
              <a:t>VD</a:t>
            </a:r>
            <a:endParaRPr sz="550">
              <a:latin typeface="Arial"/>
              <a:cs typeface="Arial"/>
            </a:endParaRPr>
          </a:p>
        </p:txBody>
      </p:sp>
      <p:sp>
        <p:nvSpPr>
          <p:cNvPr id="451" name="object 451"/>
          <p:cNvSpPr txBox="1"/>
          <p:nvPr/>
        </p:nvSpPr>
        <p:spPr>
          <a:xfrm rot="1500000">
            <a:off x="7782848" y="8448794"/>
            <a:ext cx="344062" cy="6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825" b="1" spc="-120" baseline="5050" dirty="0" smtClean="0">
                <a:solidFill>
                  <a:srgbClr val="5B5B5B"/>
                </a:solidFill>
                <a:latin typeface="Arial"/>
                <a:cs typeface="Arial"/>
              </a:rPr>
              <a:t>S</a:t>
            </a:r>
            <a:r>
              <a:rPr sz="825" b="1" spc="-172" baseline="5050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550" b="1" spc="-65" dirty="0" smtClean="0">
                <a:solidFill>
                  <a:srgbClr val="5B5B5B"/>
                </a:solidFill>
                <a:latin typeface="Arial"/>
                <a:cs typeface="Arial"/>
              </a:rPr>
              <a:t>TURN</a:t>
            </a:r>
            <a:r>
              <a:rPr sz="55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550" b="1" spc="-70" dirty="0" smtClean="0">
                <a:solidFill>
                  <a:srgbClr val="5B5B5B"/>
                </a:solidFill>
                <a:latin typeface="Arial"/>
                <a:cs typeface="Arial"/>
              </a:rPr>
              <a:t>LN</a:t>
            </a:r>
            <a:endParaRPr sz="550">
              <a:latin typeface="Arial"/>
              <a:cs typeface="Arial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1161033" y="2099195"/>
            <a:ext cx="9214866" cy="6839711"/>
          </a:xfrm>
          <a:custGeom>
            <a:avLst/>
            <a:gdLst/>
            <a:ahLst/>
            <a:cxnLst/>
            <a:rect l="l" t="t" r="r" b="b"/>
            <a:pathLst>
              <a:path w="9214866" h="6839711">
                <a:moveTo>
                  <a:pt x="0" y="6839711"/>
                </a:moveTo>
                <a:lnTo>
                  <a:pt x="9214866" y="6839711"/>
                </a:lnTo>
                <a:lnTo>
                  <a:pt x="9214866" y="0"/>
                </a:lnTo>
                <a:lnTo>
                  <a:pt x="0" y="0"/>
                </a:lnTo>
                <a:lnTo>
                  <a:pt x="0" y="6839711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 txBox="1"/>
          <p:nvPr/>
        </p:nvSpPr>
        <p:spPr>
          <a:xfrm>
            <a:off x="8593472" y="2090897"/>
            <a:ext cx="4421505" cy="416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893695">
              <a:lnSpc>
                <a:spcPct val="100000"/>
              </a:lnSpc>
            </a:pPr>
            <a:r>
              <a:rPr sz="1000" b="1" spc="-114" dirty="0" smtClean="0">
                <a:solidFill>
                  <a:srgbClr val="231F20"/>
                </a:solidFill>
                <a:latin typeface="Arial"/>
                <a:cs typeface="Arial"/>
              </a:rPr>
              <a:t>EXISTING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TREES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60" dirty="0" smtClean="0">
                <a:solidFill>
                  <a:srgbClr val="231F20"/>
                </a:solidFill>
                <a:latin typeface="Arial"/>
                <a:cs typeface="Arial"/>
              </a:rPr>
              <a:t>PROTECT</a:t>
            </a:r>
            <a:endParaRPr sz="1000">
              <a:latin typeface="Arial"/>
              <a:cs typeface="Arial"/>
            </a:endParaRPr>
          </a:p>
          <a:p>
            <a:pPr marL="12700" marR="3891279" indent="30480">
              <a:lnSpc>
                <a:spcPct val="100200"/>
              </a:lnSpc>
              <a:spcBef>
                <a:spcPts val="280"/>
              </a:spcBef>
            </a:pPr>
            <a:r>
              <a:rPr sz="700" b="1" spc="-105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7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0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700" b="1" spc="-12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r>
              <a:rPr sz="700" b="1" spc="-5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70" dirty="0" smtClean="0">
                <a:solidFill>
                  <a:srgbClr val="5B5B5B"/>
                </a:solidFill>
                <a:latin typeface="Arial"/>
                <a:cs typeface="Arial"/>
              </a:rPr>
              <a:t>HIGH</a:t>
            </a:r>
            <a:r>
              <a:rPr sz="7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05" dirty="0" smtClean="0">
                <a:solidFill>
                  <a:srgbClr val="5B5B5B"/>
                </a:solidFill>
                <a:latin typeface="Arial"/>
                <a:cs typeface="Arial"/>
              </a:rPr>
              <a:t>SCHOOL</a:t>
            </a:r>
            <a:endParaRPr sz="700">
              <a:latin typeface="Arial"/>
              <a:cs typeface="Arial"/>
            </a:endParaRPr>
          </a:p>
        </p:txBody>
      </p:sp>
      <p:sp>
        <p:nvSpPr>
          <p:cNvPr id="454" name="object 454"/>
          <p:cNvSpPr txBox="1"/>
          <p:nvPr/>
        </p:nvSpPr>
        <p:spPr>
          <a:xfrm>
            <a:off x="5719738" y="8089560"/>
            <a:ext cx="502920" cy="335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21590" algn="ctr">
              <a:lnSpc>
                <a:spcPct val="100299"/>
              </a:lnSpc>
            </a:pPr>
            <a:r>
              <a:rPr sz="700" b="1" spc="-105" dirty="0" smtClean="0">
                <a:solidFill>
                  <a:srgbClr val="5B5B5B"/>
                </a:solidFill>
                <a:latin typeface="Arial"/>
                <a:cs typeface="Arial"/>
              </a:rPr>
              <a:t>CLEAR</a:t>
            </a:r>
            <a:r>
              <a:rPr sz="700" b="1" spc="-1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00" dirty="0" smtClean="0">
                <a:solidFill>
                  <a:srgbClr val="5B5B5B"/>
                </a:solidFill>
                <a:latin typeface="Arial"/>
                <a:cs typeface="Arial"/>
              </a:rPr>
              <a:t>L</a:t>
            </a:r>
            <a:r>
              <a:rPr sz="700" b="1" spc="-120" dirty="0" smtClean="0">
                <a:solidFill>
                  <a:srgbClr val="5B5B5B"/>
                </a:solidFill>
                <a:latin typeface="Arial"/>
                <a:cs typeface="Arial"/>
              </a:rPr>
              <a:t>AKE</a:t>
            </a:r>
            <a:r>
              <a:rPr sz="700" b="1" spc="-5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00" dirty="0" smtClean="0">
                <a:solidFill>
                  <a:srgbClr val="5B5B5B"/>
                </a:solidFill>
                <a:latin typeface="Arial"/>
                <a:cs typeface="Arial"/>
              </a:rPr>
              <a:t>RECRE</a:t>
            </a:r>
            <a:r>
              <a:rPr sz="700" b="1" spc="-135" dirty="0" smtClean="0">
                <a:solidFill>
                  <a:srgbClr val="5B5B5B"/>
                </a:solidFill>
                <a:latin typeface="Arial"/>
                <a:cs typeface="Arial"/>
              </a:rPr>
              <a:t>A</a:t>
            </a:r>
            <a:r>
              <a:rPr sz="700" b="1" spc="-75" dirty="0" smtClean="0">
                <a:solidFill>
                  <a:srgbClr val="5B5B5B"/>
                </a:solidFill>
                <a:latin typeface="Arial"/>
                <a:cs typeface="Arial"/>
              </a:rPr>
              <a:t>TION</a:t>
            </a:r>
            <a:r>
              <a:rPr sz="700" b="1" spc="-35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700" b="1" spc="-100" dirty="0" smtClean="0">
                <a:solidFill>
                  <a:srgbClr val="5B5B5B"/>
                </a:solidFill>
                <a:latin typeface="Arial"/>
                <a:cs typeface="Arial"/>
              </a:rPr>
              <a:t>CENTER</a:t>
            </a:r>
            <a:endParaRPr sz="700">
              <a:latin typeface="Arial"/>
              <a:cs typeface="Arial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10630010" y="2066878"/>
            <a:ext cx="178353" cy="173756"/>
          </a:xfrm>
          <a:custGeom>
            <a:avLst/>
            <a:gdLst/>
            <a:ahLst/>
            <a:cxnLst/>
            <a:rect l="l" t="t" r="r" b="b"/>
            <a:pathLst>
              <a:path w="178353" h="173756">
                <a:moveTo>
                  <a:pt x="97489" y="0"/>
                </a:moveTo>
                <a:lnTo>
                  <a:pt x="52316" y="8936"/>
                </a:lnTo>
                <a:lnTo>
                  <a:pt x="19296" y="33364"/>
                </a:lnTo>
                <a:lnTo>
                  <a:pt x="1800" y="68825"/>
                </a:lnTo>
                <a:lnTo>
                  <a:pt x="0" y="82327"/>
                </a:lnTo>
                <a:lnTo>
                  <a:pt x="1122" y="97503"/>
                </a:lnTo>
                <a:lnTo>
                  <a:pt x="16922" y="136774"/>
                </a:lnTo>
                <a:lnTo>
                  <a:pt x="47581" y="163532"/>
                </a:lnTo>
                <a:lnTo>
                  <a:pt x="88228" y="173756"/>
                </a:lnTo>
                <a:lnTo>
                  <a:pt x="89666" y="173756"/>
                </a:lnTo>
                <a:lnTo>
                  <a:pt x="131355" y="163743"/>
                </a:lnTo>
                <a:lnTo>
                  <a:pt x="162700" y="137064"/>
                </a:lnTo>
                <a:lnTo>
                  <a:pt x="178353" y="98809"/>
                </a:lnTo>
                <a:lnTo>
                  <a:pt x="177523" y="82317"/>
                </a:lnTo>
                <a:lnTo>
                  <a:pt x="163429" y="40572"/>
                </a:lnTo>
                <a:lnTo>
                  <a:pt x="135305" y="12320"/>
                </a:lnTo>
                <a:lnTo>
                  <a:pt x="97489" y="0"/>
                </a:lnTo>
                <a:close/>
              </a:path>
            </a:pathLst>
          </a:custGeom>
          <a:solidFill>
            <a:srgbClr val="30421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1035142" y="2247333"/>
            <a:ext cx="178353" cy="173756"/>
          </a:xfrm>
          <a:custGeom>
            <a:avLst/>
            <a:gdLst/>
            <a:ahLst/>
            <a:cxnLst/>
            <a:rect l="l" t="t" r="r" b="b"/>
            <a:pathLst>
              <a:path w="178353" h="173756">
                <a:moveTo>
                  <a:pt x="97489" y="0"/>
                </a:moveTo>
                <a:lnTo>
                  <a:pt x="52316" y="8936"/>
                </a:lnTo>
                <a:lnTo>
                  <a:pt x="19296" y="33364"/>
                </a:lnTo>
                <a:lnTo>
                  <a:pt x="1800" y="68825"/>
                </a:lnTo>
                <a:lnTo>
                  <a:pt x="0" y="82327"/>
                </a:lnTo>
                <a:lnTo>
                  <a:pt x="1122" y="97503"/>
                </a:lnTo>
                <a:lnTo>
                  <a:pt x="16922" y="136774"/>
                </a:lnTo>
                <a:lnTo>
                  <a:pt x="47581" y="163532"/>
                </a:lnTo>
                <a:lnTo>
                  <a:pt x="88228" y="173756"/>
                </a:lnTo>
                <a:lnTo>
                  <a:pt x="89666" y="173756"/>
                </a:lnTo>
                <a:lnTo>
                  <a:pt x="131355" y="163743"/>
                </a:lnTo>
                <a:lnTo>
                  <a:pt x="162700" y="137064"/>
                </a:lnTo>
                <a:lnTo>
                  <a:pt x="178353" y="98809"/>
                </a:lnTo>
                <a:lnTo>
                  <a:pt x="177523" y="82317"/>
                </a:lnTo>
                <a:lnTo>
                  <a:pt x="163429" y="40572"/>
                </a:lnTo>
                <a:lnTo>
                  <a:pt x="135305" y="12320"/>
                </a:lnTo>
                <a:lnTo>
                  <a:pt x="97489" y="0"/>
                </a:lnTo>
                <a:close/>
              </a:path>
            </a:pathLst>
          </a:custGeom>
          <a:solidFill>
            <a:srgbClr val="30421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0843117" y="2101029"/>
            <a:ext cx="178353" cy="173756"/>
          </a:xfrm>
          <a:custGeom>
            <a:avLst/>
            <a:gdLst/>
            <a:ahLst/>
            <a:cxnLst/>
            <a:rect l="l" t="t" r="r" b="b"/>
            <a:pathLst>
              <a:path w="178353" h="173756">
                <a:moveTo>
                  <a:pt x="97489" y="0"/>
                </a:moveTo>
                <a:lnTo>
                  <a:pt x="52316" y="8936"/>
                </a:lnTo>
                <a:lnTo>
                  <a:pt x="19296" y="33364"/>
                </a:lnTo>
                <a:lnTo>
                  <a:pt x="1800" y="68825"/>
                </a:lnTo>
                <a:lnTo>
                  <a:pt x="0" y="82327"/>
                </a:lnTo>
                <a:lnTo>
                  <a:pt x="1122" y="97503"/>
                </a:lnTo>
                <a:lnTo>
                  <a:pt x="16922" y="136774"/>
                </a:lnTo>
                <a:lnTo>
                  <a:pt x="47581" y="163532"/>
                </a:lnTo>
                <a:lnTo>
                  <a:pt x="88228" y="173756"/>
                </a:lnTo>
                <a:lnTo>
                  <a:pt x="89666" y="173756"/>
                </a:lnTo>
                <a:lnTo>
                  <a:pt x="131355" y="163743"/>
                </a:lnTo>
                <a:lnTo>
                  <a:pt x="162700" y="137064"/>
                </a:lnTo>
                <a:lnTo>
                  <a:pt x="178353" y="98809"/>
                </a:lnTo>
                <a:lnTo>
                  <a:pt x="177523" y="82317"/>
                </a:lnTo>
                <a:lnTo>
                  <a:pt x="163429" y="40572"/>
                </a:lnTo>
                <a:lnTo>
                  <a:pt x="135305" y="12320"/>
                </a:lnTo>
                <a:lnTo>
                  <a:pt x="97489" y="0"/>
                </a:lnTo>
                <a:close/>
              </a:path>
            </a:pathLst>
          </a:custGeom>
          <a:solidFill>
            <a:srgbClr val="30421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0980384" y="2193616"/>
            <a:ext cx="118150" cy="113932"/>
          </a:xfrm>
          <a:custGeom>
            <a:avLst/>
            <a:gdLst/>
            <a:ahLst/>
            <a:cxnLst/>
            <a:rect l="l" t="t" r="r" b="b"/>
            <a:pathLst>
              <a:path w="118150" h="113932">
                <a:moveTo>
                  <a:pt x="72577" y="0"/>
                </a:moveTo>
                <a:lnTo>
                  <a:pt x="26466" y="10283"/>
                </a:lnTo>
                <a:lnTo>
                  <a:pt x="0" y="51258"/>
                </a:lnTo>
                <a:lnTo>
                  <a:pt x="1572" y="66718"/>
                </a:lnTo>
                <a:lnTo>
                  <a:pt x="23184" y="101760"/>
                </a:lnTo>
                <a:lnTo>
                  <a:pt x="59217" y="113932"/>
                </a:lnTo>
                <a:lnTo>
                  <a:pt x="73803" y="112181"/>
                </a:lnTo>
                <a:lnTo>
                  <a:pt x="107890" y="89349"/>
                </a:lnTo>
                <a:lnTo>
                  <a:pt x="118150" y="63762"/>
                </a:lnTo>
                <a:lnTo>
                  <a:pt x="116756" y="47690"/>
                </a:lnTo>
                <a:lnTo>
                  <a:pt x="96215" y="11673"/>
                </a:lnTo>
                <a:lnTo>
                  <a:pt x="72577" y="0"/>
                </a:lnTo>
                <a:close/>
              </a:path>
            </a:pathLst>
          </a:custGeom>
          <a:solidFill>
            <a:srgbClr val="30421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0760929" y="2184470"/>
            <a:ext cx="118150" cy="113932"/>
          </a:xfrm>
          <a:custGeom>
            <a:avLst/>
            <a:gdLst/>
            <a:ahLst/>
            <a:cxnLst/>
            <a:rect l="l" t="t" r="r" b="b"/>
            <a:pathLst>
              <a:path w="118150" h="113932">
                <a:moveTo>
                  <a:pt x="72577" y="0"/>
                </a:moveTo>
                <a:lnTo>
                  <a:pt x="26466" y="10283"/>
                </a:lnTo>
                <a:lnTo>
                  <a:pt x="0" y="51258"/>
                </a:lnTo>
                <a:lnTo>
                  <a:pt x="1572" y="66718"/>
                </a:lnTo>
                <a:lnTo>
                  <a:pt x="23184" y="101760"/>
                </a:lnTo>
                <a:lnTo>
                  <a:pt x="59217" y="113932"/>
                </a:lnTo>
                <a:lnTo>
                  <a:pt x="73803" y="112181"/>
                </a:lnTo>
                <a:lnTo>
                  <a:pt x="107890" y="89349"/>
                </a:lnTo>
                <a:lnTo>
                  <a:pt x="118150" y="63762"/>
                </a:lnTo>
                <a:lnTo>
                  <a:pt x="116756" y="47690"/>
                </a:lnTo>
                <a:lnTo>
                  <a:pt x="96215" y="11673"/>
                </a:lnTo>
                <a:lnTo>
                  <a:pt x="72577" y="0"/>
                </a:lnTo>
                <a:close/>
              </a:path>
            </a:pathLst>
          </a:custGeom>
          <a:solidFill>
            <a:srgbClr val="30421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1117543" y="2147895"/>
            <a:ext cx="118150" cy="113932"/>
          </a:xfrm>
          <a:custGeom>
            <a:avLst/>
            <a:gdLst/>
            <a:ahLst/>
            <a:cxnLst/>
            <a:rect l="l" t="t" r="r" b="b"/>
            <a:pathLst>
              <a:path w="118150" h="113932">
                <a:moveTo>
                  <a:pt x="72577" y="0"/>
                </a:moveTo>
                <a:lnTo>
                  <a:pt x="26466" y="10283"/>
                </a:lnTo>
                <a:lnTo>
                  <a:pt x="0" y="51258"/>
                </a:lnTo>
                <a:lnTo>
                  <a:pt x="1572" y="66718"/>
                </a:lnTo>
                <a:lnTo>
                  <a:pt x="23184" y="101760"/>
                </a:lnTo>
                <a:lnTo>
                  <a:pt x="59217" y="113932"/>
                </a:lnTo>
                <a:lnTo>
                  <a:pt x="73803" y="112181"/>
                </a:lnTo>
                <a:lnTo>
                  <a:pt x="107890" y="89349"/>
                </a:lnTo>
                <a:lnTo>
                  <a:pt x="118150" y="63762"/>
                </a:lnTo>
                <a:lnTo>
                  <a:pt x="116756" y="47690"/>
                </a:lnTo>
                <a:lnTo>
                  <a:pt x="96215" y="11673"/>
                </a:lnTo>
                <a:lnTo>
                  <a:pt x="72577" y="0"/>
                </a:lnTo>
                <a:close/>
              </a:path>
            </a:pathLst>
          </a:custGeom>
          <a:solidFill>
            <a:srgbClr val="30421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 txBox="1"/>
          <p:nvPr/>
        </p:nvSpPr>
        <p:spPr>
          <a:xfrm>
            <a:off x="10649204" y="2721833"/>
            <a:ext cx="3536950" cy="1536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000" dirty="0" smtClean="0">
                <a:solidFill>
                  <a:srgbClr val="231F20"/>
                </a:solidFill>
                <a:latin typeface="Arial"/>
                <a:cs typeface="Arial"/>
              </a:rPr>
              <a:t>Based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visual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surveys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performed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planning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team,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existing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vegetation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includes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several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tree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species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dominated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oak,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pine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tallow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trees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understory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planting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variet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excess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700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trees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178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acres.   </a:t>
            </a: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combination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severe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drought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experienced</a:t>
            </a:r>
            <a:r>
              <a:rPr sz="1000" spc="1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Houston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Summer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2011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inoperable</a:t>
            </a:r>
            <a:r>
              <a:rPr sz="1000" spc="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irriga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tion system 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resulted </a:t>
            </a:r>
            <a:r>
              <a:rPr sz="1000" spc="3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tree 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loss. 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5" dirty="0" smtClean="0">
                <a:solidFill>
                  <a:srgbClr val="231F20"/>
                </a:solidFill>
                <a:latin typeface="Arial"/>
                <a:cs typeface="Arial"/>
              </a:rPr>
              <a:t>proposed </a:t>
            </a:r>
            <a:r>
              <a:rPr sz="1000" spc="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project improvements,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once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completed,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preserve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0" dirty="0" smtClean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 smtClean="0">
                <a:solidFill>
                  <a:srgbClr val="231F20"/>
                </a:solidFill>
                <a:latin typeface="Arial"/>
                <a:cs typeface="Arial"/>
              </a:rPr>
              <a:t>42%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of the existing mature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native trees especially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along the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outer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edges.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18    </a:t>
                      </a:r>
                      <a:r>
                        <a:rPr sz="900" spc="-4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SITE ANA</a:t>
                      </a:r>
                      <a:r>
                        <a:rPr sz="900" spc="-6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YSIS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7200" y="457200"/>
            <a:ext cx="14630400" cy="343484"/>
          </a:xfrm>
          <a:custGeom>
            <a:avLst/>
            <a:gdLst/>
            <a:ahLst/>
            <a:cxnLst/>
            <a:rect l="l" t="t" r="r" b="b"/>
            <a:pathLst>
              <a:path w="14630400" h="343484">
                <a:moveTo>
                  <a:pt x="0" y="343484"/>
                </a:moveTo>
                <a:lnTo>
                  <a:pt x="14630400" y="343484"/>
                </a:lnTo>
                <a:lnTo>
                  <a:pt x="14630400" y="0"/>
                </a:lnTo>
                <a:lnTo>
                  <a:pt x="0" y="0"/>
                </a:lnTo>
                <a:lnTo>
                  <a:pt x="0" y="343484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61256" y="802995"/>
            <a:ext cx="10926343" cy="111404"/>
          </a:xfrm>
          <a:custGeom>
            <a:avLst/>
            <a:gdLst/>
            <a:ahLst/>
            <a:cxnLst/>
            <a:rect l="l" t="t" r="r" b="b"/>
            <a:pathLst>
              <a:path w="10926343" h="111404">
                <a:moveTo>
                  <a:pt x="0" y="111404"/>
                </a:moveTo>
                <a:lnTo>
                  <a:pt x="10926343" y="111404"/>
                </a:lnTo>
                <a:lnTo>
                  <a:pt x="10926343" y="0"/>
                </a:lnTo>
                <a:lnTo>
                  <a:pt x="0" y="0"/>
                </a:lnTo>
                <a:lnTo>
                  <a:pt x="0" y="111404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5848" y="802995"/>
            <a:ext cx="490435" cy="111404"/>
          </a:xfrm>
          <a:custGeom>
            <a:avLst/>
            <a:gdLst/>
            <a:ahLst/>
            <a:cxnLst/>
            <a:rect l="l" t="t" r="r" b="b"/>
            <a:pathLst>
              <a:path w="490435" h="111404">
                <a:moveTo>
                  <a:pt x="0" y="111404"/>
                </a:moveTo>
                <a:lnTo>
                  <a:pt x="490435" y="111404"/>
                </a:lnTo>
                <a:lnTo>
                  <a:pt x="490435" y="0"/>
                </a:lnTo>
                <a:lnTo>
                  <a:pt x="0" y="0"/>
                </a:lnTo>
                <a:lnTo>
                  <a:pt x="0" y="111404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61256" y="802567"/>
            <a:ext cx="10926343" cy="0"/>
          </a:xfrm>
          <a:custGeom>
            <a:avLst/>
            <a:gdLst/>
            <a:ahLst/>
            <a:cxnLst/>
            <a:rect l="l" t="t" r="r" b="b"/>
            <a:pathLst>
              <a:path w="10926343">
                <a:moveTo>
                  <a:pt x="0" y="0"/>
                </a:moveTo>
                <a:lnTo>
                  <a:pt x="10926343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802567"/>
            <a:ext cx="499084" cy="0"/>
          </a:xfrm>
          <a:custGeom>
            <a:avLst/>
            <a:gdLst/>
            <a:ahLst/>
            <a:cxnLst/>
            <a:rect l="l" t="t" r="r" b="b"/>
            <a:pathLst>
              <a:path w="499084">
                <a:moveTo>
                  <a:pt x="0" y="0"/>
                </a:moveTo>
                <a:lnTo>
                  <a:pt x="49908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6284" y="620483"/>
            <a:ext cx="3204972" cy="448055"/>
          </a:xfrm>
          <a:custGeom>
            <a:avLst/>
            <a:gdLst/>
            <a:ahLst/>
            <a:cxnLst/>
            <a:rect l="l" t="t" r="r" b="b"/>
            <a:pathLst>
              <a:path w="3204972" h="448055">
                <a:moveTo>
                  <a:pt x="0" y="0"/>
                </a:moveTo>
                <a:lnTo>
                  <a:pt x="3204972" y="0"/>
                </a:lnTo>
                <a:lnTo>
                  <a:pt x="3204972" y="448055"/>
                </a:lnTo>
                <a:lnTo>
                  <a:pt x="0" y="448055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3180">
              <a:lnSpc>
                <a:spcPct val="100000"/>
              </a:lnSpc>
            </a:pPr>
            <a:r>
              <a:rPr sz="3000" spc="150" dirty="0" smtClean="0">
                <a:solidFill>
                  <a:srgbClr val="FFFFFF"/>
                </a:solidFill>
                <a:latin typeface="Impact"/>
                <a:cs typeface="Impact"/>
              </a:rPr>
              <a:t>COMMUNI</a:t>
            </a:r>
            <a:r>
              <a:rPr sz="3000" spc="225" dirty="0" smtClean="0">
                <a:solidFill>
                  <a:srgbClr val="FFFFFF"/>
                </a:solidFill>
                <a:latin typeface="Impact"/>
                <a:cs typeface="Impact"/>
              </a:rPr>
              <a:t>T</a:t>
            </a:r>
            <a:r>
              <a:rPr sz="3000" spc="0" dirty="0" smtClean="0">
                <a:solidFill>
                  <a:srgbClr val="FFFFFF"/>
                </a:solidFill>
                <a:latin typeface="Impact"/>
                <a:cs typeface="Impact"/>
              </a:rPr>
              <a:t>Y </a:t>
            </a:r>
            <a:r>
              <a:rPr sz="3000" spc="-229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3000" spc="150" dirty="0" smtClean="0">
                <a:solidFill>
                  <a:srgbClr val="FFFFFF"/>
                </a:solidFill>
                <a:latin typeface="Impact"/>
                <a:cs typeface="Impact"/>
              </a:rPr>
              <a:t>I</a:t>
            </a:r>
            <a:r>
              <a:rPr sz="3000" spc="145" dirty="0" smtClean="0">
                <a:solidFill>
                  <a:srgbClr val="FFFFFF"/>
                </a:solidFill>
                <a:latin typeface="Impact"/>
                <a:cs typeface="Impact"/>
              </a:rPr>
              <a:t>N</a:t>
            </a:r>
            <a:r>
              <a:rPr sz="3000" spc="150" dirty="0" smtClean="0">
                <a:solidFill>
                  <a:srgbClr val="FFFFFF"/>
                </a:solidFill>
                <a:latin typeface="Impact"/>
                <a:cs typeface="Impact"/>
              </a:rPr>
              <a:t>PUT</a:t>
            </a:r>
            <a:endParaRPr sz="3000">
              <a:latin typeface="Impact"/>
              <a:cs typeface="Impac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9444" y="3550887"/>
            <a:ext cx="166497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GROUP </a:t>
            </a:r>
            <a:r>
              <a:rPr sz="1100" b="1" spc="65" dirty="0" smtClean="0">
                <a:solidFill>
                  <a:srgbClr val="231F20"/>
                </a:solidFill>
                <a:latin typeface="Arial"/>
                <a:cs typeface="Arial"/>
              </a:rPr>
              <a:t>MEMBERSHIP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9444" y="4739594"/>
            <a:ext cx="2229485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30" dirty="0" smtClean="0">
                <a:solidFill>
                  <a:srgbClr val="231F20"/>
                </a:solidFill>
                <a:latin typeface="Arial"/>
                <a:cs typeface="Arial"/>
              </a:rPr>
              <a:t>GOALS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30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3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b="1" spc="25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100" b="1" spc="60" dirty="0" smtClean="0">
                <a:solidFill>
                  <a:srgbClr val="231F20"/>
                </a:solidFill>
                <a:latin typeface="Arial"/>
                <a:cs typeface="Arial"/>
              </a:rPr>
              <a:t>VISORY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GROUP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84418" y="2526746"/>
            <a:ext cx="117602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40" dirty="0" smtClean="0">
                <a:solidFill>
                  <a:srgbClr val="231F20"/>
                </a:solidFill>
                <a:latin typeface="Arial"/>
                <a:cs typeface="Arial"/>
              </a:rPr>
              <a:t>DELIVERABLES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84418" y="4921483"/>
            <a:ext cx="3758565" cy="14636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60" dirty="0" smtClean="0">
                <a:solidFill>
                  <a:srgbClr val="231F20"/>
                </a:solidFill>
                <a:latin typeface="Arial"/>
                <a:cs typeface="Arial"/>
              </a:rPr>
              <a:t>ADDITIONAL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65" dirty="0" smtClean="0">
                <a:solidFill>
                  <a:srgbClr val="231F20"/>
                </a:solidFill>
                <a:latin typeface="Arial"/>
                <a:cs typeface="Arial"/>
              </a:rPr>
              <a:t>INFORM</a:t>
            </a:r>
            <a:r>
              <a:rPr sz="1100" b="1" spc="3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b="1" spc="75" dirty="0" smtClean="0">
                <a:solidFill>
                  <a:srgbClr val="231F20"/>
                </a:solidFill>
                <a:latin typeface="Arial"/>
                <a:cs typeface="Arial"/>
              </a:rPr>
              <a:t>TION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FROM </a:t>
            </a:r>
            <a:r>
              <a:rPr sz="1100" b="1" spc="45" dirty="0" smtClean="0">
                <a:solidFill>
                  <a:srgbClr val="231F20"/>
                </a:solidFill>
                <a:latin typeface="Arial"/>
                <a:cs typeface="Arial"/>
              </a:rPr>
              <a:t>CLC</a:t>
            </a:r>
            <a:r>
              <a:rPr sz="1100" b="1" spc="35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100" b="1" spc="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40" dirty="0" smtClean="0">
                <a:solidFill>
                  <a:srgbClr val="231F20"/>
                </a:solidFill>
                <a:latin typeface="Arial"/>
                <a:cs typeface="Arial"/>
              </a:rPr>
              <a:t>BOARD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7"/>
              </a:spcBef>
            </a:pPr>
            <a:endParaRPr sz="700"/>
          </a:p>
          <a:p>
            <a:pPr>
              <a:lnSpc>
                <a:spcPts val="1000"/>
              </a:lnSpc>
            </a:pPr>
            <a:endParaRPr sz="1000"/>
          </a:p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241300" algn="l"/>
              </a:tabLst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Planning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average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depth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detention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ponds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14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foot.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200"/>
              </a:lnSpc>
              <a:buClr>
                <a:srgbClr val="231F20"/>
              </a:buClr>
              <a:buFont typeface="Arial"/>
              <a:buAutoNum type="arabicPeriod"/>
            </a:pPr>
            <a:endParaRPr sz="1200"/>
          </a:p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241300" algn="l"/>
              </a:tabLst>
            </a:pP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App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oved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roup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budget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$1,100.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200"/>
              </a:lnSpc>
              <a:buClr>
                <a:srgbClr val="231F20"/>
              </a:buClr>
              <a:buFont typeface="Arial"/>
              <a:buAutoNum type="arabicPeriod"/>
            </a:pPr>
            <a:endParaRPr sz="1200"/>
          </a:p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241300" algn="l"/>
              </a:tabLst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Side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slope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least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ratio.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1200"/>
              </a:lnSpc>
              <a:buClr>
                <a:srgbClr val="231F20"/>
              </a:buClr>
              <a:buFont typeface="Arial"/>
              <a:buAutoNum type="arabicPeriod"/>
            </a:pPr>
            <a:endParaRPr sz="1200"/>
          </a:p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AutoNum type="arabicPeriod"/>
              <a:tabLst>
                <a:tab pos="241300" algn="l"/>
              </a:tabLst>
            </a:pP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SWA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andscape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chitects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hi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epa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Master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Plan.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43642" y="2051207"/>
            <a:ext cx="1886585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65" dirty="0" smtClean="0">
                <a:solidFill>
                  <a:srgbClr val="231F20"/>
                </a:solidFill>
                <a:latin typeface="Arial"/>
                <a:cs typeface="Arial"/>
              </a:rPr>
              <a:t>HISTORY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AND </a:t>
            </a:r>
            <a:r>
              <a:rPr sz="1100" b="1" spc="60" dirty="0" smtClean="0">
                <a:solidFill>
                  <a:srgbClr val="231F20"/>
                </a:solidFill>
                <a:latin typeface="Arial"/>
                <a:cs typeface="Arial"/>
              </a:rPr>
              <a:t>METHODS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43642" y="5953726"/>
            <a:ext cx="2249805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75" dirty="0" smtClean="0">
                <a:solidFill>
                  <a:srgbClr val="231F20"/>
                </a:solidFill>
                <a:latin typeface="Arial"/>
                <a:cs typeface="Arial"/>
              </a:rPr>
              <a:t>SUBCOMMI</a:t>
            </a:r>
            <a:r>
              <a:rPr sz="1100" b="1" spc="9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100" b="1" spc="35" dirty="0" smtClean="0">
                <a:solidFill>
                  <a:srgbClr val="231F20"/>
                </a:solidFill>
                <a:latin typeface="Arial"/>
                <a:cs typeface="Arial"/>
              </a:rPr>
              <a:t>TEE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45" dirty="0" smtClean="0">
                <a:solidFill>
                  <a:srgbClr val="231F20"/>
                </a:solidFill>
                <a:latin typeface="Arial"/>
                <a:cs typeface="Arial"/>
              </a:rPr>
              <a:t>PROPOSALS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9444" y="2054322"/>
            <a:ext cx="4255135" cy="1384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embraced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concept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early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engaging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developing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ideas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master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oject.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Although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primary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purpose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oject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flood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damage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eduction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imp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ovements,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ecognized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impo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tant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function</a:t>
            </a:r>
            <a:r>
              <a:rPr sz="1000" spc="1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ope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ty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served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contin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serve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permanent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space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communit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challenged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both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develop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ec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reational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imp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ovements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oject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well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methods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sou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ces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funds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implement</a:t>
            </a:r>
            <a:r>
              <a:rPr sz="1000" spc="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imp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ovements.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narrative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below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describes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ganization </a:t>
            </a:r>
            <a:r>
              <a:rPr sz="1000" spc="9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ocess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roup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followed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ecommendations.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Implementation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included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Implementation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section.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9444" y="3846546"/>
            <a:ext cx="208597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254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wo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Co-chairs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Frank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eary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John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Jacob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9444" y="4151346"/>
            <a:ext cx="293179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Steering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Committee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Members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Diverse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ested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9444" y="4456146"/>
            <a:ext cx="267271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arious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sub-committee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members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ep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esenting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oups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9444" y="5090117"/>
            <a:ext cx="300609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1.	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rganize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include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ested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stakeholders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9444" y="5394917"/>
            <a:ext cx="4023995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2.	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Gather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input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esidential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business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types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multi-use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facilities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desir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ough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input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6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Hall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meetings,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web-site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surveys,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etc.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Facilities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must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compatible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adaptable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detention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pond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envi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onment.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9444" y="6004517"/>
            <a:ext cx="413004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3.	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Evaluate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idea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considering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parking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equir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ements,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impact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existing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homeowners,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keeping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serving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eatest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number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esidents.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39444" y="6461717"/>
            <a:ext cx="415036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4.	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Gather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landscaping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ideas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would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enhance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consider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privacy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safety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existing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homeowners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along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ope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lines,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enhance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9444" y="7071317"/>
            <a:ext cx="395922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5.	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Explo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types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available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ough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grants,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matching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funds,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 donations,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sou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rces.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9444" y="7528517"/>
            <a:ext cx="279463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6.	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omote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build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suppo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involvement.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9444" y="7833317"/>
            <a:ext cx="4247515" cy="1231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AutoNum type="arabicPeriod" startAt="7"/>
              <a:tabLst>
                <a:tab pos="240665" algn="l"/>
              </a:tabLst>
            </a:pP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Evaluate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under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criteria:</a:t>
            </a:r>
            <a:endParaRPr sz="1000">
              <a:latin typeface="Arial"/>
              <a:cs typeface="Arial"/>
            </a:endParaRPr>
          </a:p>
          <a:p>
            <a:pPr marL="618490" lvl="1" indent="-14859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08965" algn="l"/>
              </a:tabLst>
            </a:pP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bright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lighting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than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former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clubhouse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ea.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ec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reational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amenities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must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funded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sou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outside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CLCWA.</a:t>
            </a:r>
            <a:endParaRPr sz="1000">
              <a:latin typeface="Arial"/>
              <a:cs typeface="Arial"/>
            </a:endParaRPr>
          </a:p>
          <a:p>
            <a:pPr marL="618490" marR="32384" lvl="1" indent="-14859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1505" algn="l"/>
              </a:tabLst>
            </a:pPr>
            <a:r>
              <a:rPr sz="1000" spc="-195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im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pac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am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enitie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priorit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keepin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desir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aintai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5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possible.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Amenities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equiring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parking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estricted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former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clubhouse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ea.</a:t>
            </a:r>
            <a:endParaRPr sz="1000">
              <a:latin typeface="Arial"/>
              <a:cs typeface="Arial"/>
            </a:endParaRPr>
          </a:p>
          <a:p>
            <a:pPr marL="612140" lvl="1" indent="-14224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2140" algn="l"/>
              </a:tabLst>
            </a:pP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Former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fairway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consider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daylight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amenities.</a:t>
            </a:r>
            <a:endParaRPr sz="1000">
              <a:latin typeface="Arial"/>
              <a:cs typeface="Arial"/>
            </a:endParaRPr>
          </a:p>
          <a:p>
            <a:pPr marL="584200" lvl="1" indent="-114935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584200" algn="l"/>
              </a:tabLst>
            </a:pP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long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term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rentals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permanent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structu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private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rganizations.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84469" y="2886425"/>
            <a:ext cx="416306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1.	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Evaluate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ideas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fit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best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overall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detention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ponds,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highest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benefit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enti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desir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keep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possible.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84469" y="3343625"/>
            <a:ext cx="415099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2.	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Using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section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designations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master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aerial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map,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ovide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fit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best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section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suppo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easons.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84469" y="3800825"/>
            <a:ext cx="425450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2032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3.	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Understand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final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decisions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Boa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after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eview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eview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engineers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chitects,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confirmation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10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</a:pP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funding,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ag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eement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governmental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entities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pa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ticipating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master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plan.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84469" y="4410425"/>
            <a:ext cx="421005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4.	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Final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decision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incorporated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Master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esented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app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roval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Boa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Directors.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84469" y="7741889"/>
            <a:ext cx="4255135" cy="927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eliminary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rest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oups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following: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Athletic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Fields,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Hike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8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rails,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etlands,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Community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90" dirty="0" smtClean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dens,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Dog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ark,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andscaping-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efo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estation-natu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 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friendly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spaces,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25" dirty="0" smtClean="0">
                <a:solidFill>
                  <a:srgbClr val="231F20"/>
                </a:solidFill>
                <a:latin typeface="Arial"/>
                <a:cs typeface="Arial"/>
              </a:rPr>
              <a:t>“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Others”.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70" dirty="0" smtClean="0">
                <a:solidFill>
                  <a:srgbClr val="231F20"/>
                </a:solidFill>
                <a:latin typeface="Arial"/>
                <a:cs typeface="Arial"/>
              </a:rPr>
              <a:t>CLC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members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asked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decide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want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facilitate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befo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meeting.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Additional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facilitation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duties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include</a:t>
            </a:r>
            <a:r>
              <a:rPr sz="1000" spc="114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assisting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identi</a:t>
            </a: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ying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rest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roup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meeting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locations,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meeting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times,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aiding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oup</a:t>
            </a:r>
            <a:r>
              <a:rPr sz="1000" spc="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understanding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constraints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5" dirty="0" smtClean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must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observe.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043693" y="2416017"/>
            <a:ext cx="391795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January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24,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2012: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First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6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Hall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meeting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solicited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ideas,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asked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volunteers.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43693" y="2720817"/>
            <a:ext cx="396367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9235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February: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Frank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eary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John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Jacob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appointed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co-chairs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oup.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43718" y="3025629"/>
            <a:ext cx="424434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ch: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emainder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roup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appointed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(met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twice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month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ough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August);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formal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cha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ovided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roup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primary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purpose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solicit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input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ta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get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date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early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Septembe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043718" y="3635228"/>
            <a:ext cx="4228465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10,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2012: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Second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6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Hall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meeting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solicited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volunteers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subcommittee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est;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selected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chairs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subcommittee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deadline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late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August.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043718" y="4244828"/>
            <a:ext cx="424370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July: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roup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meeting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subcommittee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chairs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clari</a:t>
            </a:r>
            <a:r>
              <a:rPr sz="1000" spc="-3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objectives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ovide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format.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43718" y="4702028"/>
            <a:ext cx="3880485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August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30,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2012: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Thir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6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Hall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meeting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subcommittee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esented;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included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landscaping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epo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Outstanding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Ideas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(not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cove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subcommittees).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043718" y="5311628"/>
            <a:ext cx="416941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September: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ast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Advisory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roup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meeting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eviewed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detail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formulated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272318" y="5464028"/>
            <a:ext cx="352869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priorities;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co-chairs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Boa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esented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043718" y="6306883"/>
            <a:ext cx="67246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Athletic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43718" y="6459283"/>
            <a:ext cx="10033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500918" y="6459283"/>
            <a:ext cx="3547745" cy="927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multi-use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practice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along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Bay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Baseball,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sand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volleyball,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mo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multi-use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facilities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near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ec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arking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oom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facilities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needed</a:t>
            </a:r>
            <a:endParaRPr sz="1000">
              <a:latin typeface="Arial"/>
              <a:cs typeface="Arial"/>
            </a:endParaRPr>
          </a:p>
          <a:p>
            <a:pPr marL="12700" marR="784860">
              <a:lnSpc>
                <a:spcPct val="100000"/>
              </a:lnSpc>
            </a:pP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Spo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leagues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likely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aid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cr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maintenance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Alternate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configurations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included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043718" y="6916483"/>
            <a:ext cx="10033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043718" y="7526083"/>
            <a:ext cx="94551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90" dirty="0" smtClean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rdens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043718" y="7678483"/>
            <a:ext cx="10033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500918" y="7678483"/>
            <a:ext cx="2816225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75" dirty="0" smtClean="0">
                <a:solidFill>
                  <a:srgbClr val="231F20"/>
                </a:solidFill>
                <a:latin typeface="Arial"/>
                <a:cs typeface="Arial"/>
              </a:rPr>
              <a:t>2+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ac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equested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multiple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dens</a:t>
            </a:r>
            <a:endParaRPr sz="1000">
              <a:latin typeface="Arial"/>
              <a:cs typeface="Arial"/>
            </a:endParaRPr>
          </a:p>
          <a:p>
            <a:pPr marL="12700" marR="12700">
              <a:lnSpc>
                <a:spcPct val="100000"/>
              </a:lnSpc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alternate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locations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suggested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Bay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near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Some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parking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needed;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den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irrigation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needed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outes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ough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Urban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Harvest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others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likely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41669" y="2054322"/>
            <a:ext cx="195389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9385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 startAt="7"/>
              <a:tabLst>
                <a:tab pos="159385" algn="l"/>
              </a:tabLst>
            </a:pP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sale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ope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conside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ed.</a:t>
            </a:r>
            <a:endParaRPr sz="1000">
              <a:latin typeface="Arial"/>
              <a:cs typeface="Arial"/>
            </a:endParaRPr>
          </a:p>
          <a:p>
            <a:pPr marL="157480" indent="-145415">
              <a:lnSpc>
                <a:spcPct val="100000"/>
              </a:lnSpc>
              <a:buClr>
                <a:srgbClr val="231F20"/>
              </a:buClr>
              <a:buFont typeface="Arial"/>
              <a:buAutoNum type="alphaLcPeriod" startAt="7"/>
              <a:tabLst>
                <a:tab pos="157480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Complete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study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September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2012.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84469" y="6525211"/>
            <a:ext cx="407098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5.	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Setback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35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feet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ope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line,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foot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ledge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hike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trail,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then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slope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bottom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detention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pond.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84469" y="6982410"/>
            <a:ext cx="404431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6.	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Filtering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(wetlands)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ends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former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fairways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feeding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drainage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ditches.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584469" y="7287210"/>
            <a:ext cx="3891915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ct val="100000"/>
              </a:lnSpc>
              <a:tabLst>
                <a:tab pos="24066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7.	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ponds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(maintain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foot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water)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would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near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either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existing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CLCWA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wells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(cur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haza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eas).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20   </a:t>
                      </a:r>
                      <a:r>
                        <a:rPr sz="900" spc="1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COMMUNI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T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Y INPUT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47656" y="9094403"/>
            <a:ext cx="147320" cy="126364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21</a:t>
            </a:r>
            <a:endParaRPr sz="9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7656" y="8067736"/>
            <a:ext cx="147320" cy="869950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FFFFFF"/>
                </a:solidFill>
                <a:latin typeface="Impact"/>
                <a:cs typeface="Impact"/>
              </a:rPr>
              <a:t>COMMUNI</a:t>
            </a:r>
            <a:r>
              <a:rPr sz="900" spc="20" dirty="0" smtClean="0">
                <a:solidFill>
                  <a:srgbClr val="FFFFFF"/>
                </a:solidFill>
                <a:latin typeface="Impact"/>
                <a:cs typeface="Impact"/>
              </a:rPr>
              <a:t>T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Y INPUT</a:t>
            </a:r>
            <a:endParaRPr sz="9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3295" y="9345168"/>
            <a:ext cx="6981444" cy="256031"/>
          </a:xfrm>
          <a:custGeom>
            <a:avLst/>
            <a:gdLst/>
            <a:ahLst/>
            <a:cxnLst/>
            <a:rect l="l" t="t" r="r" b="b"/>
            <a:pathLst>
              <a:path w="6981444" h="256031">
                <a:moveTo>
                  <a:pt x="6981444" y="0"/>
                </a:moveTo>
                <a:lnTo>
                  <a:pt x="0" y="0"/>
                </a:lnTo>
                <a:lnTo>
                  <a:pt x="0" y="256031"/>
                </a:lnTo>
                <a:lnTo>
                  <a:pt x="6981444" y="256031"/>
                </a:lnTo>
                <a:lnTo>
                  <a:pt x="6981444" y="0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64633" y="9424856"/>
            <a:ext cx="3717925" cy="147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gol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f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cours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detentio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facilitie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s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associate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d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ope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n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spac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e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&amp;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par</a:t>
            </a:r>
            <a:r>
              <a:rPr sz="900" spc="0" dirty="0" smtClean="0">
                <a:solidFill>
                  <a:srgbClr val="FFFFFF"/>
                </a:solidFill>
                <a:latin typeface="Impact"/>
                <a:cs typeface="Impact"/>
              </a:rPr>
              <a:t>k </a:t>
            </a:r>
            <a:r>
              <a:rPr sz="9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spc="45" dirty="0" smtClean="0">
                <a:solidFill>
                  <a:srgbClr val="FFFFFF"/>
                </a:solidFill>
                <a:latin typeface="Impact"/>
                <a:cs typeface="Impact"/>
              </a:rPr>
              <a:t>plan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435839"/>
            <a:ext cx="14923008" cy="0"/>
          </a:xfrm>
          <a:custGeom>
            <a:avLst/>
            <a:gdLst/>
            <a:ahLst/>
            <a:cxnLst/>
            <a:rect l="l" t="t" r="r" b="b"/>
            <a:pathLst>
              <a:path w="14923008">
                <a:moveTo>
                  <a:pt x="0" y="0"/>
                </a:moveTo>
                <a:lnTo>
                  <a:pt x="149230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57732" y="1816579"/>
            <a:ext cx="428625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Dog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ark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4932" y="1968979"/>
            <a:ext cx="2825115" cy="927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53035" indent="0" algn="just">
              <a:lnSpc>
                <a:spcPct val="100000"/>
              </a:lnSpc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ac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equested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dog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parks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(la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ge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dogs)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Dog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fencing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ADA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access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equir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ed;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dogs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equir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ed;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parking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equir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  <a:p>
            <a:pPr marL="12700" marR="1270635" algn="just">
              <a:lnSpc>
                <a:spcPct val="100000"/>
              </a:lnSpc>
            </a:pP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efer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location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near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endParaRPr sz="1000">
              <a:latin typeface="Arial"/>
              <a:cs typeface="Arial"/>
            </a:endParaRPr>
          </a:p>
          <a:p>
            <a:pPr marL="12700" marR="12700" algn="just">
              <a:lnSpc>
                <a:spcPct val="100000"/>
              </a:lnSpc>
            </a:pP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501c.3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exists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raise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funds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construction;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City/County</a:t>
            </a:r>
            <a:endParaRPr sz="1000">
              <a:latin typeface="Arial"/>
              <a:cs typeface="Arial"/>
            </a:endParaRPr>
          </a:p>
          <a:p>
            <a:pPr marL="12700" marR="1503680" algn="just">
              <a:lnSpc>
                <a:spcPct val="100000"/>
              </a:lnSpc>
            </a:pP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pa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ticipation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maintenance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7732" y="2426179"/>
            <a:ext cx="100330" cy="317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7697" y="3035779"/>
            <a:ext cx="90678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Hike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8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rails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7732" y="3188179"/>
            <a:ext cx="10033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14932" y="3188179"/>
            <a:ext cx="3745229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trail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loops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similar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85" dirty="0" smtClean="0">
                <a:solidFill>
                  <a:srgbClr val="231F20"/>
                </a:solidFill>
                <a:latin typeface="Arial"/>
                <a:cs typeface="Arial"/>
              </a:rPr>
              <a:t>SWA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suggested</a:t>
            </a:r>
            <a:endParaRPr sz="1000">
              <a:latin typeface="Arial"/>
              <a:cs typeface="Arial"/>
            </a:endParaRPr>
          </a:p>
          <a:p>
            <a:pPr marL="12700" marR="12700" indent="0">
              <a:lnSpc>
                <a:spcPct val="100000"/>
              </a:lnSpc>
            </a:pP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ecommended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H-GAC,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trails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tie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existing/p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oposed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trails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outside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land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ough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Conservancy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-governmental,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corporate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running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club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financing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7732" y="3950178"/>
            <a:ext cx="152590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andscape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8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Grading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7732" y="4102578"/>
            <a:ext cx="100330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14932" y="4102578"/>
            <a:ext cx="3405504" cy="1079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27660">
              <a:lnSpc>
                <a:spcPct val="100000"/>
              </a:lnSpc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ecommend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using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foot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buffer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match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oximity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old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ca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path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Wider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buffer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helps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save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existing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Several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“specific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est”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ecommended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eservation</a:t>
            </a:r>
            <a:endParaRPr sz="1000">
              <a:latin typeface="Arial"/>
              <a:cs typeface="Arial"/>
            </a:endParaRPr>
          </a:p>
          <a:p>
            <a:pPr marL="12700" marR="12700" indent="0">
              <a:lnSpc>
                <a:spcPct val="100000"/>
              </a:lnSpc>
            </a:pPr>
            <a:r>
              <a:rPr sz="1000" spc="-26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maintain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capacit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ecommend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depth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bottom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Several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specific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included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ega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detailed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engineering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concepts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oposals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minimal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construction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costs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7732" y="5016978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7732" y="5321778"/>
            <a:ext cx="1910714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andscape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Plants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Wildlife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Habitat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57732" y="5474178"/>
            <a:ext cx="10033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14932" y="5474178"/>
            <a:ext cx="3683635" cy="927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60680" algn="just">
              <a:lnSpc>
                <a:spcPct val="100000"/>
              </a:lnSpc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ecommends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specific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shrubs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consistent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periodic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flooding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Plantings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ecommended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wildlife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habitats,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bi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rding,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butterflies,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etc.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Plantings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oken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between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lower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(wetter)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higher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(drier)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endParaRPr sz="1000">
              <a:latin typeface="Arial"/>
              <a:cs typeface="Arial"/>
            </a:endParaRPr>
          </a:p>
          <a:p>
            <a:pPr marL="12700" marR="12700" algn="just">
              <a:lnSpc>
                <a:spcPct val="100000"/>
              </a:lnSpc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suggested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ough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inte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governmental,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specific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corporations,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various</a:t>
            </a:r>
            <a:endParaRPr sz="1000">
              <a:latin typeface="Arial"/>
              <a:cs typeface="Arial"/>
            </a:endParaRPr>
          </a:p>
          <a:p>
            <a:pPr marL="12700" marR="3392804" algn="just">
              <a:lnSpc>
                <a:spcPct val="100000"/>
              </a:lnSpc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grants</a:t>
            </a:r>
            <a:endParaRPr sz="1000">
              <a:latin typeface="Arial"/>
              <a:cs typeface="Arial"/>
            </a:endParaRPr>
          </a:p>
          <a:p>
            <a:pPr marL="12700" marR="234950" algn="just">
              <a:lnSpc>
                <a:spcPct val="100000"/>
              </a:lnSpc>
            </a:pP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Minimal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maintenance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plantings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ecommended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educe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operating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costs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7732" y="6236178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7732" y="6540979"/>
            <a:ext cx="91694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etlands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0" dirty="0" smtClean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akes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7732" y="6693379"/>
            <a:ext cx="100330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14932" y="6693379"/>
            <a:ext cx="3437890" cy="927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9539">
              <a:lnSpc>
                <a:spcPct val="100000"/>
              </a:lnSpc>
            </a:pP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General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ecommendations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natural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filtration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(wetlands)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lakes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eeds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shrub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edges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5-5-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feet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efer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etland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lake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easily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incorporated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both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Master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detailed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engineering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Minimal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construction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needed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beyond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grading;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Federal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grants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40" dirty="0" smtClean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supplement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7732" y="7302979"/>
            <a:ext cx="10033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57732" y="7760179"/>
            <a:ext cx="833119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Outstanding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Ideas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57732" y="7912579"/>
            <a:ext cx="10033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235" dirty="0" smtClean="0">
                <a:solidFill>
                  <a:srgbClr val="231F20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14932" y="7912579"/>
            <a:ext cx="3409950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Many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ideas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concerns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submitted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without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assignment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subcommittees</a:t>
            </a:r>
            <a:r>
              <a:rPr sz="1000" spc="-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Primary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cove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concerned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playg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“park”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facilities</a:t>
            </a:r>
            <a:r>
              <a:rPr sz="1000" spc="-5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Sponsorship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memorial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postings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oposed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assistance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Principle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concerns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security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84469" y="1813528"/>
            <a:ext cx="3043555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3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b="1" spc="25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100" b="1" spc="60" dirty="0" smtClean="0">
                <a:solidFill>
                  <a:srgbClr val="231F20"/>
                </a:solidFill>
                <a:latin typeface="Arial"/>
                <a:cs typeface="Arial"/>
              </a:rPr>
              <a:t>VISORY</a:t>
            </a:r>
            <a:r>
              <a:rPr sz="1100" b="1" spc="55" dirty="0" smtClean="0">
                <a:solidFill>
                  <a:srgbClr val="231F20"/>
                </a:solidFill>
                <a:latin typeface="Arial"/>
                <a:cs typeface="Arial"/>
              </a:rPr>
              <a:t> GROUP </a:t>
            </a:r>
            <a:r>
              <a:rPr sz="1100" b="1" spc="65" dirty="0" smtClean="0">
                <a:solidFill>
                  <a:srgbClr val="231F20"/>
                </a:solidFill>
                <a:latin typeface="Arial"/>
                <a:cs typeface="Arial"/>
              </a:rPr>
              <a:t>RECOMMEN</a:t>
            </a:r>
            <a:r>
              <a:rPr sz="1100" b="1" spc="50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100" b="1" spc="-3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b="1" spc="70" dirty="0" smtClean="0">
                <a:solidFill>
                  <a:srgbClr val="231F20"/>
                </a:solidFill>
                <a:latin typeface="Arial"/>
                <a:cs typeface="Arial"/>
              </a:rPr>
              <a:t>TIONS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84469" y="2145761"/>
            <a:ext cx="2760345" cy="1384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Phase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development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include:</a:t>
            </a:r>
            <a:endParaRPr sz="1000">
              <a:latin typeface="Arial"/>
              <a:cs typeface="Arial"/>
            </a:endParaRPr>
          </a:p>
          <a:p>
            <a:pPr marL="608965" lvl="1" indent="-13970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0896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Hike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8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rails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210" dirty="0" smtClean="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35" dirty="0" smtClean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space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development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including:</a:t>
            </a:r>
            <a:endParaRPr sz="1000">
              <a:latin typeface="Arial"/>
              <a:cs typeface="Arial"/>
            </a:endParaRPr>
          </a:p>
          <a:p>
            <a:pPr marL="1030605" lvl="2" indent="-103505">
              <a:lnSpc>
                <a:spcPct val="100000"/>
              </a:lnSpc>
              <a:buClr>
                <a:srgbClr val="231F20"/>
              </a:buClr>
              <a:buFont typeface="Arial"/>
              <a:buChar char="-"/>
              <a:tabLst>
                <a:tab pos="1030605" algn="l"/>
              </a:tabLst>
            </a:pPr>
            <a:r>
              <a:rPr sz="1000" spc="-28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eservation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eplacement</a:t>
            </a:r>
            <a:endParaRPr sz="1000">
              <a:latin typeface="Arial"/>
              <a:cs typeface="Arial"/>
            </a:endParaRPr>
          </a:p>
          <a:p>
            <a:pPr marL="1030605" lvl="2" indent="-103505">
              <a:lnSpc>
                <a:spcPct val="100000"/>
              </a:lnSpc>
              <a:buClr>
                <a:srgbClr val="231F20"/>
              </a:buClr>
              <a:buFont typeface="Arial"/>
              <a:buChar char="-"/>
              <a:tabLst>
                <a:tab pos="1030605" algn="l"/>
              </a:tabLst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Flooding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tolerant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native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plants</a:t>
            </a:r>
            <a:endParaRPr sz="1000">
              <a:latin typeface="Arial"/>
              <a:cs typeface="Arial"/>
            </a:endParaRPr>
          </a:p>
          <a:p>
            <a:pPr marL="1030605" marR="190500" lvl="2" indent="-103505" algn="ctr">
              <a:lnSpc>
                <a:spcPct val="100000"/>
              </a:lnSpc>
              <a:buClr>
                <a:srgbClr val="231F20"/>
              </a:buClr>
              <a:buFont typeface="Arial"/>
              <a:buChar char="-"/>
              <a:tabLst>
                <a:tab pos="1030605" algn="l"/>
              </a:tabLst>
            </a:pP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Wildlife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eas</a:t>
            </a:r>
            <a:endParaRPr sz="1000">
              <a:latin typeface="Arial"/>
              <a:cs typeface="Arial"/>
            </a:endParaRPr>
          </a:p>
          <a:p>
            <a:pPr marL="1030605" marR="163195" lvl="2" indent="-103505" algn="ctr">
              <a:lnSpc>
                <a:spcPct val="100000"/>
              </a:lnSpc>
              <a:buClr>
                <a:srgbClr val="231F20"/>
              </a:buClr>
              <a:buFont typeface="Arial"/>
              <a:buChar char="-"/>
              <a:tabLst>
                <a:tab pos="1030605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ater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featur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 marL="1030605" marR="386080" lvl="2" indent="-103505" algn="ctr">
              <a:lnSpc>
                <a:spcPct val="100000"/>
              </a:lnSpc>
              <a:buClr>
                <a:srgbClr val="231F20"/>
              </a:buClr>
              <a:buFont typeface="Arial"/>
              <a:buChar char="-"/>
              <a:tabLst>
                <a:tab pos="1030605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etlands</a:t>
            </a:r>
            <a:endParaRPr sz="1000">
              <a:latin typeface="Arial"/>
              <a:cs typeface="Arial"/>
            </a:endParaRPr>
          </a:p>
          <a:p>
            <a:pPr marL="1030605" lvl="2" indent="-103505">
              <a:lnSpc>
                <a:spcPct val="100000"/>
              </a:lnSpc>
              <a:buClr>
                <a:srgbClr val="231F20"/>
              </a:buClr>
              <a:buFont typeface="Arial"/>
              <a:buChar char="-"/>
              <a:tabLst>
                <a:tab pos="1030605" algn="l"/>
              </a:tabLst>
            </a:pPr>
            <a:r>
              <a:rPr sz="1000" spc="-150" dirty="0" smtClean="0">
                <a:solidFill>
                  <a:srgbClr val="231F20"/>
                </a:solidFill>
                <a:latin typeface="Arial"/>
                <a:cs typeface="Arial"/>
              </a:rPr>
              <a:t>Open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spaces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playg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ound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facilities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84469" y="3669761"/>
            <a:ext cx="2879725" cy="62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Subsequent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phases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dependent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funding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include:</a:t>
            </a:r>
            <a:endParaRPr sz="1000">
              <a:latin typeface="Arial"/>
              <a:cs typeface="Arial"/>
            </a:endParaRPr>
          </a:p>
          <a:p>
            <a:pPr marL="608965" lvl="1" indent="-13970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08965" algn="l"/>
              </a:tabLst>
            </a:pP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90" dirty="0" smtClean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rdens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Athletic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endParaRPr sz="1000">
              <a:latin typeface="Arial"/>
              <a:cs typeface="Arial"/>
            </a:endParaRPr>
          </a:p>
          <a:p>
            <a:pPr marL="612775" lvl="1" indent="-14351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2775" algn="l"/>
              </a:tabLst>
            </a:pP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Dog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ark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84469" y="4431761"/>
            <a:ext cx="3686810" cy="774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Special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Attention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paid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to:</a:t>
            </a:r>
            <a:endParaRPr sz="1000">
              <a:latin typeface="Arial"/>
              <a:cs typeface="Arial"/>
            </a:endParaRPr>
          </a:p>
          <a:p>
            <a:pPr marL="608965" lvl="1" indent="-13970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08965" algn="l"/>
              </a:tabLst>
            </a:pPr>
            <a:r>
              <a:rPr sz="1000" spc="-229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arking,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75" dirty="0" smtClean="0">
                <a:solidFill>
                  <a:srgbClr val="231F20"/>
                </a:solidFill>
                <a:latin typeface="Arial"/>
                <a:cs typeface="Arial"/>
              </a:rPr>
              <a:t>including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adding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limited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parking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access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amenities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Privacy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security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(primary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concern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adjacent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0" dirty="0" smtClean="0">
                <a:solidFill>
                  <a:srgbClr val="231F20"/>
                </a:solidFill>
                <a:latin typeface="Arial"/>
                <a:cs typeface="Arial"/>
              </a:rPr>
              <a:t>owners)</a:t>
            </a:r>
            <a:endParaRPr sz="1000">
              <a:latin typeface="Arial"/>
              <a:cs typeface="Arial"/>
            </a:endParaRPr>
          </a:p>
          <a:p>
            <a:pPr marL="612775" lvl="1" indent="-14351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2775" algn="l"/>
              </a:tabLst>
            </a:pPr>
            <a:r>
              <a:rPr sz="1000" spc="-70" dirty="0" smtClean="0">
                <a:solidFill>
                  <a:srgbClr val="231F20"/>
                </a:solidFill>
                <a:latin typeface="Arial"/>
                <a:cs typeface="Arial"/>
              </a:rPr>
              <a:t>Limiting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noise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nighttime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0" dirty="0" smtClean="0">
                <a:solidFill>
                  <a:srgbClr val="231F20"/>
                </a:solidFill>
                <a:latin typeface="Arial"/>
                <a:cs typeface="Arial"/>
              </a:rPr>
              <a:t>lighting</a:t>
            </a:r>
            <a:endParaRPr sz="1000">
              <a:latin typeface="Arial"/>
              <a:cs typeface="Arial"/>
            </a:endParaRPr>
          </a:p>
          <a:p>
            <a:pPr marL="616585" lvl="1" indent="-147320">
              <a:lnSpc>
                <a:spcPct val="100000"/>
              </a:lnSpc>
              <a:buClr>
                <a:srgbClr val="231F20"/>
              </a:buClr>
              <a:buFont typeface="Arial"/>
              <a:buAutoNum type="alphaLcPeriod"/>
              <a:tabLst>
                <a:tab pos="616585" algn="l"/>
              </a:tabLst>
            </a:pPr>
            <a:r>
              <a:rPr sz="1000" spc="-24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est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oom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65" dirty="0" smtClean="0">
                <a:solidFill>
                  <a:srgbClr val="231F20"/>
                </a:solidFill>
                <a:latin typeface="Arial"/>
                <a:cs typeface="Arial"/>
              </a:rPr>
              <a:t>facilities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equir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ed,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0" dirty="0" smtClean="0">
                <a:solidFill>
                  <a:srgbClr val="231F20"/>
                </a:solidFill>
                <a:latin typeface="Arial"/>
                <a:cs typeface="Arial"/>
              </a:rPr>
              <a:t>but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could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 smtClean="0">
                <a:solidFill>
                  <a:srgbClr val="231F20"/>
                </a:solidFill>
                <a:latin typeface="Arial"/>
                <a:cs typeface="Arial"/>
              </a:rPr>
              <a:t>somewhat</a:t>
            </a:r>
            <a:r>
              <a:rPr sz="1000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centralized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84469" y="5346161"/>
            <a:ext cx="42545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Clr>
                <a:srgbClr val="231F20"/>
              </a:buClr>
              <a:buFont typeface="Arial"/>
              <a:buChar char="•"/>
              <a:tabLst>
                <a:tab pos="240665" algn="l"/>
              </a:tabLst>
            </a:pPr>
            <a:r>
              <a:rPr sz="1000" spc="-105" dirty="0" smtClean="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ong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consideration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given </a:t>
            </a:r>
            <a:r>
              <a:rPr sz="1000" spc="-8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formation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85" dirty="0" smtClean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6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25" dirty="0" smtClean="0">
                <a:solidFill>
                  <a:srgbClr val="231F20"/>
                </a:solidFill>
                <a:latin typeface="Arial"/>
                <a:cs typeface="Arial"/>
              </a:rPr>
              <a:t>Conservancy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14" dirty="0" smtClean="0">
                <a:solidFill>
                  <a:srgbClr val="231F20"/>
                </a:solidFill>
                <a:latin typeface="Arial"/>
                <a:cs typeface="Arial"/>
              </a:rPr>
              <a:t>soon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40" dirty="0" smtClean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1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9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spc="-120" dirty="0" smtClean="0">
                <a:solidFill>
                  <a:srgbClr val="231F20"/>
                </a:solidFill>
                <a:latin typeface="Arial"/>
                <a:cs typeface="Arial"/>
              </a:rPr>
              <a:t>easonable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5808" y="203427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86868" y="233958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86868" y="2667753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6868" y="298779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86868" y="3317227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86868" y="3632692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86868" y="3940295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86868" y="4247886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86868" y="4580628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86868" y="4886942"/>
            <a:ext cx="200321" cy="187203"/>
          </a:xfrm>
          <a:custGeom>
            <a:avLst/>
            <a:gdLst/>
            <a:ahLst/>
            <a:cxnLst/>
            <a:rect l="l" t="t" r="r" b="b"/>
            <a:pathLst>
              <a:path w="200321" h="187203">
                <a:moveTo>
                  <a:pt x="107864" y="0"/>
                </a:moveTo>
                <a:lnTo>
                  <a:pt x="61936" y="8166"/>
                </a:lnTo>
                <a:lnTo>
                  <a:pt x="26683" y="30614"/>
                </a:lnTo>
                <a:lnTo>
                  <a:pt x="5179" y="63670"/>
                </a:lnTo>
                <a:lnTo>
                  <a:pt x="0" y="89788"/>
                </a:lnTo>
                <a:lnTo>
                  <a:pt x="1065" y="104517"/>
                </a:lnTo>
                <a:lnTo>
                  <a:pt x="16064" y="143438"/>
                </a:lnTo>
                <a:lnTo>
                  <a:pt x="45518" y="171788"/>
                </a:lnTo>
                <a:lnTo>
                  <a:pt x="85249" y="186129"/>
                </a:lnTo>
                <a:lnTo>
                  <a:pt x="100055" y="187203"/>
                </a:lnTo>
                <a:lnTo>
                  <a:pt x="100520" y="187203"/>
                </a:lnTo>
                <a:lnTo>
                  <a:pt x="143532" y="178220"/>
                </a:lnTo>
                <a:lnTo>
                  <a:pt x="177304" y="154008"/>
                </a:lnTo>
                <a:lnTo>
                  <a:pt x="197415" y="118674"/>
                </a:lnTo>
                <a:lnTo>
                  <a:pt x="200321" y="105134"/>
                </a:lnTo>
                <a:lnTo>
                  <a:pt x="199508" y="89109"/>
                </a:lnTo>
                <a:lnTo>
                  <a:pt x="186016" y="47666"/>
                </a:lnTo>
                <a:lnTo>
                  <a:pt x="158858" y="17862"/>
                </a:lnTo>
                <a:lnTo>
                  <a:pt x="121780" y="1879"/>
                </a:lnTo>
                <a:lnTo>
                  <a:pt x="107864" y="0"/>
                </a:lnTo>
                <a:close/>
              </a:path>
            </a:pathLst>
          </a:custGeom>
          <a:solidFill>
            <a:srgbClr val="7C492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331325" y="2032475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32385" y="2337782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41605" y="2670548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41605" y="2990601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41605" y="3320013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41605" y="3635456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32524" y="3943075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42164" y="4248320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41605" y="4583320"/>
            <a:ext cx="10033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93409" y="4889682"/>
            <a:ext cx="17526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spc="-25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200" y="457200"/>
            <a:ext cx="14630400" cy="343484"/>
          </a:xfrm>
          <a:custGeom>
            <a:avLst/>
            <a:gdLst/>
            <a:ahLst/>
            <a:cxnLst/>
            <a:rect l="l" t="t" r="r" b="b"/>
            <a:pathLst>
              <a:path w="14630400" h="343484">
                <a:moveTo>
                  <a:pt x="0" y="343484"/>
                </a:moveTo>
                <a:lnTo>
                  <a:pt x="14630400" y="343484"/>
                </a:lnTo>
                <a:lnTo>
                  <a:pt x="14630400" y="0"/>
                </a:lnTo>
                <a:lnTo>
                  <a:pt x="0" y="0"/>
                </a:lnTo>
                <a:lnTo>
                  <a:pt x="0" y="343484"/>
                </a:lnTo>
                <a:close/>
              </a:path>
            </a:pathLst>
          </a:custGeom>
          <a:solidFill>
            <a:srgbClr val="004B5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79292" y="802995"/>
            <a:ext cx="11908307" cy="111404"/>
          </a:xfrm>
          <a:custGeom>
            <a:avLst/>
            <a:gdLst/>
            <a:ahLst/>
            <a:cxnLst/>
            <a:rect l="l" t="t" r="r" b="b"/>
            <a:pathLst>
              <a:path w="11908307" h="111404">
                <a:moveTo>
                  <a:pt x="0" y="111404"/>
                </a:moveTo>
                <a:lnTo>
                  <a:pt x="11908307" y="111404"/>
                </a:lnTo>
                <a:lnTo>
                  <a:pt x="11908307" y="0"/>
                </a:lnTo>
                <a:lnTo>
                  <a:pt x="0" y="0"/>
                </a:lnTo>
                <a:lnTo>
                  <a:pt x="0" y="111404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848" y="802995"/>
            <a:ext cx="482307" cy="111404"/>
          </a:xfrm>
          <a:custGeom>
            <a:avLst/>
            <a:gdLst/>
            <a:ahLst/>
            <a:cxnLst/>
            <a:rect l="l" t="t" r="r" b="b"/>
            <a:pathLst>
              <a:path w="482307" h="111404">
                <a:moveTo>
                  <a:pt x="0" y="111404"/>
                </a:moveTo>
                <a:lnTo>
                  <a:pt x="482307" y="111404"/>
                </a:lnTo>
                <a:lnTo>
                  <a:pt x="482307" y="0"/>
                </a:lnTo>
                <a:lnTo>
                  <a:pt x="0" y="0"/>
                </a:lnTo>
                <a:lnTo>
                  <a:pt x="0" y="111404"/>
                </a:lnTo>
                <a:close/>
              </a:path>
            </a:pathLst>
          </a:custGeom>
          <a:solidFill>
            <a:srgbClr val="3F78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79292" y="802567"/>
            <a:ext cx="11908307" cy="0"/>
          </a:xfrm>
          <a:custGeom>
            <a:avLst/>
            <a:gdLst/>
            <a:ahLst/>
            <a:cxnLst/>
            <a:rect l="l" t="t" r="r" b="b"/>
            <a:pathLst>
              <a:path w="11908307">
                <a:moveTo>
                  <a:pt x="0" y="0"/>
                </a:moveTo>
                <a:lnTo>
                  <a:pt x="1190830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7200" y="802567"/>
            <a:ext cx="490956" cy="0"/>
          </a:xfrm>
          <a:custGeom>
            <a:avLst/>
            <a:gdLst/>
            <a:ahLst/>
            <a:cxnLst/>
            <a:rect l="l" t="t" r="r" b="b"/>
            <a:pathLst>
              <a:path w="490956">
                <a:moveTo>
                  <a:pt x="0" y="0"/>
                </a:moveTo>
                <a:lnTo>
                  <a:pt x="49095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8156" y="616927"/>
            <a:ext cx="2231136" cy="448055"/>
          </a:xfrm>
          <a:custGeom>
            <a:avLst/>
            <a:gdLst/>
            <a:ahLst/>
            <a:cxnLst/>
            <a:rect l="l" t="t" r="r" b="b"/>
            <a:pathLst>
              <a:path w="2231136" h="448055">
                <a:moveTo>
                  <a:pt x="0" y="0"/>
                </a:moveTo>
                <a:lnTo>
                  <a:pt x="2231136" y="0"/>
                </a:lnTo>
                <a:lnTo>
                  <a:pt x="2231136" y="448055"/>
                </a:lnTo>
                <a:lnTo>
                  <a:pt x="0" y="448055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0480">
              <a:lnSpc>
                <a:spcPct val="100000"/>
              </a:lnSpc>
            </a:pPr>
            <a:r>
              <a:rPr sz="3000" spc="150" dirty="0" smtClean="0">
                <a:solidFill>
                  <a:srgbClr val="FFFFFF"/>
                </a:solidFill>
                <a:latin typeface="Impact"/>
                <a:cs typeface="Impact"/>
              </a:rPr>
              <a:t>MAST</a:t>
            </a:r>
            <a:r>
              <a:rPr sz="3000" spc="145" dirty="0" smtClean="0">
                <a:solidFill>
                  <a:srgbClr val="FFFFFF"/>
                </a:solidFill>
                <a:latin typeface="Impact"/>
                <a:cs typeface="Impact"/>
              </a:rPr>
              <a:t>E</a:t>
            </a:r>
            <a:r>
              <a:rPr sz="3000" spc="150" dirty="0" smtClean="0">
                <a:solidFill>
                  <a:srgbClr val="FFFFFF"/>
                </a:solidFill>
                <a:latin typeface="Impact"/>
                <a:cs typeface="Impact"/>
              </a:rPr>
              <a:t>RP</a:t>
            </a:r>
            <a:r>
              <a:rPr sz="3000" spc="225" dirty="0" smtClean="0">
                <a:solidFill>
                  <a:srgbClr val="FFFFFF"/>
                </a:solidFill>
                <a:latin typeface="Impact"/>
                <a:cs typeface="Impact"/>
              </a:rPr>
              <a:t>L</a:t>
            </a:r>
            <a:r>
              <a:rPr sz="3000" spc="150" dirty="0" smtClean="0">
                <a:solidFill>
                  <a:srgbClr val="FFFFFF"/>
                </a:solidFill>
                <a:latin typeface="Impact"/>
                <a:cs typeface="Impact"/>
              </a:rPr>
              <a:t>AN</a:t>
            </a:r>
            <a:endParaRPr sz="3000">
              <a:latin typeface="Impact"/>
              <a:cs typeface="Impac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1894" y="2088007"/>
            <a:ext cx="7860169" cy="6885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91894" y="2088007"/>
            <a:ext cx="7860665" cy="6885685"/>
          </a:xfrm>
          <a:custGeom>
            <a:avLst/>
            <a:gdLst/>
            <a:ahLst/>
            <a:cxnLst/>
            <a:rect l="l" t="t" r="r" b="b"/>
            <a:pathLst>
              <a:path w="7860665" h="6885685">
                <a:moveTo>
                  <a:pt x="0" y="6885685"/>
                </a:moveTo>
                <a:lnTo>
                  <a:pt x="7860665" y="6885685"/>
                </a:lnTo>
                <a:lnTo>
                  <a:pt x="7860665" y="0"/>
                </a:lnTo>
                <a:lnTo>
                  <a:pt x="0" y="0"/>
                </a:lnTo>
                <a:lnTo>
                  <a:pt x="0" y="6885685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702717" y="2054322"/>
            <a:ext cx="18288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SPORTS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FIELDS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45" dirty="0" smtClean="0">
                <a:solidFill>
                  <a:srgbClr val="231F20"/>
                </a:solidFill>
                <a:latin typeface="Arial"/>
                <a:cs typeface="Arial"/>
              </a:rPr>
              <a:t>(150’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55" dirty="0" smtClean="0">
                <a:solidFill>
                  <a:srgbClr val="231F20"/>
                </a:solidFill>
                <a:latin typeface="Arial"/>
                <a:cs typeface="Arial"/>
              </a:rPr>
              <a:t>250’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EACH)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702717" y="2358106"/>
            <a:ext cx="126619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ARKING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LOT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45" dirty="0" smtClean="0">
                <a:solidFill>
                  <a:srgbClr val="231F20"/>
                </a:solidFill>
                <a:latin typeface="Arial"/>
                <a:cs typeface="Arial"/>
              </a:rPr>
              <a:t>(352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75" dirty="0" smtClean="0">
                <a:solidFill>
                  <a:srgbClr val="231F20"/>
                </a:solidFill>
                <a:latin typeface="Arial"/>
                <a:cs typeface="Arial"/>
              </a:rPr>
              <a:t>cars)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02717" y="2684750"/>
            <a:ext cx="269303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MAIN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ENTRANCE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PLAZA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5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0" dirty="0" smtClean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000" b="1" spc="-19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FE</a:t>
            </a:r>
            <a:r>
              <a:rPr sz="1000" b="1" spc="-229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TURE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702717" y="3002250"/>
            <a:ext cx="219392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USES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10" dirty="0" smtClean="0">
                <a:solidFill>
                  <a:srgbClr val="231F20"/>
                </a:solidFill>
                <a:latin typeface="Arial"/>
                <a:cs typeface="Arial"/>
              </a:rPr>
              <a:t>ACTIVITIES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85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DETERMINED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702717" y="3319750"/>
            <a:ext cx="842644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WETLAND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0" dirty="0" smtClean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02717" y="3637250"/>
            <a:ext cx="1901189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TREES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0" dirty="0" smtClean="0">
                <a:solidFill>
                  <a:srgbClr val="231F20"/>
                </a:solidFill>
                <a:latin typeface="Arial"/>
                <a:cs typeface="Arial"/>
              </a:rPr>
              <a:t>UNDERSTO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PLANTING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702717" y="3954750"/>
            <a:ext cx="232473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PEDESTRIAN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5" dirty="0" smtClean="0">
                <a:solidFill>
                  <a:srgbClr val="231F20"/>
                </a:solidFill>
                <a:latin typeface="Arial"/>
                <a:cs typeface="Arial"/>
              </a:rPr>
              <a:t>BRIDGE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CROSSING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5" dirty="0" smtClean="0">
                <a:solidFill>
                  <a:srgbClr val="231F20"/>
                </a:solidFill>
                <a:latin typeface="Arial"/>
                <a:cs typeface="Arial"/>
              </a:rPr>
              <a:t>TRAILS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702717" y="4272250"/>
            <a:ext cx="107950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40" dirty="0" smtClean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75" dirty="0" smtClean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AVED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TRAIL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702717" y="4589750"/>
            <a:ext cx="86931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30" dirty="0" smtClean="0">
                <a:solidFill>
                  <a:srgbClr val="231F20"/>
                </a:solidFill>
                <a:latin typeface="Arial"/>
                <a:cs typeface="Arial"/>
              </a:rPr>
              <a:t>HABI</a:t>
            </a:r>
            <a:r>
              <a:rPr sz="1000" b="1" spc="-18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b="1" spc="-240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000" b="1" spc="-135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20" dirty="0" smtClean="0">
                <a:solidFill>
                  <a:srgbClr val="231F20"/>
                </a:solidFill>
                <a:latin typeface="Arial"/>
                <a:cs typeface="Arial"/>
              </a:rPr>
              <a:t>ISLAND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702717" y="4907250"/>
            <a:ext cx="1005205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PRESERVED</a:t>
            </a:r>
            <a:r>
              <a:rPr sz="1000" b="1" spc="-3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55" dirty="0" smtClean="0">
                <a:solidFill>
                  <a:srgbClr val="231F20"/>
                </a:solidFill>
                <a:latin typeface="Arial"/>
                <a:cs typeface="Arial"/>
              </a:rPr>
              <a:t>TREES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95893" y="5291297"/>
            <a:ext cx="5021580" cy="16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 smtClean="0">
                <a:solidFill>
                  <a:srgbClr val="231F20"/>
                </a:solidFill>
                <a:latin typeface="Arial"/>
                <a:cs typeface="Arial"/>
              </a:rPr>
              <a:t>NOTE: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 Native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prairie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grass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wildflower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231F20"/>
                </a:solidFill>
                <a:latin typeface="Arial"/>
                <a:cs typeface="Arial"/>
              </a:rPr>
              <a:t>areas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10" dirty="0" smtClean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5" dirty="0" smtClean="0">
                <a:solidFill>
                  <a:srgbClr val="231F20"/>
                </a:solidFill>
                <a:latin typeface="Arial"/>
                <a:cs typeface="Arial"/>
              </a:rPr>
              <a:t>intermingled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various</a:t>
            </a:r>
            <a:r>
              <a:rPr sz="10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231F20"/>
                </a:solidFill>
                <a:latin typeface="Arial"/>
                <a:cs typeface="Arial"/>
              </a:rPr>
              <a:t>sections.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204355" y="5382259"/>
          <a:ext cx="14883242" cy="42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517"/>
                <a:gridCol w="7012774"/>
                <a:gridCol w="3934205"/>
                <a:gridCol w="3682746"/>
              </a:tblGrid>
              <a:tr h="635000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FD2D6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8438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FA5A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9482">
                <a:tc rowSpan="2"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</a:pPr>
                      <a:r>
                        <a:rPr sz="90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22   </a:t>
                      </a:r>
                      <a:r>
                        <a:rPr sz="900" spc="4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MASTERP</a:t>
                      </a:r>
                      <a:r>
                        <a:rPr sz="900" spc="2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6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A5AE"/>
                    </a:solidFill>
                  </a:tcPr>
                </a:tc>
              </a:tr>
              <a:tr h="165360"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gol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cours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detentio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facilitie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an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associate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d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ope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spac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e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&amp;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par</a:t>
                      </a:r>
                      <a:r>
                        <a:rPr sz="900" spc="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k </a:t>
                      </a:r>
                      <a:r>
                        <a:rPr sz="900" spc="-70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900" spc="45" dirty="0" smtClean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plan</a:t>
                      </a:r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F7886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  <a:tc>
                  <a:txBody>
                    <a:bodyPr/>
                    <a:lstStyle/>
                    <a:p>
                      <a:endParaRPr sz="900">
                        <a:latin typeface="Impact"/>
                        <a:cs typeface="Impact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7FA5A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9192183" y="8310791"/>
          <a:ext cx="3800789" cy="6651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9342"/>
                <a:gridCol w="688619"/>
                <a:gridCol w="810348"/>
                <a:gridCol w="681151"/>
                <a:gridCol w="731329"/>
              </a:tblGrid>
              <a:tr h="387565">
                <a:tc>
                  <a:txBody>
                    <a:bodyPr/>
                    <a:lstStyle/>
                    <a:p>
                      <a:pPr marL="12065" marR="182245">
                        <a:lnSpc>
                          <a:spcPct val="111200"/>
                        </a:lnSpc>
                      </a:pPr>
                      <a:r>
                        <a:rPr sz="75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750" spc="-2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 (ACRE</a:t>
                      </a:r>
                      <a:r>
                        <a:rPr sz="750" spc="-2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FT)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143510">
                        <a:lnSpc>
                          <a:spcPct val="111200"/>
                        </a:lnSpc>
                      </a:pPr>
                      <a:r>
                        <a:rPr sz="75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750" spc="-2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161925">
                        <a:lnSpc>
                          <a:spcPct val="111200"/>
                        </a:lnSpc>
                      </a:pPr>
                      <a:r>
                        <a:rPr sz="75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WETLAND</a:t>
                      </a:r>
                      <a:r>
                        <a:rPr sz="750" spc="-2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131445">
                        <a:lnSpc>
                          <a:spcPct val="111200"/>
                        </a:lnSpc>
                      </a:pPr>
                      <a:r>
                        <a:rPr sz="75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ISLAND</a:t>
                      </a:r>
                      <a:r>
                        <a:rPr sz="750" spc="-2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AREA (ACRE)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141605">
                        <a:lnSpc>
                          <a:spcPct val="111200"/>
                        </a:lnSpc>
                      </a:pPr>
                      <a:r>
                        <a:rPr sz="75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TRAIL</a:t>
                      </a:r>
                      <a:r>
                        <a:rPr sz="750" spc="-2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0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 (MILES)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77583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1680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530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algn="ctr">
                        <a:lnSpc>
                          <a:spcPct val="100000"/>
                        </a:lnSpc>
                      </a:pPr>
                      <a:r>
                        <a:rPr sz="1000" b="1" dirty="0" smtClean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6.0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804">
                      <a:solidFill>
                        <a:srgbClr val="231F20"/>
                      </a:solidFill>
                      <a:prstDash val="solid"/>
                    </a:lnL>
                    <a:lnR w="9804">
                      <a:solidFill>
                        <a:srgbClr val="231F20"/>
                      </a:solidFill>
                      <a:prstDash val="solid"/>
                    </a:lnR>
                    <a:lnT w="9804">
                      <a:solidFill>
                        <a:srgbClr val="231F20"/>
                      </a:solidFill>
                      <a:prstDash val="solid"/>
                    </a:lnT>
                    <a:lnB w="9804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3071</Words>
  <Application>Microsoft Office PowerPoint</Application>
  <PresentationFormat>Custom</PresentationFormat>
  <Paragraphs>592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COMMUNITY  INPUT</vt:lpstr>
      <vt:lpstr>Slide 8</vt:lpstr>
      <vt:lpstr>MASTERPLAN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</dc:creator>
  <cp:lastModifiedBy>Jennifer</cp:lastModifiedBy>
  <cp:revision>7</cp:revision>
  <dcterms:created xsi:type="dcterms:W3CDTF">2013-02-21T17:35:23Z</dcterms:created>
  <dcterms:modified xsi:type="dcterms:W3CDTF">2013-02-21T18:27:15Z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2013-02-15T00:00:00Z</vt:filetime>
  </property>
  <property fmtid="{D5CDD505-2E9C-101B-9397-08002B2CF9AE}" pid="3" name="LastSaved">
    <vt:filetime>2013-02-21T00:00:00Z</vt:filetime>
  </property>
</Properties>
</file>